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try … catch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语法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try {</a:t>
            </a:r>
          </a:p>
          <a:p>
            <a:pPr lvl="1"/>
            <a:r>
              <a:rPr lang="en-US" altLang="zh-CN" dirty="0" smtClean="0"/>
              <a:t>  // </a:t>
            </a:r>
            <a:r>
              <a:rPr lang="zh-CN" altLang="en-US" dirty="0" smtClean="0"/>
              <a:t>执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Al.get</a:t>
            </a:r>
            <a:r>
              <a:rPr lang="en-US" altLang="zh-CN" dirty="0" smtClean="0"/>
              <a:t>(2);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smtClean="0"/>
              <a:t>catch (Exception1 e){</a:t>
            </a:r>
          </a:p>
          <a:p>
            <a:pPr lvl="1"/>
            <a:r>
              <a:rPr lang="en-US" altLang="zh-CN" dirty="0" smtClean="0"/>
              <a:t> // 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smtClean="0"/>
              <a:t>catch (Exception2 e){</a:t>
            </a:r>
          </a:p>
          <a:p>
            <a:pPr lvl="1"/>
            <a:r>
              <a:rPr lang="en-US" altLang="zh-CN" dirty="0" smtClean="0"/>
              <a:t> // 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smtClean="0"/>
              <a:t>catch(Exception e){</a:t>
            </a:r>
          </a:p>
          <a:p>
            <a:pPr lvl="1"/>
            <a:r>
              <a:rPr lang="en-US" altLang="zh-CN" dirty="0" smtClean="0"/>
              <a:t>  </a:t>
            </a:r>
          </a:p>
          <a:p>
            <a:pPr lvl="1"/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smtClean="0"/>
              <a:t>finally{</a:t>
            </a:r>
          </a:p>
          <a:p>
            <a:pPr lvl="1"/>
            <a:r>
              <a:rPr lang="en-US" altLang="zh-CN" dirty="0" smtClean="0"/>
              <a:t>  // </a:t>
            </a:r>
            <a:r>
              <a:rPr lang="zh-CN" altLang="en-US" dirty="0" smtClean="0"/>
              <a:t>必须执行的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// </a:t>
            </a:r>
            <a:r>
              <a:rPr lang="zh-CN" altLang="en-US" dirty="0" smtClean="0"/>
              <a:t>例如关闭文件，数据库等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764704"/>
            <a:ext cx="7283209" cy="5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定义自己的异常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MyException</a:t>
            </a:r>
            <a:r>
              <a:rPr lang="en-US" altLang="zh-CN" dirty="0" smtClean="0"/>
              <a:t> extends Exception{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抛出异常</a:t>
            </a:r>
            <a:endParaRPr lang="en-US" altLang="zh-CN" dirty="0" smtClean="0"/>
          </a:p>
          <a:p>
            <a:r>
              <a:rPr lang="zh-CN" altLang="en-US" dirty="0" smtClean="0"/>
              <a:t>见示例代码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90</Words>
  <Application>Microsoft Office PowerPoint</Application>
  <PresentationFormat>全屏显示(4:3)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异常处理</vt:lpstr>
      <vt:lpstr>try … catch</vt:lpstr>
      <vt:lpstr>幻灯片 3</vt:lpstr>
      <vt:lpstr>定义自己的异常</vt:lpstr>
      <vt:lpstr>throw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异常处理</dc:title>
  <dc:creator>Administrator</dc:creator>
  <cp:lastModifiedBy>Zhu Tao</cp:lastModifiedBy>
  <cp:revision>4</cp:revision>
  <dcterms:created xsi:type="dcterms:W3CDTF">2015-04-19T14:56:14Z</dcterms:created>
  <dcterms:modified xsi:type="dcterms:W3CDTF">2015-04-21T06:55:14Z</dcterms:modified>
</cp:coreProperties>
</file>