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selector (</a:t>
            </a:r>
            <a:r>
              <a:rPr lang="zh-CN" altLang="en-US" dirty="0" smtClean="0"/>
              <a:t>选择器）</a:t>
            </a:r>
            <a:endParaRPr lang="en-US" altLang="zh-CN" dirty="0" smtClean="0"/>
          </a:p>
          <a:p>
            <a:r>
              <a:rPr lang="en-US" altLang="zh-CN" dirty="0" smtClean="0"/>
              <a:t>events (</a:t>
            </a:r>
            <a:r>
              <a:rPr lang="zh-CN" altLang="en-US" dirty="0" smtClean="0"/>
              <a:t>事件）</a:t>
            </a:r>
            <a:endParaRPr lang="en-US" altLang="zh-CN" dirty="0" smtClean="0"/>
          </a:p>
          <a:p>
            <a:r>
              <a:rPr lang="en-US" altLang="zh-CN" dirty="0" smtClean="0"/>
              <a:t>manipulation (</a:t>
            </a:r>
            <a:r>
              <a:rPr lang="zh-CN" altLang="en-US" dirty="0" smtClean="0"/>
              <a:t>操作）</a:t>
            </a:r>
            <a:endParaRPr lang="en-US" altLang="zh-CN" dirty="0" smtClean="0"/>
          </a:p>
          <a:p>
            <a:r>
              <a:rPr lang="en-US" altLang="zh-CN" dirty="0" smtClean="0"/>
              <a:t>Effects(</a:t>
            </a:r>
            <a:r>
              <a:rPr lang="zh-CN" altLang="en-US" dirty="0" smtClean="0"/>
              <a:t>效果）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http://api.jquery.com/category/selectors/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来选择一组元素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$(“.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”)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来选择一个元素</a:t>
            </a:r>
            <a:endParaRPr lang="en-US" altLang="zh-CN" dirty="0" smtClean="0"/>
          </a:p>
          <a:p>
            <a:pPr lvl="1"/>
            <a:r>
              <a:rPr lang="en-US" altLang="zh-CN" smtClean="0"/>
              <a:t>$(“#</a:t>
            </a:r>
            <a:r>
              <a:rPr lang="en-US" altLang="zh-CN" smtClean="0"/>
              <a:t>id”)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$(“#id”).parent().find(“label”)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manipulations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http://api.jquery.com/category/manipulation/</a:t>
            </a:r>
          </a:p>
          <a:p>
            <a:r>
              <a:rPr lang="zh-CN" altLang="en-US" dirty="0" smtClean="0"/>
              <a:t>选择好对象后，我们可以进行操作</a:t>
            </a:r>
            <a:endParaRPr lang="en-US" altLang="zh-CN" dirty="0" smtClean="0"/>
          </a:p>
          <a:p>
            <a:r>
              <a:rPr lang="zh-CN" altLang="en-US" dirty="0" smtClean="0"/>
              <a:t>读取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$(“#id”).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$(“#id”).text()</a:t>
            </a:r>
          </a:p>
          <a:p>
            <a:pPr lvl="1"/>
            <a:r>
              <a:rPr lang="en-US" altLang="zh-CN" dirty="0" smtClean="0"/>
              <a:t>$(“#id”).html()</a:t>
            </a:r>
          </a:p>
          <a:p>
            <a:r>
              <a:rPr lang="zh-CN" altLang="en-US" dirty="0" smtClean="0"/>
              <a:t>写入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$(“#id”).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(“name”)</a:t>
            </a:r>
          </a:p>
          <a:p>
            <a:pPr lvl="1"/>
            <a:r>
              <a:rPr lang="en-US" altLang="zh-CN" dirty="0" smtClean="0"/>
              <a:t>$(“#id”).text(“hello”)</a:t>
            </a:r>
          </a:p>
          <a:p>
            <a:pPr lvl="1"/>
            <a:r>
              <a:rPr lang="en-US" altLang="zh-CN" dirty="0" smtClean="0"/>
              <a:t>$(“#id”).html(“&lt;p&gt;hello&lt;/p&gt;”)</a:t>
            </a:r>
          </a:p>
          <a:p>
            <a:pPr lvl="1"/>
            <a:r>
              <a:rPr lang="en-US" altLang="zh-CN" dirty="0" smtClean="0"/>
              <a:t>$(“#id”).append(“&lt;p&gt;hello&lt;/p&gt;”)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http://api.jquery.com/category/events/</a:t>
            </a:r>
          </a:p>
          <a:p>
            <a:r>
              <a:rPr lang="zh-CN" altLang="en-US" dirty="0" smtClean="0"/>
              <a:t>可以给元素加入时间监听</a:t>
            </a:r>
            <a:endParaRPr lang="en-US" altLang="zh-CN" dirty="0" smtClean="0"/>
          </a:p>
          <a:p>
            <a:r>
              <a:rPr lang="zh-CN" altLang="en-US" dirty="0" smtClean="0"/>
              <a:t>主要事件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click</a:t>
            </a:r>
          </a:p>
          <a:p>
            <a:pPr lvl="1"/>
            <a:r>
              <a:rPr lang="en-US" altLang="zh-CN" dirty="0" smtClean="0"/>
              <a:t>hover</a:t>
            </a:r>
          </a:p>
          <a:p>
            <a:pPr lvl="1"/>
            <a:r>
              <a:rPr lang="en-US" altLang="zh-CN" dirty="0" smtClean="0"/>
              <a:t>focus</a:t>
            </a:r>
          </a:p>
          <a:p>
            <a:pPr lvl="1"/>
            <a:r>
              <a:rPr lang="en-US" altLang="zh-CN" dirty="0" smtClean="0"/>
              <a:t>toggle</a:t>
            </a:r>
          </a:p>
          <a:p>
            <a:pPr lvl="1"/>
            <a:r>
              <a:rPr lang="en-US" altLang="zh-CN" dirty="0" err="1" smtClean="0"/>
              <a:t>keypress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keyup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mouseover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http://api.jquery.com/category/effects/</a:t>
            </a:r>
          </a:p>
          <a:p>
            <a:r>
              <a:rPr lang="zh-CN" altLang="en-US" dirty="0" smtClean="0"/>
              <a:t>一些效果，动画等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fadeIn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fadeOut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</a:t>
            </a:r>
          </a:p>
          <a:p>
            <a:pPr lvl="1"/>
            <a:r>
              <a:rPr lang="en-US" altLang="zh-CN" dirty="0" smtClean="0"/>
              <a:t>hide</a:t>
            </a:r>
          </a:p>
          <a:p>
            <a:pPr lvl="1"/>
            <a:r>
              <a:rPr lang="en-US" altLang="zh-CN" dirty="0" smtClean="0"/>
              <a:t>animate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建立一个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对象，有如下属性和方法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smtClean="0"/>
              <a:t>age</a:t>
            </a:r>
          </a:p>
          <a:p>
            <a:pPr lvl="1"/>
            <a:r>
              <a:rPr lang="en-US" altLang="zh-CN" dirty="0" smtClean="0"/>
              <a:t>gender</a:t>
            </a:r>
          </a:p>
          <a:p>
            <a:pPr lvl="1"/>
            <a:r>
              <a:rPr lang="en-US" altLang="zh-CN" dirty="0" smtClean="0"/>
              <a:t>grade</a:t>
            </a:r>
          </a:p>
          <a:p>
            <a:pPr lvl="1"/>
            <a:r>
              <a:rPr lang="en-US" altLang="zh-CN" dirty="0" smtClean="0"/>
              <a:t>major</a:t>
            </a:r>
          </a:p>
          <a:p>
            <a:pPr lvl="1"/>
            <a:r>
              <a:rPr lang="zh-CN" altLang="en-US" dirty="0" smtClean="0"/>
              <a:t>每个属性的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方法，例如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setName</a:t>
            </a:r>
            <a:endParaRPr lang="en-US" altLang="zh-CN" dirty="0" smtClean="0"/>
          </a:p>
          <a:p>
            <a:r>
              <a:rPr lang="zh-CN" altLang="en-US" dirty="0" smtClean="0"/>
              <a:t>测试每个方法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test.html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鼠标悬停在两个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时，将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的文本加粗，离开后恢复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</a:t>
            </a:r>
            <a:r>
              <a:rPr lang="en-US" altLang="zh-CN" dirty="0" smtClean="0"/>
              <a:t>Sign in</a:t>
            </a:r>
            <a:r>
              <a:rPr lang="zh-CN" altLang="en-US" dirty="0" smtClean="0"/>
              <a:t>按钮时，如果两个文本框没有输入，则弹出</a:t>
            </a:r>
            <a:r>
              <a:rPr lang="en-US" altLang="zh-CN" dirty="0" smtClean="0"/>
              <a:t>alert</a:t>
            </a:r>
            <a:r>
              <a:rPr lang="zh-CN" altLang="en-US" dirty="0" smtClean="0"/>
              <a:t>提示用户，并置光标到相应的位置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</a:t>
            </a:r>
            <a:r>
              <a:rPr lang="en-US" altLang="zh-CN" dirty="0" smtClean="0"/>
              <a:t>Sign in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的验证（都不为空）后，我们，将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修改为你自己的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，将密码置为</a:t>
            </a:r>
            <a:r>
              <a:rPr lang="en-US" altLang="zh-CN" dirty="0" smtClean="0"/>
              <a:t>1234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由网景公司发明的一种前端的语言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没有关系</a:t>
            </a:r>
            <a:endParaRPr lang="en-US" altLang="zh-CN" dirty="0" smtClean="0"/>
          </a:p>
          <a:p>
            <a:r>
              <a:rPr lang="zh-CN" altLang="en-US" dirty="0" smtClean="0"/>
              <a:t>是一种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语言（脚本语言）</a:t>
            </a:r>
            <a:endParaRPr lang="en-US" altLang="zh-CN" dirty="0" smtClean="0"/>
          </a:p>
          <a:p>
            <a:r>
              <a:rPr lang="zh-CN" altLang="en-US" dirty="0" smtClean="0"/>
              <a:t>面向对象和函数式特征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2W1H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What?</a:t>
            </a:r>
          </a:p>
          <a:p>
            <a:pPr lvl="1"/>
            <a:r>
              <a:rPr lang="zh-CN" altLang="en-US" dirty="0" smtClean="0"/>
              <a:t>见上页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前端的语言，主要用于操作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Why?</a:t>
            </a:r>
          </a:p>
          <a:p>
            <a:pPr lvl="1"/>
            <a:r>
              <a:rPr lang="zh-CN" altLang="en-US" dirty="0" smtClean="0"/>
              <a:t>所有主流浏览器都支持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IE, </a:t>
            </a:r>
            <a:r>
              <a:rPr lang="en-US" altLang="zh-CN" dirty="0" err="1" smtClean="0"/>
              <a:t>firefox</a:t>
            </a:r>
            <a:r>
              <a:rPr lang="en-US" altLang="zh-CN" dirty="0" smtClean="0"/>
              <a:t>, 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Safari, Opera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How?</a:t>
            </a:r>
          </a:p>
          <a:p>
            <a:pPr lvl="1"/>
            <a:r>
              <a:rPr lang="zh-CN" altLang="en-US" dirty="0" smtClean="0"/>
              <a:t>见下页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</a:t>
            </a:r>
          </a:p>
          <a:p>
            <a:pPr lvl="1"/>
            <a:r>
              <a:rPr lang="en-US" altLang="zh-CN" dirty="0" smtClean="0"/>
              <a:t>float</a:t>
            </a:r>
          </a:p>
          <a:p>
            <a:pPr lvl="1"/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是动态语言（无需声明变量类型）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= “hello”;  // </a:t>
            </a:r>
            <a:r>
              <a:rPr lang="zh-CN" altLang="en-US" dirty="0" smtClean="0"/>
              <a:t>定义了一个全局变量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 = “hello”; // </a:t>
            </a:r>
            <a:r>
              <a:rPr lang="zh-CN" altLang="en-US" dirty="0" smtClean="0"/>
              <a:t>定义了一个局部变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r>
              <a:rPr lang="en-US" altLang="zh-CN" b="1" dirty="0" smtClean="0"/>
              <a:t>var</a:t>
            </a:r>
            <a:r>
              <a:rPr lang="en-US" altLang="zh-CN" dirty="0" smtClean="0"/>
              <a:t>iable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function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fun_name</a:t>
            </a:r>
            <a:r>
              <a:rPr lang="en-US" altLang="zh-CN" dirty="0" smtClean="0"/>
              <a:t>(arg1, arg2) {</a:t>
            </a:r>
          </a:p>
          <a:p>
            <a:pPr lvl="1"/>
            <a:r>
              <a:rPr lang="en-US" altLang="zh-CN" dirty="0" smtClean="0"/>
              <a:t>return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fun_name</a:t>
            </a:r>
            <a:r>
              <a:rPr lang="en-US" altLang="zh-CN" dirty="0" smtClean="0"/>
              <a:t>(p1, p2)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func_name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function</a:t>
            </a:r>
            <a:r>
              <a:rPr lang="en-US" altLang="zh-CN" dirty="0" smtClean="0"/>
              <a:t>(arg1, arg2){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func_name</a:t>
            </a:r>
            <a:r>
              <a:rPr lang="en-US" altLang="zh-CN" dirty="0" smtClean="0"/>
              <a:t>(p1</a:t>
            </a:r>
            <a:r>
              <a:rPr lang="en-US" altLang="zh-CN" dirty="0" smtClean="0"/>
              <a:t>, p2);</a:t>
            </a:r>
          </a:p>
          <a:p>
            <a:r>
              <a:rPr lang="zh-CN" altLang="en-US" dirty="0" smtClean="0"/>
              <a:t>函数式语言特征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函数可以赋值给变量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函数可以作为参数传递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{</a:t>
            </a:r>
          </a:p>
          <a:p>
            <a:r>
              <a:rPr lang="en-US" altLang="zh-CN" dirty="0" smtClean="0"/>
              <a:t> name: “ZT”,</a:t>
            </a:r>
          </a:p>
          <a:p>
            <a:r>
              <a:rPr lang="en-US" altLang="zh-CN" dirty="0" smtClean="0"/>
              <a:t> gender: “male”,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getName:function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return </a:t>
            </a:r>
            <a:r>
              <a:rPr lang="en-US" altLang="zh-CN" dirty="0" err="1" smtClean="0"/>
              <a:t>this.name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},</a:t>
            </a:r>
          </a:p>
          <a:p>
            <a:r>
              <a:rPr lang="en-US" altLang="zh-CN" dirty="0" smtClean="0"/>
              <a:t>  age: 30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obj.name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obj.getName</a:t>
            </a:r>
            <a:r>
              <a:rPr lang="en-US" altLang="zh-CN" dirty="0" smtClean="0"/>
              <a:t>()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What?</a:t>
            </a:r>
          </a:p>
          <a:p>
            <a:pPr lvl="1"/>
            <a:r>
              <a:rPr lang="en-US" altLang="zh-CN" dirty="0" smtClean="0"/>
              <a:t>JS</a:t>
            </a:r>
            <a:r>
              <a:rPr lang="zh-CN" altLang="en-US" dirty="0" smtClean="0"/>
              <a:t>的库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http://jquery.com/</a:t>
            </a:r>
          </a:p>
          <a:p>
            <a:r>
              <a:rPr lang="en-US" altLang="zh-CN" dirty="0" smtClean="0"/>
              <a:t>Why?</a:t>
            </a:r>
          </a:p>
          <a:p>
            <a:pPr lvl="1"/>
            <a:r>
              <a:rPr lang="en-US" altLang="zh-CN" dirty="0" smtClean="0"/>
              <a:t>JS</a:t>
            </a:r>
            <a:r>
              <a:rPr lang="zh-CN" altLang="en-US" dirty="0" smtClean="0"/>
              <a:t>的大部分工作是用来操作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 smtClean="0"/>
              <a:t>封装后，可以屏蔽各个浏览器的差异，可以简化操作</a:t>
            </a:r>
            <a:endParaRPr lang="en-US" altLang="zh-CN" dirty="0" smtClean="0"/>
          </a:p>
          <a:p>
            <a:r>
              <a:rPr lang="en-US" altLang="zh-CN" dirty="0" smtClean="0"/>
              <a:t>How?</a:t>
            </a:r>
          </a:p>
          <a:p>
            <a:pPr lvl="1"/>
            <a:r>
              <a:rPr lang="zh-CN" altLang="en-US" dirty="0" smtClean="0"/>
              <a:t>见下页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657</Words>
  <Application>Microsoft Office PowerPoint</Application>
  <PresentationFormat>全屏显示(4:3)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Javascript &amp; jQuery</vt:lpstr>
      <vt:lpstr>Javascript</vt:lpstr>
      <vt:lpstr>2W1H</vt:lpstr>
      <vt:lpstr>基本语法</vt:lpstr>
      <vt:lpstr>变量定义</vt:lpstr>
      <vt:lpstr>函数</vt:lpstr>
      <vt:lpstr>对象</vt:lpstr>
      <vt:lpstr>对象（二）</vt:lpstr>
      <vt:lpstr>jQuery</vt:lpstr>
      <vt:lpstr>jQuery</vt:lpstr>
      <vt:lpstr>selector</vt:lpstr>
      <vt:lpstr>manipulations</vt:lpstr>
      <vt:lpstr>Events</vt:lpstr>
      <vt:lpstr>Effects</vt:lpstr>
      <vt:lpstr>练习</vt:lpstr>
      <vt:lpstr>练习二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&amp; jQuery</dc:title>
  <dc:creator>Administrator</dc:creator>
  <cp:lastModifiedBy>Administrator</cp:lastModifiedBy>
  <cp:revision>11</cp:revision>
  <dcterms:created xsi:type="dcterms:W3CDTF">2015-04-30T01:42:16Z</dcterms:created>
  <dcterms:modified xsi:type="dcterms:W3CDTF">2015-04-30T02:44:30Z</dcterms:modified>
</cp:coreProperties>
</file>