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类之封装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http://blog.csdn.net/johnstrive/article/details/5880357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封装（</a:t>
            </a:r>
            <a:r>
              <a:rPr lang="en-US" altLang="zh-CN" dirty="0" smtClean="0"/>
              <a:t>Encapsulation</a:t>
            </a:r>
            <a:r>
              <a:rPr lang="zh-CN" altLang="en-US" dirty="0" smtClean="0"/>
              <a:t>）是面向对象方法的重要原则，就是把对象的属性和操作（或服务）结合为一个独立的整体，并尽可能隐藏对象的内部实现细节。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类中有</a:t>
            </a:r>
            <a:r>
              <a:rPr lang="en-US" altLang="zh-CN" dirty="0" smtClean="0"/>
              <a:t>reverse</a:t>
            </a:r>
            <a:r>
              <a:rPr lang="zh-CN" altLang="en-US" dirty="0" smtClean="0"/>
              <a:t>方法，我们不用关心其具体实现，我们只要知道</a:t>
            </a:r>
            <a:r>
              <a:rPr lang="en-US" altLang="zh-CN" dirty="0" smtClean="0"/>
              <a:t>reverse</a:t>
            </a:r>
            <a:r>
              <a:rPr lang="zh-CN" altLang="en-US" dirty="0" smtClean="0"/>
              <a:t>可以按照接口定义完成相应功能即可</a:t>
            </a:r>
            <a:endParaRPr lang="en-US" altLang="zh-CN" dirty="0" smtClean="0"/>
          </a:p>
          <a:p>
            <a:r>
              <a:rPr lang="zh-CN" altLang="en-US" dirty="0" smtClean="0"/>
              <a:t>又如，我们的</a:t>
            </a:r>
            <a:r>
              <a:rPr lang="en-US" altLang="zh-CN" dirty="0" err="1" smtClean="0"/>
              <a:t>Rectange</a:t>
            </a:r>
            <a:r>
              <a:rPr lang="en-US" altLang="zh-CN" dirty="0" smtClean="0"/>
              <a:t>/Circle</a:t>
            </a:r>
            <a:r>
              <a:rPr lang="zh-CN" altLang="en-US" dirty="0" smtClean="0"/>
              <a:t>类，我们不用关心面积如何计算，只要知道</a:t>
            </a:r>
            <a:r>
              <a:rPr lang="en-US" altLang="zh-CN" dirty="0" err="1" smtClean="0"/>
              <a:t>calculateArea</a:t>
            </a:r>
            <a:r>
              <a:rPr lang="zh-CN" altLang="en-US" dirty="0" smtClean="0"/>
              <a:t>方法即可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类：</a:t>
            </a:r>
            <a:r>
              <a:rPr lang="en-US" altLang="zh-CN" dirty="0" smtClean="0"/>
              <a:t>Circle</a:t>
            </a:r>
          </a:p>
          <a:p>
            <a:r>
              <a:rPr lang="zh-CN" altLang="en-US" dirty="0" smtClean="0"/>
              <a:t>提供的接口：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double </a:t>
            </a:r>
            <a:r>
              <a:rPr lang="en-US" altLang="zh-CN" dirty="0" err="1" smtClean="0"/>
              <a:t>getRadius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setRadius</a:t>
            </a:r>
            <a:r>
              <a:rPr lang="en-US" altLang="zh-CN" dirty="0" smtClean="0"/>
              <a:t>(double r)</a:t>
            </a:r>
          </a:p>
          <a:p>
            <a:pPr lvl="1"/>
            <a:r>
              <a:rPr lang="en-US" altLang="zh-CN" dirty="0" smtClean="0"/>
              <a:t>double </a:t>
            </a:r>
            <a:r>
              <a:rPr lang="en-US" altLang="zh-CN" dirty="0" err="1" smtClean="0"/>
              <a:t>calculateArea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那么我们在任何时候，就可以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Circle c = new Circle()</a:t>
            </a:r>
          </a:p>
          <a:p>
            <a:pPr lvl="1"/>
            <a:r>
              <a:rPr lang="en-US" altLang="zh-CN" dirty="0" err="1" smtClean="0"/>
              <a:t>c.setRadius</a:t>
            </a:r>
            <a:r>
              <a:rPr lang="en-US" altLang="zh-CN" dirty="0" smtClean="0"/>
              <a:t>(5)</a:t>
            </a:r>
          </a:p>
          <a:p>
            <a:pPr lvl="1"/>
            <a:r>
              <a:rPr lang="en-US" altLang="zh-CN" dirty="0" err="1" smtClean="0"/>
              <a:t>c.calculateArea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那么对于</a:t>
            </a:r>
            <a:r>
              <a:rPr lang="en-US" altLang="zh-CN" dirty="0" smtClean="0"/>
              <a:t>Circle</a:t>
            </a:r>
            <a:r>
              <a:rPr lang="zh-CN" altLang="en-US" dirty="0" smtClean="0"/>
              <a:t>类，我们就说</a:t>
            </a:r>
            <a:r>
              <a:rPr lang="en-US" altLang="zh-CN" dirty="0" smtClean="0"/>
              <a:t>Circle</a:t>
            </a:r>
            <a:r>
              <a:rPr lang="zh-CN" altLang="en-US" dirty="0" smtClean="0"/>
              <a:t>类封装了圆的三个方法，我们在使用时，只需要使用相应的方法即可，而不用关心其具体的实现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存取控制关键字</a:t>
            </a:r>
            <a:endParaRPr lang="en-US" altLang="zh-CN" dirty="0" smtClean="0"/>
          </a:p>
          <a:p>
            <a:r>
              <a:rPr lang="en-US" altLang="zh-CN" dirty="0" smtClean="0"/>
              <a:t>public</a:t>
            </a:r>
          </a:p>
          <a:p>
            <a:r>
              <a:rPr lang="en-US" altLang="zh-CN" dirty="0" smtClean="0"/>
              <a:t>private</a:t>
            </a:r>
          </a:p>
          <a:p>
            <a:r>
              <a:rPr lang="en-US" altLang="zh-CN" dirty="0" smtClean="0"/>
              <a:t>protected</a:t>
            </a:r>
          </a:p>
          <a:p>
            <a:r>
              <a:rPr lang="en-US" altLang="zh-CN" dirty="0" smtClean="0"/>
              <a:t>friendly(class)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存取控制（针对类）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accessor_keyword</a:t>
            </a:r>
            <a:r>
              <a:rPr lang="en-US" altLang="zh-CN" dirty="0" smtClean="0"/>
              <a:t>&gt; class </a:t>
            </a:r>
            <a:r>
              <a:rPr lang="en-US" altLang="zh-CN" dirty="0" err="1" smtClean="0"/>
              <a:t>ClassName</a:t>
            </a:r>
            <a:endParaRPr lang="en-US" altLang="zh-CN" dirty="0" smtClean="0"/>
          </a:p>
          <a:p>
            <a:r>
              <a:rPr lang="en-US" altLang="zh-CN" dirty="0" smtClean="0"/>
              <a:t>public</a:t>
            </a:r>
            <a:r>
              <a:rPr lang="zh-CN" altLang="en-US" dirty="0" smtClean="0"/>
              <a:t>的类，包内及包外的任何类均可以访问；</a:t>
            </a:r>
            <a:endParaRPr lang="en-US" altLang="zh-CN" dirty="0" smtClean="0"/>
          </a:p>
          <a:p>
            <a:r>
              <a:rPr lang="en-US" altLang="zh-CN" dirty="0" smtClean="0"/>
              <a:t>protected</a:t>
            </a:r>
            <a:r>
              <a:rPr lang="zh-CN" altLang="en-US" dirty="0" smtClean="0"/>
              <a:t>的类，包内的任何类，及包外的那些继承了此类的子类才能访问；</a:t>
            </a:r>
            <a:endParaRPr lang="en-US" altLang="zh-CN" dirty="0" smtClean="0"/>
          </a:p>
          <a:p>
            <a:r>
              <a:rPr lang="en-US" altLang="zh-CN" dirty="0" smtClean="0"/>
              <a:t>private</a:t>
            </a:r>
            <a:r>
              <a:rPr lang="zh-CN" altLang="en-US" dirty="0" smtClean="0"/>
              <a:t>的类，包内包外的任何类均不能访问；</a:t>
            </a:r>
            <a:endParaRPr lang="en-US" altLang="zh-CN" dirty="0" smtClean="0"/>
          </a:p>
          <a:p>
            <a:r>
              <a:rPr lang="zh-CN" altLang="en-US" dirty="0" smtClean="0"/>
              <a:t>如果一个类不以这三种修饰符来修饰，它就是</a:t>
            </a:r>
            <a:r>
              <a:rPr lang="en-US" altLang="zh-CN" dirty="0" smtClean="0"/>
              <a:t>friendly</a:t>
            </a:r>
            <a:r>
              <a:rPr lang="zh-CN" altLang="en-US" dirty="0" smtClean="0"/>
              <a:t>类型的，那么包内的任何类都可以访问它，而包外的任何类都不能访问它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包括包外继承了此类的子类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，因此，这种类、类属变量及方法对包内的其他类是友好的，开放的，而对包外的其他类是关闭的。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存取控制（针对成员）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564904"/>
            <a:ext cx="6928989" cy="154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实现封装，就是提供</a:t>
            </a:r>
            <a:r>
              <a:rPr lang="zh-CN" altLang="en-US" b="1" dirty="0" smtClean="0"/>
              <a:t>满足功能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尽可能少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具体的实现，或者内部变量、方法保证是</a:t>
            </a:r>
            <a:r>
              <a:rPr lang="en-US" altLang="zh-CN" dirty="0" smtClean="0"/>
              <a:t>private</a:t>
            </a:r>
          </a:p>
          <a:p>
            <a:r>
              <a:rPr lang="zh-CN" altLang="en-US" dirty="0" smtClean="0"/>
              <a:t>最小权限原则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类名：</a:t>
            </a:r>
            <a:r>
              <a:rPr lang="en-US" altLang="zh-CN" dirty="0" err="1" smtClean="0"/>
              <a:t>StringMatch</a:t>
            </a:r>
            <a:endParaRPr lang="en-US" altLang="zh-CN" dirty="0" smtClean="0"/>
          </a:p>
          <a:p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StringMatch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 </a:t>
            </a:r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numberOfOccurence</a:t>
            </a:r>
            <a:r>
              <a:rPr lang="en-US" altLang="zh-CN" dirty="0" smtClean="0"/>
              <a:t>(char x) </a:t>
            </a:r>
            <a:r>
              <a:rPr lang="zh-CN" altLang="en-US" dirty="0" smtClean="0"/>
              <a:t>字符</a:t>
            </a:r>
            <a:r>
              <a:rPr lang="en-US" altLang="zh-CN" dirty="0" smtClean="0"/>
              <a:t>x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中出现的次数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String </a:t>
            </a:r>
            <a:r>
              <a:rPr lang="en-US" altLang="zh-CN" dirty="0" err="1" smtClean="0"/>
              <a:t>getMaxSubStr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中出现次数最多且长度为</a:t>
            </a:r>
            <a:r>
              <a:rPr lang="en-US" altLang="zh-CN" dirty="0" err="1" smtClean="0"/>
              <a:t>len</a:t>
            </a:r>
            <a:r>
              <a:rPr lang="zh-CN" altLang="en-US" dirty="0" smtClean="0"/>
              <a:t>的最小</a:t>
            </a:r>
            <a:r>
              <a:rPr lang="zh-CN" altLang="en-US" dirty="0" smtClean="0"/>
              <a:t>（</a:t>
            </a:r>
            <a:r>
              <a:rPr lang="zh-CN" altLang="en-US" dirty="0" smtClean="0"/>
              <a:t>按照</a:t>
            </a:r>
            <a:r>
              <a:rPr lang="zh-CN" altLang="en-US" dirty="0" smtClean="0"/>
              <a:t>字</a:t>
            </a:r>
            <a:r>
              <a:rPr lang="zh-CN" altLang="en-US" dirty="0" smtClean="0"/>
              <a:t>母顺序）子字符</a:t>
            </a:r>
            <a:r>
              <a:rPr lang="zh-CN" altLang="en-US" dirty="0" smtClean="0"/>
              <a:t>串（要求子字符串每个元素相同），</a:t>
            </a:r>
            <a:r>
              <a:rPr lang="zh-CN" altLang="en-US" dirty="0" smtClean="0"/>
              <a:t>没有时返回空字符串</a:t>
            </a:r>
            <a:endParaRPr lang="en-US" altLang="zh-CN" dirty="0" smtClean="0"/>
          </a:p>
          <a:p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StringMatch</a:t>
            </a:r>
            <a:r>
              <a:rPr lang="en-US" altLang="zh-CN" dirty="0" smtClean="0"/>
              <a:t> m = </a:t>
            </a:r>
            <a:r>
              <a:rPr lang="en-US" altLang="zh-CN" dirty="0" err="1" smtClean="0"/>
              <a:t>StringMatch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ccbbbaadef</a:t>
            </a:r>
            <a:r>
              <a:rPr lang="en-US" altLang="zh-CN" dirty="0" smtClean="0"/>
              <a:t>”)</a:t>
            </a:r>
          </a:p>
          <a:p>
            <a:pPr lvl="1"/>
            <a:r>
              <a:rPr lang="en-US" altLang="zh-CN" dirty="0" err="1" smtClean="0"/>
              <a:t>m.numberOfOccurence</a:t>
            </a:r>
            <a:r>
              <a:rPr lang="en-US" altLang="zh-CN" dirty="0" smtClean="0"/>
              <a:t>(“a”) // 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m.getMaxSubStr</a:t>
            </a:r>
            <a:r>
              <a:rPr lang="en-US" altLang="zh-CN" dirty="0" smtClean="0"/>
              <a:t>(2) //	</a:t>
            </a:r>
            <a:r>
              <a:rPr lang="en-US" altLang="zh-CN" dirty="0" err="1" smtClean="0"/>
              <a:t>aa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m.getMaxSubStr</a:t>
            </a:r>
            <a:r>
              <a:rPr lang="en-US" altLang="zh-CN" dirty="0" smtClean="0"/>
              <a:t>(3) // </a:t>
            </a:r>
            <a:r>
              <a:rPr lang="en-US" altLang="zh-CN" dirty="0" err="1" smtClean="0"/>
              <a:t>bbb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m.getMaxSubStr</a:t>
            </a:r>
            <a:r>
              <a:rPr lang="en-US" altLang="zh-CN" dirty="0" smtClean="0"/>
              <a:t>(4) // </a:t>
            </a:r>
            <a:r>
              <a:rPr lang="zh-CN" altLang="en-US" dirty="0" smtClean="0"/>
              <a:t>空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624</Words>
  <Application>Microsoft Office PowerPoint</Application>
  <PresentationFormat>全屏显示(4:3)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类之封装</vt:lpstr>
      <vt:lpstr>什么是封装</vt:lpstr>
      <vt:lpstr>封装</vt:lpstr>
      <vt:lpstr>封装</vt:lpstr>
      <vt:lpstr>如何封装</vt:lpstr>
      <vt:lpstr>存取控制（针对类）</vt:lpstr>
      <vt:lpstr>存取控制（针对成员）</vt:lpstr>
      <vt:lpstr>总结</vt:lpstr>
      <vt:lpstr>练习</vt:lpstr>
      <vt:lpstr>参考资料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类之封装</dc:title>
  <dc:creator>Administrator</dc:creator>
  <cp:lastModifiedBy>Administrator</cp:lastModifiedBy>
  <cp:revision>6</cp:revision>
  <dcterms:created xsi:type="dcterms:W3CDTF">2015-04-14T00:59:16Z</dcterms:created>
  <dcterms:modified xsi:type="dcterms:W3CDTF">2015-04-16T01:57:26Z</dcterms:modified>
</cp:coreProperties>
</file>