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（面对一个新问题，通常问的几个问题，即</a:t>
            </a:r>
            <a:r>
              <a:rPr lang="en-US" altLang="zh-CN" dirty="0" smtClean="0"/>
              <a:t>what, how, why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是什么？</a:t>
            </a:r>
            <a:r>
              <a:rPr lang="en-US" altLang="zh-CN" dirty="0" smtClean="0"/>
              <a:t>What</a:t>
            </a:r>
          </a:p>
          <a:p>
            <a:pPr lvl="1"/>
            <a:r>
              <a:rPr lang="zh-CN" altLang="en-US" dirty="0" smtClean="0"/>
              <a:t>抽象的一类事物（对象）的特征定义</a:t>
            </a:r>
            <a:endParaRPr lang="en-US" altLang="zh-CN" dirty="0" smtClean="0"/>
          </a:p>
          <a:p>
            <a:r>
              <a:rPr lang="zh-CN" altLang="en-US" dirty="0" smtClean="0"/>
              <a:t>如何使用？</a:t>
            </a:r>
            <a:r>
              <a:rPr lang="en-US" altLang="zh-CN" dirty="0" smtClean="0"/>
              <a:t>How</a:t>
            </a:r>
          </a:p>
          <a:p>
            <a:pPr lvl="1"/>
            <a:r>
              <a:rPr lang="zh-CN" altLang="en-US" dirty="0" smtClean="0"/>
              <a:t>参见下页</a:t>
            </a:r>
            <a:endParaRPr lang="en-US" altLang="zh-CN" dirty="0" smtClean="0"/>
          </a:p>
          <a:p>
            <a:r>
              <a:rPr lang="zh-CN" altLang="en-US" dirty="0" smtClean="0"/>
              <a:t>为什么使用？</a:t>
            </a:r>
            <a:r>
              <a:rPr lang="en-US" altLang="zh-CN" dirty="0" smtClean="0"/>
              <a:t>Why</a:t>
            </a:r>
          </a:p>
          <a:p>
            <a:pPr lvl="1"/>
            <a:r>
              <a:rPr lang="zh-CN" altLang="en-US" dirty="0" smtClean="0"/>
              <a:t>代码复用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本节只关注最为基本的语法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类的成员变量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类的成员方法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Person</a:t>
            </a:r>
          </a:p>
          <a:p>
            <a:pPr lvl="1"/>
            <a:r>
              <a:rPr lang="zh-CN" altLang="en-US" dirty="0" smtClean="0"/>
              <a:t>属性：姓名，性别，年</a:t>
            </a:r>
            <a:r>
              <a:rPr lang="zh-CN" altLang="en-US" dirty="0" smtClean="0"/>
              <a:t>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方法：获得姓名，获得性别，获得</a:t>
            </a:r>
            <a:r>
              <a:rPr lang="zh-CN" altLang="en-US" smtClean="0"/>
              <a:t>年</a:t>
            </a:r>
            <a:r>
              <a:rPr lang="zh-CN" altLang="en-US" smtClean="0"/>
              <a:t>龄，</a:t>
            </a:r>
            <a:r>
              <a:rPr lang="zh-CN" altLang="en-US" dirty="0" smtClean="0"/>
              <a:t>可以结婚吗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按照上页中的要求，完成类</a:t>
            </a:r>
            <a:endParaRPr lang="en-US" altLang="zh-CN" dirty="0" smtClean="0"/>
          </a:p>
          <a:p>
            <a:r>
              <a:rPr lang="en-US" altLang="zh-CN" dirty="0" smtClean="0"/>
              <a:t>Man</a:t>
            </a:r>
          </a:p>
          <a:p>
            <a:pPr lvl="1"/>
            <a:r>
              <a:rPr lang="zh-CN" altLang="en-US" dirty="0" smtClean="0"/>
              <a:t>属性：姓名，年龄，生日，身高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方法：获得姓名，获得性别，获得年龄，获得生日，可以结婚吗，获得身高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207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类（一）</vt:lpstr>
      <vt:lpstr>基础</vt:lpstr>
      <vt:lpstr>语法</vt:lpstr>
      <vt:lpstr>示例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类（一）</dc:title>
  <dc:creator>Administrator</dc:creator>
  <cp:lastModifiedBy>Administrator</cp:lastModifiedBy>
  <cp:revision>5</cp:revision>
  <dcterms:created xsi:type="dcterms:W3CDTF">2015-04-08T07:06:01Z</dcterms:created>
  <dcterms:modified xsi:type="dcterms:W3CDTF">2015-04-09T02:53:35Z</dcterms:modified>
</cp:coreProperties>
</file>