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2025-1357-48B0-AE8B-075923EE947E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0BB4-3C98-4A9A-8DE3-81DD042351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F0BB4-3C98-4A9A-8DE3-81DD042351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朱涛</a:t>
            </a:r>
            <a:endParaRPr lang="en-US" altLang="zh-CN" dirty="0" smtClean="0"/>
          </a:p>
          <a:p>
            <a:r>
              <a:rPr lang="zh-CN" altLang="en-US" dirty="0" smtClean="0"/>
              <a:t>中科院软</a:t>
            </a:r>
            <a:r>
              <a:rPr lang="zh-CN" altLang="en-US" smtClean="0"/>
              <a:t>件所研究生毕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en-US" altLang="zh-CN" dirty="0" err="1" smtClean="0"/>
              <a:t>Funplus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中兴通讯</a:t>
            </a:r>
            <a:endParaRPr lang="en-US" altLang="zh-CN" dirty="0" smtClean="0"/>
          </a:p>
          <a:p>
            <a:r>
              <a:rPr lang="en-US" altLang="zh-CN" dirty="0" smtClean="0"/>
              <a:t>Java, Python, Web,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5+</a:t>
            </a:r>
            <a:r>
              <a:rPr lang="zh-CN" altLang="en-US" dirty="0" smtClean="0"/>
              <a:t>年一线开发经验</a:t>
            </a:r>
            <a:endParaRPr lang="en-US" altLang="zh-CN" dirty="0" smtClean="0"/>
          </a:p>
          <a:p>
            <a:r>
              <a:rPr lang="en-US" altLang="zh-CN" dirty="0" smtClean="0"/>
              <a:t>zhutao2015@qq.com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学校与公司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管理代码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实习与培训的重要性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实际上线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打好基础（基础的语法，使用习惯等）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前沿技术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Git/Github/AWS/Java/CI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整个课程代码基于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建立第一个</a:t>
            </a:r>
            <a:r>
              <a:rPr lang="en-US" altLang="zh-CN" dirty="0" smtClean="0"/>
              <a:t>repo(</a:t>
            </a:r>
            <a:r>
              <a:rPr lang="zh-CN" altLang="en-US" dirty="0" smtClean="0"/>
              <a:t>代码库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安装最新版本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配置好环境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简单测试之斐波拉契数列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Fib(0)=0</a:t>
            </a:r>
          </a:p>
          <a:p>
            <a:pPr lvl="1"/>
            <a:r>
              <a:rPr lang="en-US" altLang="zh-CN" dirty="0" smtClean="0"/>
              <a:t>Fib(1)=1</a:t>
            </a:r>
          </a:p>
          <a:p>
            <a:pPr lvl="1"/>
            <a:r>
              <a:rPr lang="en-US" altLang="zh-CN" dirty="0" smtClean="0"/>
              <a:t>Fib(n)=Fib(n-1)+Fib(n-2) n&gt;1</a:t>
            </a:r>
          </a:p>
          <a:p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输入：整形数字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输出：数列</a:t>
            </a:r>
            <a:r>
              <a:rPr lang="en-US" altLang="zh-CN" dirty="0" smtClean="0"/>
              <a:t>Fib(0), Fib(1), Fib(2), …, Fib(n)</a:t>
            </a:r>
          </a:p>
          <a:p>
            <a:pPr lvl="1"/>
            <a:r>
              <a:rPr lang="zh-CN" altLang="en-US" dirty="0" smtClean="0"/>
              <a:t>例如：输入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课程积分制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r>
              <a:rPr lang="zh-CN" altLang="en-US" dirty="0" smtClean="0"/>
              <a:t>积分作用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在自己家的计算机上将自己的代码库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例如我的是：</a:t>
            </a:r>
            <a:r>
              <a:rPr lang="en-US" altLang="zh-CN" dirty="0" smtClean="0"/>
              <a:t>https://github.com/zhutao2015/java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到本地，并创建内容为“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”的</a:t>
            </a:r>
            <a:r>
              <a:rPr lang="en-US" altLang="zh-CN" dirty="0" err="1" smtClean="0"/>
              <a:t>first.txt</a:t>
            </a:r>
            <a:r>
              <a:rPr lang="zh-CN" altLang="en-US" dirty="0" smtClean="0"/>
              <a:t>文件，并提交到服务器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b="1" dirty="0" smtClean="0"/>
              <a:t>倒置</a:t>
            </a:r>
            <a:r>
              <a:rPr lang="zh-CN" altLang="en-US" dirty="0" smtClean="0"/>
              <a:t>杨辉三角问题并提交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问题定义：</a:t>
            </a:r>
            <a:r>
              <a:rPr lang="en-US" altLang="zh-CN" dirty="0" smtClean="0"/>
              <a:t>http://baike.baidu.com/view/7804.htm</a:t>
            </a:r>
          </a:p>
          <a:p>
            <a:pPr lvl="1"/>
            <a:r>
              <a:rPr lang="zh-CN" altLang="en-US" dirty="0" smtClean="0"/>
              <a:t>输入：层数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输出：倒置的杨辉三角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eclipse (</a:t>
            </a:r>
            <a:r>
              <a:rPr lang="zh-CN" altLang="en-US" dirty="0" smtClean="0"/>
              <a:t>别怕出错，电脑不会爆炸）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403</Words>
  <Application>Microsoft Office PowerPoint</Application>
  <PresentationFormat>全屏显示(4:3)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引入</vt:lpstr>
      <vt:lpstr>介绍</vt:lpstr>
      <vt:lpstr>学校与公司</vt:lpstr>
      <vt:lpstr>课程介绍</vt:lpstr>
      <vt:lpstr>准备工作</vt:lpstr>
      <vt:lpstr>简单测试之helloworld</vt:lpstr>
      <vt:lpstr>简单测试之斐波拉契数列</vt:lpstr>
      <vt:lpstr>其它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引入</dc:title>
  <dc:creator>Administrator</dc:creator>
  <cp:lastModifiedBy>Administrator</cp:lastModifiedBy>
  <cp:revision>19</cp:revision>
  <dcterms:created xsi:type="dcterms:W3CDTF">2015-04-03T03:20:52Z</dcterms:created>
  <dcterms:modified xsi:type="dcterms:W3CDTF">2015-04-07T07:51:20Z</dcterms:modified>
</cp:coreProperties>
</file>