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while(condition){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循环体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condition</a:t>
            </a:r>
            <a:r>
              <a:rPr lang="zh-CN" altLang="en-US" dirty="0" smtClean="0"/>
              <a:t>满足时，不断执行循环体</a:t>
            </a:r>
            <a:endParaRPr lang="en-US" altLang="zh-CN" dirty="0" smtClean="0"/>
          </a:p>
          <a:p>
            <a:r>
              <a:rPr lang="zh-CN" altLang="en-US" dirty="0" smtClean="0"/>
              <a:t>循环</a:t>
            </a:r>
            <a:r>
              <a:rPr lang="zh-CN" altLang="en-US" dirty="0" smtClean="0"/>
              <a:t>体可执行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到多次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do…while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循环体；</a:t>
            </a:r>
            <a:endParaRPr lang="en-US" altLang="zh-CN" dirty="0" smtClean="0"/>
          </a:p>
          <a:p>
            <a:r>
              <a:rPr lang="en-US" altLang="zh-CN" dirty="0" smtClean="0"/>
              <a:t>} while (condition);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先执行循环体，如果</a:t>
            </a:r>
            <a:r>
              <a:rPr lang="en-US" altLang="zh-CN" dirty="0" smtClean="0"/>
              <a:t>condition</a:t>
            </a:r>
            <a:r>
              <a:rPr lang="zh-CN" altLang="en-US" dirty="0" smtClean="0"/>
              <a:t>满足，再次执行</a:t>
            </a:r>
            <a:endParaRPr lang="en-US" altLang="zh-CN" dirty="0" smtClean="0"/>
          </a:p>
          <a:p>
            <a:r>
              <a:rPr lang="zh-CN" altLang="en-US" dirty="0" smtClean="0"/>
              <a:t>循环</a:t>
            </a:r>
            <a:r>
              <a:rPr lang="zh-CN" altLang="en-US" dirty="0" smtClean="0"/>
              <a:t>体，至少执行一次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for(statement1; condition; statement2){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循环体；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通</a:t>
            </a:r>
            <a:r>
              <a:rPr lang="zh-CN" altLang="en-US" dirty="0" smtClean="0"/>
              <a:t>常</a:t>
            </a:r>
            <a:r>
              <a:rPr lang="en-US" altLang="zh-CN" dirty="0" smtClean="0"/>
              <a:t>statement1</a:t>
            </a:r>
            <a:r>
              <a:rPr lang="zh-CN" altLang="en-US" dirty="0" smtClean="0"/>
              <a:t>是个初始化，</a:t>
            </a:r>
            <a:r>
              <a:rPr lang="en-US" altLang="zh-CN" dirty="0" smtClean="0"/>
              <a:t>statement2</a:t>
            </a:r>
            <a:r>
              <a:rPr lang="zh-CN" altLang="en-US" dirty="0" smtClean="0"/>
              <a:t>是计数的增加或者减少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condition</a:t>
            </a:r>
            <a:r>
              <a:rPr lang="zh-CN" altLang="en-US" dirty="0" smtClean="0"/>
              <a:t>满足时，执行循环体</a:t>
            </a:r>
            <a:endParaRPr lang="en-US" altLang="zh-CN" dirty="0" smtClean="0"/>
          </a:p>
          <a:p>
            <a:r>
              <a:rPr lang="zh-CN" altLang="en-US" dirty="0" smtClean="0"/>
              <a:t>执</a:t>
            </a:r>
            <a:r>
              <a:rPr lang="zh-CN" altLang="en-US" dirty="0" smtClean="0"/>
              <a:t>行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到多次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for(&lt;type&gt; x: array){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循环体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array</a:t>
            </a:r>
            <a:r>
              <a:rPr lang="zh-CN" altLang="en-US" dirty="0" smtClean="0"/>
              <a:t>是元素类型为</a:t>
            </a:r>
            <a:r>
              <a:rPr lang="en-US" altLang="zh-CN" dirty="0" smtClean="0"/>
              <a:t>&lt;type&gt;</a:t>
            </a:r>
            <a:r>
              <a:rPr lang="zh-CN" altLang="en-US" dirty="0" smtClean="0"/>
              <a:t>的数组，如果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不为空，则执行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体。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break/continue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是用于跳出整个循环</a:t>
            </a:r>
            <a:endParaRPr lang="en-US" altLang="zh-CN" dirty="0" smtClean="0"/>
          </a:p>
          <a:p>
            <a:r>
              <a:rPr lang="en-US" altLang="zh-CN" dirty="0" smtClean="0"/>
              <a:t>continue</a:t>
            </a:r>
            <a:r>
              <a:rPr lang="zh-CN" altLang="en-US" dirty="0" smtClean="0"/>
              <a:t>是用于跳出当前的循环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r>
              <a:rPr lang="en-US" altLang="zh-CN" dirty="0" smtClean="0"/>
              <a:t>while(true){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 10) break;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while(true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  <a:endParaRPr lang="en-US" altLang="zh-CN" dirty="0" smtClean="0"/>
          </a:p>
          <a:p>
            <a:r>
              <a:rPr lang="en-US" altLang="zh-CN" dirty="0" smtClean="0"/>
              <a:t>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 10) </a:t>
            </a:r>
            <a:r>
              <a:rPr lang="en-US" altLang="zh-CN" dirty="0" smtClean="0"/>
              <a:t>continue;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</a:t>
            </a:r>
            <a:r>
              <a:rPr lang="zh-CN" altLang="en-US" dirty="0" smtClean="0"/>
              <a:t>环嵌套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循环之间可以嵌套</a:t>
            </a:r>
            <a:endParaRPr lang="en-US" altLang="zh-CN" dirty="0" smtClean="0"/>
          </a:p>
          <a:p>
            <a:r>
              <a:rPr lang="zh-CN" altLang="en-US" dirty="0" smtClean="0"/>
              <a:t>注</a:t>
            </a:r>
            <a:r>
              <a:rPr lang="zh-CN" altLang="en-US" dirty="0" smtClean="0"/>
              <a:t>意跳出条件，避免</a:t>
            </a:r>
            <a:r>
              <a:rPr lang="zh-CN" altLang="en-US" b="1" dirty="0" smtClean="0"/>
              <a:t>死循环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计算平均成绩</a:t>
            </a:r>
            <a:endParaRPr lang="en-US" altLang="zh-CN" dirty="0" smtClean="0"/>
          </a:p>
          <a:p>
            <a:r>
              <a:rPr lang="zh-CN" altLang="en-US" dirty="0" smtClean="0"/>
              <a:t>输</a:t>
            </a:r>
            <a:r>
              <a:rPr lang="zh-CN" altLang="en-US" dirty="0" smtClean="0"/>
              <a:t>入：用户输入若干个整形数字（成绩）</a:t>
            </a:r>
            <a:endParaRPr lang="en-US" altLang="zh-CN" dirty="0" smtClean="0"/>
          </a:p>
          <a:p>
            <a:r>
              <a:rPr lang="zh-CN" altLang="en-US" dirty="0" smtClean="0"/>
              <a:t>输</a:t>
            </a:r>
            <a:r>
              <a:rPr lang="zh-CN" altLang="en-US" dirty="0" smtClean="0"/>
              <a:t>出：平均成绩</a:t>
            </a:r>
            <a:endParaRPr lang="en-US" altLang="zh-CN" dirty="0" smtClean="0"/>
          </a:p>
          <a:p>
            <a:r>
              <a:rPr lang="zh-CN" altLang="en-US" dirty="0" smtClean="0"/>
              <a:t>函</a:t>
            </a:r>
            <a:r>
              <a:rPr lang="zh-CN" altLang="en-US" dirty="0" smtClean="0"/>
              <a:t>数原型：</a:t>
            </a:r>
            <a:r>
              <a:rPr lang="en-US" altLang="zh-CN" dirty="0" smtClean="0"/>
              <a:t>double </a:t>
            </a:r>
            <a:r>
              <a:rPr lang="en-US" altLang="zh-CN" dirty="0" err="1" smtClean="0"/>
              <a:t>averageScore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&lt;Integer&gt; scores);</a:t>
            </a:r>
          </a:p>
          <a:p>
            <a:r>
              <a:rPr lang="zh-CN" altLang="en-US" dirty="0" smtClean="0"/>
              <a:t>要</a:t>
            </a:r>
            <a:r>
              <a:rPr lang="zh-CN" altLang="en-US" dirty="0" smtClean="0"/>
              <a:t>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种不同的循环结构，即</a:t>
            </a:r>
            <a:r>
              <a:rPr lang="en-US" altLang="zh-CN" dirty="0" smtClean="0"/>
              <a:t>while, do…while, for(</a:t>
            </a:r>
            <a:r>
              <a:rPr lang="zh-CN" altLang="en-US" dirty="0" smtClean="0"/>
              <a:t>两种）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322</Words>
  <Application>Microsoft Office PowerPoint</Application>
  <PresentationFormat>全屏显示(4:3)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循环结构</vt:lpstr>
      <vt:lpstr>while循环</vt:lpstr>
      <vt:lpstr>do…while循环</vt:lpstr>
      <vt:lpstr>for循环</vt:lpstr>
      <vt:lpstr>for循环2</vt:lpstr>
      <vt:lpstr>break/continue</vt:lpstr>
      <vt:lpstr>循环嵌套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循环结构</dc:title>
  <dc:creator>Administrator</dc:creator>
  <cp:lastModifiedBy>Administrator</cp:lastModifiedBy>
  <cp:revision>2</cp:revision>
  <dcterms:created xsi:type="dcterms:W3CDTF">2015-04-16T01:10:43Z</dcterms:created>
  <dcterms:modified xsi:type="dcterms:W3CDTF">2015-04-16T01:23:32Z</dcterms:modified>
</cp:coreProperties>
</file>