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变量、数据类型和运算符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算数运算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/>
              <a:t>-</a:t>
            </a:r>
          </a:p>
          <a:p>
            <a:pPr lvl="1"/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%</a:t>
            </a:r>
          </a:p>
          <a:p>
            <a:pPr lvl="1"/>
            <a:r>
              <a:rPr lang="en-US" altLang="zh-CN" dirty="0" smtClean="0"/>
              <a:t>Math</a:t>
            </a:r>
            <a:r>
              <a:rPr lang="zh-CN" altLang="en-US" dirty="0" smtClean="0"/>
              <a:t>库中的方法（如</a:t>
            </a:r>
            <a:r>
              <a:rPr lang="en-US" altLang="zh-CN" dirty="0" err="1" smtClean="0"/>
              <a:t>pow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, log, log10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字符</a:t>
            </a:r>
            <a:r>
              <a:rPr lang="zh-CN" altLang="en-US" dirty="0" smtClean="0"/>
              <a:t>串运算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concat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</a:t>
            </a:r>
          </a:p>
          <a:p>
            <a:pPr lvl="1"/>
            <a:r>
              <a:rPr lang="en-US" altLang="zh-CN" dirty="0" smtClean="0"/>
              <a:t>reverse</a:t>
            </a:r>
          </a:p>
          <a:p>
            <a:pPr lvl="1"/>
            <a:r>
              <a:rPr lang="en-US" altLang="zh-CN" dirty="0" smtClean="0"/>
              <a:t>contains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 x = “123”;</a:t>
            </a:r>
          </a:p>
          <a:p>
            <a:pPr lvl="1"/>
            <a:r>
              <a:rPr lang="en-US" altLang="zh-CN" dirty="0" smtClean="0"/>
              <a:t>x. 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x.</a:t>
            </a:r>
            <a:r>
              <a:rPr lang="zh-CN" altLang="en-US" dirty="0" smtClean="0"/>
              <a:t>然后逐一查看每个方法，即功能）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StringBuffer</a:t>
            </a:r>
            <a:r>
              <a:rPr lang="en-US" altLang="zh-CN" dirty="0" smtClean="0"/>
              <a:t> x </a:t>
            </a:r>
            <a:r>
              <a:rPr lang="en-US" altLang="zh-CN" dirty="0" smtClean="0"/>
              <a:t>= 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(“123”);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x. 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x.</a:t>
            </a:r>
            <a:r>
              <a:rPr lang="zh-CN" altLang="en-US" dirty="0" smtClean="0"/>
              <a:t>然后逐一查看每个方法，即功能）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en-US" altLang="zh-CN" dirty="0" smtClean="0"/>
              <a:t>x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</a:t>
            </a:r>
            <a:r>
              <a:rPr lang="en-US" altLang="zh-CN" dirty="0" smtClean="0"/>
              <a:t>&gt;();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x. 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x.</a:t>
            </a:r>
            <a:r>
              <a:rPr lang="zh-CN" altLang="en-US" dirty="0" smtClean="0"/>
              <a:t>然后逐一查看每个方法，即功能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HashMap</a:t>
            </a:r>
            <a:r>
              <a:rPr lang="en-US" altLang="zh-CN" dirty="0" smtClean="0"/>
              <a:t>&lt;Integer</a:t>
            </a:r>
            <a:r>
              <a:rPr lang="en-US" altLang="zh-CN" dirty="0" smtClean="0"/>
              <a:t>&gt; x = new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&lt;Integer</a:t>
            </a:r>
            <a:r>
              <a:rPr lang="en-US" altLang="zh-CN" dirty="0" smtClean="0"/>
              <a:t>&gt;();</a:t>
            </a:r>
          </a:p>
          <a:p>
            <a:pPr lvl="1"/>
            <a:r>
              <a:rPr lang="en-US" altLang="zh-CN" dirty="0" smtClean="0"/>
              <a:t>x. (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x.</a:t>
            </a:r>
            <a:r>
              <a:rPr lang="zh-CN" altLang="en-US" dirty="0" smtClean="0"/>
              <a:t>然后逐一查看每个方法，即功能）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变量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变量名：以字母或者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开始，由字母、数字和</a:t>
            </a:r>
            <a:r>
              <a:rPr lang="en-US" altLang="zh-CN" dirty="0" smtClean="0"/>
              <a:t>_</a:t>
            </a:r>
            <a:r>
              <a:rPr lang="zh-CN" altLang="en-US" dirty="0" smtClean="0"/>
              <a:t>组成的字符串</a:t>
            </a:r>
            <a:endParaRPr lang="en-US" altLang="zh-CN" dirty="0" smtClean="0"/>
          </a:p>
          <a:p>
            <a:r>
              <a:rPr lang="zh-CN" altLang="en-US" dirty="0" smtClean="0"/>
              <a:t>形式</a:t>
            </a:r>
            <a:r>
              <a:rPr lang="zh-CN" altLang="en-US" dirty="0" smtClean="0"/>
              <a:t>化：</a:t>
            </a:r>
            <a:r>
              <a:rPr lang="en-US" altLang="zh-CN" dirty="0" smtClean="0"/>
              <a:t>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-Z_][a-zA-Z_0-9]*</a:t>
            </a:r>
          </a:p>
          <a:p>
            <a:r>
              <a:rPr lang="zh-CN" altLang="en-US" dirty="0" smtClean="0"/>
              <a:t>变量定义</a:t>
            </a:r>
            <a:r>
              <a:rPr lang="en-US" altLang="zh-CN" dirty="0" smtClean="0"/>
              <a:t>: &lt;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</a:t>
            </a:r>
            <a:r>
              <a:rPr lang="zh-CN" altLang="en-US" dirty="0" smtClean="0"/>
              <a:t>量初始化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赋值语句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var_name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简单值 （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double, String, char,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var_name</a:t>
            </a:r>
            <a:r>
              <a:rPr lang="en-US" altLang="zh-CN" dirty="0" smtClean="0"/>
              <a:t> = new &lt;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&gt;() (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基本数据类型（对应于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，向</a:t>
            </a:r>
            <a:r>
              <a:rPr lang="en-US" altLang="zh-CN" dirty="0" smtClean="0"/>
              <a:t>C</a:t>
            </a:r>
            <a:r>
              <a:rPr lang="zh-CN" altLang="en-US" dirty="0" smtClean="0"/>
              <a:t>兼容）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</a:t>
            </a:r>
          </a:p>
          <a:p>
            <a:pPr lvl="1"/>
            <a:r>
              <a:rPr lang="en-US" altLang="zh-CN" dirty="0" smtClean="0"/>
              <a:t>double</a:t>
            </a:r>
          </a:p>
          <a:p>
            <a:pPr lvl="1"/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[] 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 smtClean="0"/>
              <a:t>基于类的数据类型（高级类型）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Integer</a:t>
            </a:r>
          </a:p>
          <a:p>
            <a:pPr lvl="1"/>
            <a:r>
              <a:rPr lang="en-US" altLang="zh-CN" dirty="0" smtClean="0"/>
              <a:t>Character</a:t>
            </a:r>
          </a:p>
          <a:p>
            <a:pPr lvl="1"/>
            <a:r>
              <a:rPr lang="en-US" altLang="zh-CN" dirty="0" smtClean="0"/>
              <a:t>Double</a:t>
            </a:r>
          </a:p>
          <a:p>
            <a:pPr lvl="1"/>
            <a:r>
              <a:rPr lang="en-US" altLang="zh-CN" dirty="0" smtClean="0"/>
              <a:t>Boolean</a:t>
            </a:r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b="1" dirty="0" err="1" smtClean="0"/>
              <a:t>StringBuffer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可更改的字符串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ArrayList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数组列表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HashMap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哈希表（字典）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基本类型使用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x = 10;</a:t>
            </a:r>
          </a:p>
          <a:p>
            <a:r>
              <a:rPr lang="en-US" altLang="zh-CN" dirty="0" smtClean="0"/>
              <a:t>char y = ‘c’;</a:t>
            </a:r>
          </a:p>
          <a:p>
            <a:r>
              <a:rPr lang="en-US" altLang="zh-CN" dirty="0" smtClean="0"/>
              <a:t>double z = 10.1;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x[] = {1,3,5};</a:t>
            </a:r>
          </a:p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b = x &gt;9;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高级类</a:t>
            </a:r>
            <a:r>
              <a:rPr lang="zh-CN" altLang="en-US" dirty="0" smtClean="0"/>
              <a:t>型的使用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Integer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10;</a:t>
            </a:r>
          </a:p>
          <a:p>
            <a:r>
              <a:rPr lang="en-US" altLang="zh-CN" dirty="0" smtClean="0"/>
              <a:t>Character c = ‘c’;</a:t>
            </a:r>
          </a:p>
          <a:p>
            <a:r>
              <a:rPr lang="en-US" altLang="zh-CN" dirty="0" smtClean="0"/>
              <a:t>Double d = 3.14;</a:t>
            </a:r>
          </a:p>
          <a:p>
            <a:r>
              <a:rPr lang="en-US" altLang="zh-CN" dirty="0" smtClean="0"/>
              <a:t>String s = “string”;</a:t>
            </a:r>
          </a:p>
          <a:p>
            <a:r>
              <a:rPr lang="en-US" altLang="zh-CN" dirty="0" smtClean="0"/>
              <a:t>Boolean b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&gt;10;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var_name</a:t>
            </a:r>
            <a:r>
              <a:rPr lang="en-US" altLang="zh-CN" dirty="0" smtClean="0"/>
              <a:t>.[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]</a:t>
            </a:r>
            <a:r>
              <a:rPr lang="zh-CN" altLang="en-US" dirty="0" smtClean="0"/>
              <a:t>可以使用相应的方法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可更改的字符串</a:t>
            </a:r>
            <a:endParaRPr lang="en-US" altLang="zh-CN" dirty="0" smtClean="0"/>
          </a:p>
          <a:p>
            <a:r>
              <a:rPr lang="zh-CN" altLang="en-US" dirty="0" smtClean="0"/>
              <a:t>例如 </a:t>
            </a:r>
            <a:r>
              <a:rPr lang="en-US" altLang="zh-CN" dirty="0" smtClean="0"/>
              <a:t>String x = “123”; x[0] = ‘5’; </a:t>
            </a:r>
            <a:r>
              <a:rPr lang="zh-CN" altLang="en-US" dirty="0" smtClean="0"/>
              <a:t>错误！</a:t>
            </a:r>
            <a:endParaRPr lang="en-US" altLang="zh-CN" dirty="0" smtClean="0"/>
          </a:p>
          <a:p>
            <a:r>
              <a:rPr lang="en-US" altLang="zh-CN" dirty="0" err="1" smtClean="0"/>
              <a:t>StringBuffer</a:t>
            </a:r>
            <a:r>
              <a:rPr lang="en-US" altLang="zh-CN" dirty="0" smtClean="0"/>
              <a:t> x = “123”; x[0] = ‘5’; OK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ArrayList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&lt;type&gt;();</a:t>
            </a:r>
          </a:p>
          <a:p>
            <a:r>
              <a:rPr lang="en-US" altLang="zh-CN" dirty="0" err="1" smtClean="0"/>
              <a:t>var_name.add</a:t>
            </a:r>
            <a:r>
              <a:rPr lang="en-US" altLang="zh-CN" dirty="0" smtClean="0"/>
              <a:t>(x);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ArrayList</a:t>
            </a:r>
            <a:r>
              <a:rPr lang="en-US" altLang="zh-CN" dirty="0" smtClean="0"/>
              <a:t>&lt;Integer&gt; 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Integer&gt;();</a:t>
            </a:r>
          </a:p>
          <a:p>
            <a:pPr lvl="1"/>
            <a:r>
              <a:rPr lang="en-US" altLang="zh-CN" dirty="0" err="1" smtClean="0"/>
              <a:t>ai.add</a:t>
            </a:r>
            <a:r>
              <a:rPr lang="en-US" altLang="zh-CN" dirty="0" smtClean="0"/>
              <a:t>(10);</a:t>
            </a:r>
          </a:p>
          <a:p>
            <a:pPr lvl="1"/>
            <a:r>
              <a:rPr lang="en-US" altLang="zh-CN" dirty="0" err="1" smtClean="0"/>
              <a:t>ai.add</a:t>
            </a:r>
            <a:r>
              <a:rPr lang="en-US" altLang="zh-CN" dirty="0" smtClean="0"/>
              <a:t>(20);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HashMap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key_type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hm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key_type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&gt;();</a:t>
            </a:r>
          </a:p>
          <a:p>
            <a:r>
              <a:rPr lang="en-US" altLang="zh-CN" dirty="0" err="1" smtClean="0"/>
              <a:t>hm.put</a:t>
            </a:r>
            <a:r>
              <a:rPr lang="en-US" altLang="zh-CN" dirty="0" smtClean="0"/>
              <a:t>(key, value);</a:t>
            </a:r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HashMap</a:t>
            </a:r>
            <a:r>
              <a:rPr lang="en-US" altLang="zh-CN" dirty="0" smtClean="0"/>
              <a:t>&lt;String, Integer&gt; </a:t>
            </a:r>
            <a:r>
              <a:rPr lang="en-US" altLang="zh-CN" dirty="0" err="1" smtClean="0"/>
              <a:t>hm</a:t>
            </a:r>
            <a:r>
              <a:rPr lang="en-US" altLang="zh-CN" dirty="0" smtClean="0"/>
              <a:t> = 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&lt;String, Integer&gt; 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hm.put</a:t>
            </a:r>
            <a:r>
              <a:rPr lang="en-US" altLang="zh-CN" dirty="0" smtClean="0"/>
              <a:t>(“name”, “Zhu Tao”);</a:t>
            </a:r>
          </a:p>
          <a:p>
            <a:pPr lvl="1"/>
            <a:r>
              <a:rPr lang="en-US" altLang="zh-CN" dirty="0" err="1" smtClean="0"/>
              <a:t>hm.put</a:t>
            </a:r>
            <a:r>
              <a:rPr lang="en-US" altLang="zh-CN" dirty="0" smtClean="0"/>
              <a:t>(“gender”, “Male”);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hm.get</a:t>
            </a:r>
            <a:r>
              <a:rPr lang="en-US" altLang="zh-CN" dirty="0" smtClean="0"/>
              <a:t>(“name”));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练习所有的基本类型和高级类型</a:t>
            </a:r>
            <a:endParaRPr lang="en-US" altLang="zh-CN" dirty="0" smtClean="0"/>
          </a:p>
          <a:p>
            <a:r>
              <a:rPr lang="zh-CN" altLang="en-US" dirty="0" smtClean="0"/>
              <a:t>特</a:t>
            </a:r>
            <a:r>
              <a:rPr lang="zh-CN" altLang="en-US" dirty="0" smtClean="0"/>
              <a:t>别练习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HashMap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544</Words>
  <Application>Microsoft Office PowerPoint</Application>
  <PresentationFormat>全屏显示(4:3)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变量、数据类型和运算符</vt:lpstr>
      <vt:lpstr>变量</vt:lpstr>
      <vt:lpstr>数据类型</vt:lpstr>
      <vt:lpstr>基本类型使用</vt:lpstr>
      <vt:lpstr>高级类型的使用</vt:lpstr>
      <vt:lpstr>StringBuffer</vt:lpstr>
      <vt:lpstr>ArrayList</vt:lpstr>
      <vt:lpstr>HashMap</vt:lpstr>
      <vt:lpstr>练习</vt:lpstr>
      <vt:lpstr>运算符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初识java</dc:title>
  <dc:creator>Administrator</dc:creator>
  <cp:lastModifiedBy>Administrator</cp:lastModifiedBy>
  <cp:revision>13</cp:revision>
  <dcterms:created xsi:type="dcterms:W3CDTF">2015-04-14T01:39:58Z</dcterms:created>
  <dcterms:modified xsi:type="dcterms:W3CDTF">2015-04-14T06:21:13Z</dcterms:modified>
</cp:coreProperties>
</file>