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</a:t>
            </a:r>
            <a:r>
              <a:rPr lang="zh-CN" altLang="en-US" dirty="0" smtClean="0"/>
              <a:t>准输入输出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stdin/stdout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IO</vt:lpstr>
      <vt:lpstr>标准输入输出</vt:lpstr>
      <vt:lpstr>文件IO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</dc:title>
  <dc:creator>Administrator</dc:creator>
  <cp:lastModifiedBy>Zhu Tao</cp:lastModifiedBy>
  <cp:revision>1</cp:revision>
  <dcterms:created xsi:type="dcterms:W3CDTF">2015-04-22T01:05:37Z</dcterms:created>
  <dcterms:modified xsi:type="dcterms:W3CDTF">2015-04-22T01:11:32Z</dcterms:modified>
</cp:coreProperties>
</file>