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</a:t>
            </a:r>
            <a:r>
              <a:rPr lang="zh-CN" altLang="en-US" dirty="0" smtClean="0"/>
              <a:t>件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http://www.cnblogs.com/rollenholt/archive/2011/09/11/2173787.html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测试一</a:t>
            </a:r>
            <a:endParaRPr lang="zh-CN" altLang="en-US" dirty="0"/>
          </a:p>
        </p:txBody>
      </p:sp>
      <p:pic>
        <p:nvPicPr>
          <p:cNvPr id="6" name="内容占位符 5" descr="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196752"/>
            <a:ext cx="4416491" cy="3312368"/>
          </a:xfrm>
        </p:spPr>
      </p:pic>
      <p:sp>
        <p:nvSpPr>
          <p:cNvPr id="7" name="TextBox 6"/>
          <p:cNvSpPr txBox="1"/>
          <p:nvPr/>
        </p:nvSpPr>
        <p:spPr>
          <a:xfrm>
            <a:off x="971600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4797152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 </a:t>
            </a:r>
            <a:r>
              <a:rPr lang="en-US" altLang="zh-CN" dirty="0" err="1" smtClean="0"/>
              <a:t>fmnc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bgblr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rpylqjyrc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fylb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rfyrq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ufyr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amknsrcpq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dmp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bmgle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fylb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glcddgagclr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rfyr'q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ufw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rfgq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rcvr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jmle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sqgle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qrpgle.kyicrpylq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gq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pcamkkclbcb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lmu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ynnjw</a:t>
            </a:r>
            <a:r>
              <a:rPr lang="en-US" altLang="zh-CN" dirty="0" smtClean="0"/>
              <a:t> ml </a:t>
            </a:r>
            <a:r>
              <a:rPr lang="en-US" altLang="zh-CN" dirty="0" err="1" smtClean="0"/>
              <a:t>rfc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spj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测试二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71600" y="1772816"/>
          <a:ext cx="508000" cy="711200"/>
        </p:xfrm>
        <a:graphic>
          <a:graphicData uri="http://schemas.openxmlformats.org/presentationml/2006/ole">
            <p:oleObj spid="_x0000_s1026" name="包装程序外壳对象" showAsIcon="1" r:id="rId3" imgW="507600" imgH="711360" progId="Package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33569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找出其中的所有字母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small letter, surrounded by </a:t>
            </a:r>
            <a:r>
              <a:rPr lang="en-US" altLang="zh-CN" b="1" dirty="0" smtClean="0"/>
              <a:t>EXACTLY</a:t>
            </a:r>
            <a:r>
              <a:rPr lang="en-US" altLang="zh-CN" dirty="0" smtClean="0"/>
              <a:t> three big bodyguards on each of its sides.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99592" y="3429000"/>
          <a:ext cx="508000" cy="711200"/>
        </p:xfrm>
        <a:graphic>
          <a:graphicData uri="http://schemas.openxmlformats.org/presentationml/2006/ole">
            <p:oleObj spid="_x0000_s2050" name="包装程序外壳对象" showAsIcon="1" r:id="rId3" imgW="507600" imgH="711360" progId="Packag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Office PowerPoint</Application>
  <PresentationFormat>全屏显示(4:3)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包装程序外壳对象</vt:lpstr>
      <vt:lpstr>测试</vt:lpstr>
      <vt:lpstr>文件IO</vt:lpstr>
      <vt:lpstr>测试一</vt:lpstr>
      <vt:lpstr>测试二</vt:lpstr>
      <vt:lpstr>测试三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dc:creator>Administrator</dc:creator>
  <cp:lastModifiedBy>Zhu Tao</cp:lastModifiedBy>
  <cp:revision>5</cp:revision>
  <dcterms:created xsi:type="dcterms:W3CDTF">2015-04-22T01:11:14Z</dcterms:created>
  <dcterms:modified xsi:type="dcterms:W3CDTF">2015-04-22T01:34:15Z</dcterms:modified>
</cp:coreProperties>
</file>