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项目计划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</dc:title>
  <dc:creator>Administrator</dc:creator>
  <cp:lastModifiedBy>Administrator</cp:lastModifiedBy>
  <cp:revision>4</cp:revision>
  <dcterms:created xsi:type="dcterms:W3CDTF">2015-04-13T06:11:18Z</dcterms:created>
  <dcterms:modified xsi:type="dcterms:W3CDTF">2015-04-13T06:50:36Z</dcterms:modified>
</cp:coreProperties>
</file>