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http://blog.csdn.net/johnstrive/article/details/5880357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封装（</a:t>
            </a:r>
            <a:r>
              <a:rPr lang="en-US" altLang="zh-CN" dirty="0" smtClean="0"/>
              <a:t>Encapsulation</a:t>
            </a:r>
            <a:r>
              <a:rPr lang="zh-CN" altLang="en-US" dirty="0" smtClean="0"/>
              <a:t>）是面向对象方法的重要原则，就是把对象的属性和操作（或服务）结合为一个独立的整体，并尽可能隐藏对象的内部实现细节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类中有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方法，我们不用关心其具体实现，我们只要知道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可以按照接口定义完成相应功能即可</a:t>
            </a:r>
            <a:endParaRPr lang="en-US" altLang="zh-CN" dirty="0" smtClean="0"/>
          </a:p>
          <a:p>
            <a:r>
              <a:rPr lang="zh-CN" altLang="en-US" dirty="0" smtClean="0"/>
              <a:t>又</a:t>
            </a:r>
            <a:r>
              <a:rPr lang="zh-CN" altLang="en-US" dirty="0" smtClean="0"/>
              <a:t>如，我们的</a:t>
            </a:r>
            <a:r>
              <a:rPr lang="en-US" altLang="zh-CN" dirty="0" err="1" smtClean="0"/>
              <a:t>Rectange</a:t>
            </a:r>
            <a:r>
              <a:rPr lang="en-US" altLang="zh-CN" dirty="0" smtClean="0"/>
              <a:t>/Circle</a:t>
            </a:r>
            <a:r>
              <a:rPr lang="zh-CN" altLang="en-US" dirty="0" smtClean="0"/>
              <a:t>类，我们不用关心面积如何计算，只要知道</a:t>
            </a:r>
            <a:r>
              <a:rPr lang="en-US" altLang="zh-CN" dirty="0" err="1" smtClean="0"/>
              <a:t>calculateArea</a:t>
            </a:r>
            <a:r>
              <a:rPr lang="zh-CN" altLang="en-US" dirty="0" smtClean="0"/>
              <a:t>方法即可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类：</a:t>
            </a:r>
            <a:r>
              <a:rPr lang="en-US" altLang="zh-CN" dirty="0" smtClean="0"/>
              <a:t>Circle</a:t>
            </a:r>
          </a:p>
          <a:p>
            <a:r>
              <a:rPr lang="zh-CN" altLang="en-US" dirty="0" smtClean="0"/>
              <a:t>提</a:t>
            </a:r>
            <a:r>
              <a:rPr lang="zh-CN" altLang="en-US" dirty="0" smtClean="0"/>
              <a:t>供的接口：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 err="1" smtClean="0"/>
              <a:t>getRadius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setRadius</a:t>
            </a:r>
            <a:r>
              <a:rPr lang="en-US" altLang="zh-CN" dirty="0" smtClean="0"/>
              <a:t>(double r)</a:t>
            </a:r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 err="1" smtClean="0"/>
              <a:t>calculateArea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那</a:t>
            </a:r>
            <a:r>
              <a:rPr lang="zh-CN" altLang="en-US" dirty="0" smtClean="0"/>
              <a:t>么我们在任何时候，就可以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Circle c = new Circle()</a:t>
            </a:r>
          </a:p>
          <a:p>
            <a:pPr lvl="1"/>
            <a:r>
              <a:rPr lang="en-US" altLang="zh-CN" dirty="0" err="1" smtClean="0"/>
              <a:t>c.setRadius</a:t>
            </a:r>
            <a:r>
              <a:rPr lang="en-US" altLang="zh-CN" dirty="0" smtClean="0"/>
              <a:t>(5)</a:t>
            </a:r>
          </a:p>
          <a:p>
            <a:pPr lvl="1"/>
            <a:r>
              <a:rPr lang="en-US" altLang="zh-CN" dirty="0" err="1" smtClean="0"/>
              <a:t>c.calculateArea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那么对于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类，我们就说</a:t>
            </a:r>
            <a:r>
              <a:rPr lang="en-US" altLang="zh-CN" dirty="0" smtClean="0"/>
              <a:t>Circle</a:t>
            </a:r>
            <a:r>
              <a:rPr lang="zh-CN" altLang="en-US" dirty="0" smtClean="0"/>
              <a:t>类封装了圆的三个方法，我们在使用时，只需要使用相应的方法即可，而不用关心其具体的实现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存取控制关键字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</a:p>
          <a:p>
            <a:r>
              <a:rPr lang="en-US" altLang="zh-CN" dirty="0" smtClean="0"/>
              <a:t>private</a:t>
            </a:r>
          </a:p>
          <a:p>
            <a:r>
              <a:rPr lang="en-US" altLang="zh-CN" dirty="0" smtClean="0"/>
              <a:t>protected</a:t>
            </a:r>
          </a:p>
          <a:p>
            <a:r>
              <a:rPr lang="en-US" altLang="zh-CN" dirty="0" smtClean="0"/>
              <a:t>friendly(class)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存取控制（针对类）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class </a:t>
            </a:r>
            <a:r>
              <a:rPr lang="en-US" altLang="zh-CN" dirty="0" err="1" smtClean="0"/>
              <a:t>ClassName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类，</a:t>
            </a:r>
            <a:r>
              <a:rPr lang="zh-CN" altLang="en-US" dirty="0" smtClean="0"/>
              <a:t>包内及包外的任何类均可以访问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protected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类，</a:t>
            </a:r>
            <a:r>
              <a:rPr lang="zh-CN" altLang="en-US" dirty="0" smtClean="0"/>
              <a:t>包内的任何类，及包外的那些继承了此类的子类才能访问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private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类，</a:t>
            </a:r>
            <a:r>
              <a:rPr lang="zh-CN" altLang="en-US" dirty="0" smtClean="0"/>
              <a:t>包内包外的任何类均不能访问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 smtClean="0"/>
              <a:t>果一个</a:t>
            </a:r>
            <a:r>
              <a:rPr lang="zh-CN" altLang="en-US" dirty="0" smtClean="0"/>
              <a:t>类不</a:t>
            </a:r>
            <a:r>
              <a:rPr lang="zh-CN" altLang="en-US" dirty="0" smtClean="0"/>
              <a:t>以这三种修饰符来修饰，它就是</a:t>
            </a:r>
            <a:r>
              <a:rPr lang="en-US" altLang="zh-CN" dirty="0" smtClean="0"/>
              <a:t>friendly</a:t>
            </a:r>
            <a:r>
              <a:rPr lang="zh-CN" altLang="en-US" dirty="0" smtClean="0"/>
              <a:t>类型的，那么包内的任何类都可以访问它，而包外的任何类都不能访问它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包括包外继承了此类的子类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，因此，这种类、类属变量及方法对包内的其他类是友好的，开放的，而对包外的其他类是关闭的。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存取控制（针对成员）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6928989" cy="15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实现封装，就是提供</a:t>
            </a:r>
            <a:r>
              <a:rPr lang="zh-CN" altLang="en-US" b="1" dirty="0" smtClean="0"/>
              <a:t>满足功能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尽可能少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具</a:t>
            </a:r>
            <a:r>
              <a:rPr lang="zh-CN" altLang="en-US" dirty="0" smtClean="0"/>
              <a:t>体的实现，或者内部变量、方法保证是</a:t>
            </a:r>
            <a:r>
              <a:rPr lang="en-US" altLang="zh-CN" dirty="0" smtClean="0"/>
              <a:t>private</a:t>
            </a:r>
          </a:p>
          <a:p>
            <a:r>
              <a:rPr lang="zh-CN" altLang="en-US" dirty="0" smtClean="0"/>
              <a:t>最</a:t>
            </a:r>
            <a:r>
              <a:rPr lang="zh-CN" altLang="en-US" dirty="0" smtClean="0"/>
              <a:t>小权限原则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类名：</a:t>
            </a:r>
            <a:r>
              <a:rPr lang="en-US" altLang="zh-CN" dirty="0" err="1" smtClean="0"/>
              <a:t>StringMatch</a:t>
            </a:r>
            <a:endParaRPr lang="en-US" altLang="zh-CN" dirty="0" smtClean="0"/>
          </a:p>
          <a:p>
            <a:r>
              <a:rPr lang="zh-CN" altLang="en-US" dirty="0" smtClean="0"/>
              <a:t>方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StringMatch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numberOfOccurence</a:t>
            </a:r>
            <a:r>
              <a:rPr lang="en-US" altLang="zh-CN" dirty="0" smtClean="0"/>
              <a:t>(char x) </a:t>
            </a:r>
            <a:r>
              <a:rPr lang="zh-CN" altLang="en-US" dirty="0" smtClean="0"/>
              <a:t>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中出现的次数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getMaxSubStr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中出现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数最多且长度为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最</a:t>
            </a:r>
            <a:r>
              <a:rPr lang="zh-CN" altLang="en-US" dirty="0" smtClean="0"/>
              <a:t>小（安装字母顺序）子字符串，没有时返回空字符串</a:t>
            </a:r>
            <a:endParaRPr lang="en-US" altLang="zh-CN" dirty="0" smtClean="0"/>
          </a:p>
          <a:p>
            <a:r>
              <a:rPr lang="zh-CN" altLang="en-US" dirty="0" smtClean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StringMatch</a:t>
            </a:r>
            <a:r>
              <a:rPr lang="en-US" altLang="zh-CN" dirty="0" smtClean="0"/>
              <a:t> m = </a:t>
            </a:r>
            <a:r>
              <a:rPr lang="en-US" altLang="zh-CN" dirty="0" err="1" smtClean="0"/>
              <a:t>StringMatch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ccbbbaadef</a:t>
            </a:r>
            <a:r>
              <a:rPr lang="en-US" altLang="zh-CN" dirty="0" smtClean="0"/>
              <a:t>”)</a:t>
            </a:r>
          </a:p>
          <a:p>
            <a:pPr lvl="1"/>
            <a:r>
              <a:rPr lang="en-US" altLang="zh-CN" dirty="0" err="1" smtClean="0"/>
              <a:t>m.numberOfOccurence</a:t>
            </a:r>
            <a:r>
              <a:rPr lang="en-US" altLang="zh-CN" dirty="0" smtClean="0"/>
              <a:t>(“a”) // 2</a:t>
            </a:r>
          </a:p>
          <a:p>
            <a:pPr lvl="1"/>
            <a:r>
              <a:rPr lang="en-US" altLang="zh-CN" dirty="0" err="1" smtClean="0"/>
              <a:t>m.getMaxSubStr</a:t>
            </a:r>
            <a:r>
              <a:rPr lang="en-US" altLang="zh-CN" dirty="0" smtClean="0"/>
              <a:t>(2) //	</a:t>
            </a:r>
            <a:r>
              <a:rPr lang="en-US" altLang="zh-CN" dirty="0" err="1" smtClean="0"/>
              <a:t>aa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m.getMaxSubStr</a:t>
            </a:r>
            <a:r>
              <a:rPr lang="en-US" altLang="zh-CN" dirty="0" smtClean="0"/>
              <a:t>(3) // </a:t>
            </a:r>
            <a:r>
              <a:rPr lang="en-US" altLang="zh-CN" dirty="0" err="1" smtClean="0"/>
              <a:t>bbb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m.getMaxSubStr</a:t>
            </a:r>
            <a:r>
              <a:rPr lang="en-US" altLang="zh-CN" dirty="0" smtClean="0"/>
              <a:t>(4) // 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611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类之封装</vt:lpstr>
      <vt:lpstr>什么是封装</vt:lpstr>
      <vt:lpstr>封装</vt:lpstr>
      <vt:lpstr>封装</vt:lpstr>
      <vt:lpstr>如何封装</vt:lpstr>
      <vt:lpstr>存取控制（针对类）</vt:lpstr>
      <vt:lpstr>存取控制（针对成员）</vt:lpstr>
      <vt:lpstr>总结</vt:lpstr>
      <vt:lpstr>练习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类之封装</dc:title>
  <dc:creator>Administrator</dc:creator>
  <cp:lastModifiedBy>Administrator</cp:lastModifiedBy>
  <cp:revision>4</cp:revision>
  <dcterms:created xsi:type="dcterms:W3CDTF">2015-04-14T00:59:16Z</dcterms:created>
  <dcterms:modified xsi:type="dcterms:W3CDTF">2015-04-14T01:28:47Z</dcterms:modified>
</cp:coreProperties>
</file>