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类之组合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当一个类和另外一个类是</a:t>
            </a:r>
            <a:r>
              <a:rPr lang="en-US" altLang="zh-CN" dirty="0" smtClean="0"/>
              <a:t>has a</a:t>
            </a:r>
            <a:r>
              <a:rPr lang="zh-CN" altLang="en-US" dirty="0" smtClean="0"/>
              <a:t>的关系时，我们使用所谓的组合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类，有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Leg</a:t>
            </a:r>
            <a:r>
              <a:rPr lang="zh-CN" altLang="en-US" dirty="0" smtClean="0"/>
              <a:t>（类），这时，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Leg</a:t>
            </a:r>
            <a:r>
              <a:rPr lang="zh-CN" altLang="en-US" dirty="0" smtClean="0"/>
              <a:t>的关系时</a:t>
            </a:r>
            <a:r>
              <a:rPr lang="en-US" altLang="zh-CN" dirty="0" smtClean="0"/>
              <a:t>has-a</a:t>
            </a:r>
            <a:r>
              <a:rPr lang="zh-CN" altLang="en-US" dirty="0" smtClean="0"/>
              <a:t>的关系，我们使用组合（假设是</a:t>
            </a:r>
            <a:r>
              <a:rPr lang="en-US" altLang="zh-CN" dirty="0" smtClean="0"/>
              <a:t>A has-a B)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public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(&lt;type&gt; arg1, &lt;type&gt; arg2, …) {</a:t>
            </a:r>
          </a:p>
          <a:p>
            <a:r>
              <a:rPr lang="en-US" altLang="zh-CN" dirty="0" smtClean="0"/>
              <a:t>     //</a:t>
            </a:r>
            <a:r>
              <a:rPr lang="zh-CN" altLang="en-US" dirty="0" smtClean="0"/>
              <a:t>构造函数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arg1, &lt;type&gt; arg2, …){</a:t>
            </a:r>
          </a:p>
          <a:p>
            <a:r>
              <a:rPr lang="en-US" altLang="zh-CN" dirty="0" smtClean="0"/>
              <a:t>   // 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ClassA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public </a:t>
            </a:r>
            <a:r>
              <a:rPr lang="en-US" altLang="zh-CN" dirty="0" err="1" smtClean="0"/>
              <a:t>ClassA</a:t>
            </a:r>
            <a:r>
              <a:rPr lang="en-US" altLang="zh-CN" dirty="0" smtClean="0"/>
              <a:t>(&lt;type&gt; arg1, &lt;type&gt; arg2, …) {</a:t>
            </a:r>
          </a:p>
          <a:p>
            <a:r>
              <a:rPr lang="en-US" altLang="zh-CN" dirty="0" smtClean="0"/>
              <a:t>     //</a:t>
            </a:r>
            <a:r>
              <a:rPr lang="zh-CN" altLang="en-US" dirty="0" smtClean="0"/>
              <a:t>构造函数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arg1, &lt;type&gt; arg2, …){</a:t>
            </a:r>
          </a:p>
          <a:p>
            <a:r>
              <a:rPr lang="en-US" altLang="zh-CN" dirty="0" smtClean="0"/>
              <a:t>   // 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.&lt;B</a:t>
            </a:r>
            <a:r>
              <a:rPr lang="zh-CN" altLang="en-US" dirty="0" smtClean="0"/>
              <a:t>的方法</a:t>
            </a:r>
            <a:r>
              <a:rPr lang="en-US" altLang="zh-CN" dirty="0" smtClean="0"/>
              <a:t>&gt;.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Person, Leg, Hand, Limb</a:t>
            </a:r>
          </a:p>
          <a:p>
            <a:r>
              <a:rPr lang="zh-CN" altLang="en-US" dirty="0" smtClean="0"/>
              <a:t>其中一个人有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条腿，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Limb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Leg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Hand</a:t>
            </a:r>
            <a:r>
              <a:rPr lang="zh-CN" altLang="en-US" dirty="0" smtClean="0"/>
              <a:t>的父类，有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length 2</a:t>
            </a:r>
            <a:r>
              <a:rPr lang="zh-CN" altLang="en-US" dirty="0" smtClean="0"/>
              <a:t>个属性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Leg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Limb</a:t>
            </a:r>
          </a:p>
          <a:p>
            <a:pPr lvl="1"/>
            <a:r>
              <a:rPr lang="en-US" altLang="zh-CN" dirty="0" smtClean="0"/>
              <a:t>Hand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Limb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printInfo</a:t>
            </a:r>
            <a:r>
              <a:rPr lang="zh-CN" altLang="en-US" dirty="0" smtClean="0"/>
              <a:t>中打印相关的</a:t>
            </a:r>
            <a:r>
              <a:rPr lang="en-US" altLang="zh-CN" dirty="0" smtClean="0"/>
              <a:t>leg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hand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类名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MyString</a:t>
            </a:r>
            <a:endParaRPr lang="en-US" altLang="zh-CN" dirty="0" smtClean="0"/>
          </a:p>
          <a:p>
            <a:r>
              <a:rPr lang="zh-CN" altLang="en-US" dirty="0" smtClean="0"/>
              <a:t>提供的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length()</a:t>
            </a:r>
          </a:p>
          <a:p>
            <a:pPr lvl="1"/>
            <a:r>
              <a:rPr lang="en-US" altLang="zh-CN" dirty="0" smtClean="0"/>
              <a:t>void reverse() </a:t>
            </a:r>
            <a:r>
              <a:rPr lang="zh-CN" altLang="en-US" dirty="0" smtClean="0"/>
              <a:t>返回反转的字符串，例如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执行后变为</a:t>
            </a:r>
            <a:r>
              <a:rPr lang="en-US" altLang="zh-CN" dirty="0" err="1" smtClean="0"/>
              <a:t>cba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MyString</a:t>
            </a:r>
            <a:r>
              <a:rPr lang="en-US" altLang="zh-CN" dirty="0" smtClean="0"/>
              <a:t> x)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字符串连接，例如</a:t>
            </a:r>
            <a:r>
              <a:rPr lang="en-US" altLang="zh-CN" dirty="0" err="1" smtClean="0"/>
              <a:t>abc.concat</a:t>
            </a:r>
            <a:r>
              <a:rPr lang="en-US" altLang="zh-CN" dirty="0" smtClean="0"/>
              <a:t>(xyz)</a:t>
            </a:r>
            <a:r>
              <a:rPr lang="zh-CN" altLang="en-US" dirty="0" smtClean="0"/>
              <a:t>执行后变为</a:t>
            </a:r>
            <a:r>
              <a:rPr lang="en-US" altLang="zh-CN" dirty="0" err="1" smtClean="0"/>
              <a:t>abcxyz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lower()</a:t>
            </a:r>
            <a:r>
              <a:rPr lang="zh-CN" altLang="en-US" dirty="0" smtClean="0"/>
              <a:t>转换为小写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upper()</a:t>
            </a:r>
            <a:r>
              <a:rPr lang="zh-CN" altLang="en-US" dirty="0" smtClean="0"/>
              <a:t>转换为大写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toValue</a:t>
            </a:r>
            <a:r>
              <a:rPr lang="en-US" altLang="zh-CN" dirty="0" smtClean="0"/>
              <a:t>()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MyString</a:t>
            </a:r>
            <a:r>
              <a:rPr lang="en-US" altLang="zh-CN" dirty="0" smtClean="0"/>
              <a:t> x = new </a:t>
            </a:r>
            <a:r>
              <a:rPr lang="en-US" altLang="zh-CN" dirty="0" err="1" smtClean="0"/>
              <a:t>MyString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”);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x.toValue</a:t>
            </a:r>
            <a:r>
              <a:rPr lang="en-US" altLang="zh-CN" dirty="0" smtClean="0"/>
              <a:t>()); // </a:t>
            </a:r>
            <a:r>
              <a:rPr lang="zh-CN" altLang="en-US" dirty="0" smtClean="0"/>
              <a:t>输出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x.length</a:t>
            </a:r>
            <a:r>
              <a:rPr lang="en-US" altLang="zh-CN" dirty="0" smtClean="0"/>
              <a:t>());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 err="1" smtClean="0"/>
              <a:t>x.reverse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x.toValue</a:t>
            </a:r>
            <a:r>
              <a:rPr lang="en-US" altLang="zh-CN" dirty="0" smtClean="0"/>
              <a:t>()); // </a:t>
            </a:r>
            <a:r>
              <a:rPr lang="zh-CN" altLang="en-US" dirty="0" smtClean="0"/>
              <a:t>输出</a:t>
            </a:r>
            <a:r>
              <a:rPr lang="en-US" altLang="zh-CN" dirty="0" err="1" smtClean="0"/>
              <a:t>cba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x.length</a:t>
            </a:r>
            <a:r>
              <a:rPr lang="en-US" altLang="zh-CN" dirty="0" smtClean="0"/>
              <a:t>());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 err="1" smtClean="0"/>
              <a:t>x.lower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x.toValue</a:t>
            </a:r>
            <a:r>
              <a:rPr lang="en-US" altLang="zh-CN" dirty="0" smtClean="0"/>
              <a:t>()); // </a:t>
            </a:r>
            <a:r>
              <a:rPr lang="zh-CN" altLang="en-US" dirty="0" smtClean="0"/>
              <a:t>输出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x.upper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x.toValue</a:t>
            </a:r>
            <a:r>
              <a:rPr lang="en-US" altLang="zh-CN" dirty="0" smtClean="0"/>
              <a:t>()); //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ABC</a:t>
            </a:r>
          </a:p>
          <a:p>
            <a:pPr lvl="1"/>
            <a:r>
              <a:rPr lang="en-US" altLang="zh-CN" dirty="0" err="1" smtClean="0"/>
              <a:t>MyString</a:t>
            </a:r>
            <a:r>
              <a:rPr lang="en-US" altLang="zh-CN" dirty="0" smtClean="0"/>
              <a:t> y = new </a:t>
            </a:r>
            <a:r>
              <a:rPr lang="en-US" altLang="zh-CN" dirty="0" err="1" smtClean="0"/>
              <a:t>MyString</a:t>
            </a:r>
            <a:r>
              <a:rPr lang="en-US" altLang="zh-CN" dirty="0" smtClean="0"/>
              <a:t>(“xyz”)</a:t>
            </a:r>
          </a:p>
          <a:p>
            <a:pPr lvl="1"/>
            <a:r>
              <a:rPr lang="en-US" altLang="zh-CN" dirty="0" err="1" smtClean="0"/>
              <a:t>x.concat</a:t>
            </a:r>
            <a:r>
              <a:rPr lang="en-US" altLang="zh-CN" dirty="0" smtClean="0"/>
              <a:t>(y)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x.toValue</a:t>
            </a:r>
            <a:r>
              <a:rPr lang="en-US" altLang="zh-CN" dirty="0" smtClean="0"/>
              <a:t>()); // </a:t>
            </a:r>
            <a:r>
              <a:rPr lang="zh-CN" altLang="en-US" dirty="0" smtClean="0"/>
              <a:t>输出</a:t>
            </a:r>
            <a:r>
              <a:rPr lang="en-US" altLang="zh-CN" dirty="0" err="1" smtClean="0"/>
              <a:t>abcxyz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zh-CN" altLang="en-US" smtClean="0"/>
              <a:t>不</a:t>
            </a:r>
            <a:r>
              <a:rPr lang="zh-CN" altLang="en-US" smtClean="0"/>
              <a:t>要使用系统自带的方法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476</Words>
  <Application>Microsoft Office PowerPoint</Application>
  <PresentationFormat>全屏显示(4:3)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类之组合</vt:lpstr>
      <vt:lpstr>组合</vt:lpstr>
      <vt:lpstr>基本语法（B类）</vt:lpstr>
      <vt:lpstr>基本语法（A类）</vt:lpstr>
      <vt:lpstr>练习</vt:lpstr>
      <vt:lpstr>练习（可选）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类之组合</dc:title>
  <dc:creator>Administrator</dc:creator>
  <cp:lastModifiedBy>Administrator</cp:lastModifiedBy>
  <cp:revision>11</cp:revision>
  <dcterms:created xsi:type="dcterms:W3CDTF">2015-04-10T05:56:59Z</dcterms:created>
  <dcterms:modified xsi:type="dcterms:W3CDTF">2015-04-10T08:07:39Z</dcterms:modified>
</cp:coreProperties>
</file>