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Sun(</a:t>
            </a:r>
            <a:r>
              <a:rPr lang="zh-CN" altLang="en-US" dirty="0" smtClean="0"/>
              <a:t>已经被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收购）公司发明的语言</a:t>
            </a:r>
            <a:endParaRPr lang="en-US" altLang="zh-CN" dirty="0" smtClean="0"/>
          </a:p>
          <a:p>
            <a:r>
              <a:rPr lang="zh-CN" altLang="en-US" dirty="0" smtClean="0"/>
              <a:t>大</a:t>
            </a:r>
            <a:r>
              <a:rPr lang="zh-CN" altLang="en-US" dirty="0" smtClean="0"/>
              <a:t>量用于企业级开发</a:t>
            </a:r>
            <a:endParaRPr lang="en-US" altLang="zh-CN" dirty="0" smtClean="0"/>
          </a:p>
          <a:p>
            <a:r>
              <a:rPr lang="zh-CN" altLang="en-US" dirty="0" smtClean="0"/>
              <a:t>衍</a:t>
            </a:r>
            <a:r>
              <a:rPr lang="zh-CN" altLang="en-US" dirty="0" smtClean="0"/>
              <a:t>生的技术：</a:t>
            </a:r>
            <a:r>
              <a:rPr lang="en-US" altLang="zh-CN" dirty="0" smtClean="0"/>
              <a:t>J2EE</a:t>
            </a:r>
            <a:r>
              <a:rPr lang="en-US" altLang="zh-CN" smtClean="0"/>
              <a:t>, Applet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Java简介</vt:lpstr>
      <vt:lpstr>什么是Java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Java简介</dc:title>
  <dc:creator>Administrator</dc:creator>
  <cp:lastModifiedBy>Administrator</cp:lastModifiedBy>
  <cp:revision>2</cp:revision>
  <dcterms:created xsi:type="dcterms:W3CDTF">2015-04-07T05:16:56Z</dcterms:created>
  <dcterms:modified xsi:type="dcterms:W3CDTF">2015-04-07T05:30:22Z</dcterms:modified>
</cp:coreProperties>
</file>