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http://www.w3school.com.cn/html/index.asp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&lt;head&gt;</a:t>
            </a:r>
          </a:p>
          <a:p>
            <a:pPr lvl="1"/>
            <a:r>
              <a:rPr lang="en-US" altLang="zh-CN" dirty="0" smtClean="0"/>
              <a:t>&lt;title&gt;</a:t>
            </a:r>
          </a:p>
          <a:p>
            <a:r>
              <a:rPr lang="en-US" altLang="zh-CN" dirty="0" smtClean="0"/>
              <a:t>&lt;body&gt;</a:t>
            </a:r>
          </a:p>
          <a:p>
            <a:r>
              <a:rPr lang="en-US" altLang="zh-CN" dirty="0" smtClean="0"/>
              <a:t>&lt;table&gt;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&lt;td&gt;</a:t>
            </a:r>
          </a:p>
          <a:p>
            <a:r>
              <a:rPr lang="en-US" altLang="zh-CN" dirty="0" smtClean="0"/>
              <a:t>&lt;form&gt;</a:t>
            </a:r>
          </a:p>
          <a:p>
            <a:pPr lvl="1"/>
            <a:r>
              <a:rPr lang="en-US" altLang="zh-CN" dirty="0" smtClean="0"/>
              <a:t>&lt;input&gt;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&lt;div&gt;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HTML</vt:lpstr>
      <vt:lpstr>幻灯片 2</vt:lpstr>
      <vt:lpstr>HTML基础知识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Administrator</dc:creator>
  <cp:lastModifiedBy>Zhu Tao</cp:lastModifiedBy>
  <cp:revision>5</cp:revision>
  <dcterms:created xsi:type="dcterms:W3CDTF">2015-04-28T01:34:08Z</dcterms:created>
  <dcterms:modified xsi:type="dcterms:W3CDTF">2015-04-28T06:03:34Z</dcterms:modified>
</cp:coreProperties>
</file>