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D5B1-F9E8-44FA-A2F4-89C5F96EA76D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A51B5-AE45-4272-B99F-96F792C106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F0BB4-3C98-4A9A-8DE3-81DD0423514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Intro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一个招聘贴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要求 </a:t>
            </a:r>
            <a:br>
              <a:rPr lang="zh-CN" altLang="en-US" dirty="0" smtClean="0"/>
            </a:br>
            <a:r>
              <a:rPr lang="zh-CN" altLang="en-US" dirty="0" smtClean="0"/>
              <a:t>  </a:t>
            </a:r>
            <a:br>
              <a:rPr lang="zh-CN" altLang="en-US" dirty="0" smtClean="0"/>
            </a:br>
            <a:r>
              <a:rPr lang="en-US" altLang="zh-CN" dirty="0" smtClean="0"/>
              <a:t>1. </a:t>
            </a:r>
            <a:r>
              <a:rPr lang="zh-CN" altLang="en-US" dirty="0" smtClean="0"/>
              <a:t>熟悉信息系统设计和数据库设计（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等） </a:t>
            </a:r>
            <a:br>
              <a:rPr lang="zh-CN" altLang="en-US" dirty="0" smtClean="0"/>
            </a:br>
            <a:r>
              <a:rPr lang="zh-CN" altLang="en-US" dirty="0" smtClean="0"/>
              <a:t>  </a:t>
            </a:r>
            <a:br>
              <a:rPr lang="zh-CN" altLang="en-US" dirty="0" smtClean="0"/>
            </a:br>
            <a:r>
              <a:rPr lang="en-US" altLang="zh-CN" dirty="0" smtClean="0"/>
              <a:t>2. </a:t>
            </a:r>
            <a:r>
              <a:rPr lang="zh-CN" altLang="en-US" dirty="0" smtClean="0"/>
              <a:t>熟悉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网站开发，熟悉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协议和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。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</a:t>
            </a:r>
            <a:br>
              <a:rPr lang="en-US" altLang="zh-CN" dirty="0" smtClean="0"/>
            </a:br>
            <a:r>
              <a:rPr lang="en-US" altLang="zh-CN" dirty="0" smtClean="0"/>
              <a:t>3. </a:t>
            </a:r>
            <a:r>
              <a:rPr lang="zh-CN" altLang="en-US" dirty="0" smtClean="0"/>
              <a:t>熟悉</a:t>
            </a:r>
            <a:r>
              <a:rPr lang="en-US" altLang="zh-CN" dirty="0" smtClean="0"/>
              <a:t>MVC</a:t>
            </a:r>
            <a:r>
              <a:rPr lang="zh-CN" altLang="en-US" dirty="0" smtClean="0"/>
              <a:t>设计模式。 </a:t>
            </a:r>
            <a:br>
              <a:rPr lang="zh-CN" altLang="en-US" dirty="0" smtClean="0"/>
            </a:br>
            <a:r>
              <a:rPr lang="zh-CN" altLang="en-US" dirty="0" smtClean="0"/>
              <a:t>  </a:t>
            </a:r>
            <a:br>
              <a:rPr lang="zh-CN" altLang="en-US" dirty="0" smtClean="0"/>
            </a:br>
            <a:r>
              <a:rPr lang="en-US" altLang="zh-CN" dirty="0" smtClean="0"/>
              <a:t>4. </a:t>
            </a:r>
            <a:r>
              <a:rPr lang="zh-CN" altLang="en-US" dirty="0" smtClean="0"/>
              <a:t>熟悉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开发语言。 </a:t>
            </a:r>
            <a:br>
              <a:rPr lang="zh-CN" altLang="en-US" dirty="0" smtClean="0"/>
            </a:br>
            <a:r>
              <a:rPr lang="zh-CN" altLang="en-US" dirty="0" smtClean="0"/>
              <a:t>  </a:t>
            </a:r>
            <a:br>
              <a:rPr lang="zh-CN" altLang="en-US" dirty="0" smtClean="0"/>
            </a:br>
            <a:r>
              <a:rPr lang="en-US" altLang="zh-CN" dirty="0" smtClean="0"/>
              <a:t>5. </a:t>
            </a:r>
            <a:r>
              <a:rPr lang="zh-CN" altLang="en-US" dirty="0" smtClean="0"/>
              <a:t>优先考虑熟悉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前端技术，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及其开发框架如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Kendo UI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Dojo</a:t>
            </a:r>
            <a:r>
              <a:rPr lang="zh-CN" altLang="en-US" dirty="0" smtClean="0"/>
              <a:t>等。 </a:t>
            </a:r>
            <a:br>
              <a:rPr lang="zh-CN" altLang="en-US" dirty="0" smtClean="0"/>
            </a:br>
            <a:r>
              <a:rPr lang="zh-CN" altLang="en-US" dirty="0" smtClean="0"/>
              <a:t>  </a:t>
            </a:r>
            <a:br>
              <a:rPr lang="zh-CN" altLang="en-US" dirty="0" smtClean="0"/>
            </a:br>
            <a:r>
              <a:rPr lang="en-US" altLang="zh-CN" dirty="0" smtClean="0"/>
              <a:t>6. </a:t>
            </a:r>
            <a:r>
              <a:rPr lang="zh-CN" altLang="en-US" dirty="0" smtClean="0"/>
              <a:t>优先考虑熟悉解决浏览器兼容性。如</a:t>
            </a:r>
            <a:r>
              <a:rPr lang="en-US" altLang="zh-CN" dirty="0" smtClean="0"/>
              <a:t>IE6</a:t>
            </a:r>
            <a:r>
              <a:rPr lang="zh-CN" altLang="en-US" dirty="0" smtClean="0"/>
              <a:t>。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  </a:t>
            </a:r>
            <a:br>
              <a:rPr lang="en-US" altLang="zh-CN" dirty="0" smtClean="0"/>
            </a:br>
            <a:r>
              <a:rPr lang="en-US" altLang="zh-CN" dirty="0" smtClean="0"/>
              <a:t>7. </a:t>
            </a:r>
            <a:r>
              <a:rPr lang="zh-CN" altLang="en-US" dirty="0" smtClean="0"/>
              <a:t>熟悉版本管理库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等。 </a:t>
            </a:r>
            <a:br>
              <a:rPr lang="zh-CN" altLang="en-US" dirty="0" smtClean="0"/>
            </a:br>
            <a:r>
              <a:rPr lang="zh-CN" altLang="en-US" dirty="0" smtClean="0"/>
              <a:t>  </a:t>
            </a:r>
            <a:br>
              <a:rPr lang="zh-CN" altLang="en-US" dirty="0" smtClean="0"/>
            </a:br>
            <a:r>
              <a:rPr lang="en-US" altLang="zh-CN" dirty="0" smtClean="0"/>
              <a:t>8. </a:t>
            </a:r>
            <a:r>
              <a:rPr lang="zh-CN" altLang="en-US" dirty="0" smtClean="0"/>
              <a:t>有项目管理，需求分析和现场实施经验者优先。 </a:t>
            </a:r>
            <a:br>
              <a:rPr lang="zh-CN" altLang="en-US" dirty="0" smtClean="0"/>
            </a:br>
            <a:r>
              <a:rPr lang="zh-CN" altLang="en-US" dirty="0" smtClean="0"/>
              <a:t>  </a:t>
            </a:r>
            <a:br>
              <a:rPr lang="zh-CN" altLang="en-US" dirty="0" smtClean="0"/>
            </a:br>
            <a:r>
              <a:rPr lang="zh-CN" altLang="en-US" dirty="0" smtClean="0"/>
              <a:t>工资：</a:t>
            </a:r>
            <a:r>
              <a:rPr lang="en-US" altLang="zh-CN" dirty="0" smtClean="0"/>
              <a:t>8k-16k/</a:t>
            </a:r>
            <a:r>
              <a:rPr lang="zh-CN" altLang="en-US" dirty="0" smtClean="0"/>
              <a:t>月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朱涛</a:t>
            </a:r>
            <a:endParaRPr lang="en-US" altLang="zh-CN" dirty="0" smtClean="0"/>
          </a:p>
          <a:p>
            <a:r>
              <a:rPr lang="zh-CN" altLang="en-US" dirty="0" smtClean="0"/>
              <a:t>中科院软</a:t>
            </a:r>
            <a:r>
              <a:rPr lang="zh-CN" altLang="en-US" smtClean="0"/>
              <a:t>件所研究生毕</a:t>
            </a:r>
            <a:r>
              <a:rPr lang="zh-CN" altLang="en-US" dirty="0" smtClean="0"/>
              <a:t>业</a:t>
            </a:r>
            <a:endParaRPr lang="en-US" altLang="zh-CN" dirty="0" smtClean="0"/>
          </a:p>
          <a:p>
            <a:r>
              <a:rPr lang="en-US" altLang="zh-CN" dirty="0" err="1" smtClean="0"/>
              <a:t>Funplus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中兴通讯</a:t>
            </a:r>
            <a:endParaRPr lang="en-US" altLang="zh-CN" dirty="0" smtClean="0"/>
          </a:p>
          <a:p>
            <a:r>
              <a:rPr lang="en-US" altLang="zh-CN" dirty="0" smtClean="0"/>
              <a:t>Java, Python, Web, 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5+</a:t>
            </a:r>
            <a:r>
              <a:rPr lang="zh-CN" altLang="en-US" dirty="0" smtClean="0"/>
              <a:t>年一线开发经验</a:t>
            </a:r>
            <a:endParaRPr lang="en-US" altLang="zh-CN" dirty="0" smtClean="0"/>
          </a:p>
          <a:p>
            <a:r>
              <a:rPr lang="en-US" altLang="zh-CN" dirty="0" smtClean="0"/>
              <a:t>zhutao2015@qq.com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学校与公司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写代码</a:t>
            </a:r>
            <a:endParaRPr lang="en-US" altLang="zh-CN" dirty="0" smtClean="0"/>
          </a:p>
          <a:p>
            <a:r>
              <a:rPr lang="zh-CN" altLang="en-US" dirty="0" smtClean="0"/>
              <a:t>管理代码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实习与培训的重要性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理论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相关工具</a:t>
            </a:r>
            <a:endParaRPr lang="en-US" altLang="zh-CN" dirty="0" smtClean="0"/>
          </a:p>
          <a:p>
            <a:r>
              <a:rPr lang="zh-CN" altLang="en-US" dirty="0" smtClean="0"/>
              <a:t>实践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实际上线</a:t>
            </a:r>
            <a:endParaRPr lang="en-US" altLang="zh-CN" dirty="0" smtClean="0"/>
          </a:p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打好基础（基础的语法，使用习惯等）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前沿技术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Git/Github/AWS/Java/CI</a:t>
            </a:r>
            <a:r>
              <a:rPr lang="zh-CN" altLang="en-US" dirty="0" smtClean="0"/>
              <a:t>等）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简单测试之</a:t>
            </a:r>
            <a:r>
              <a:rPr lang="en-US" altLang="zh-CN" dirty="0" err="1" smtClean="0"/>
              <a:t>helloworld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输入：无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输出：</a:t>
            </a:r>
            <a:r>
              <a:rPr lang="en-US" altLang="zh-CN" dirty="0" smtClean="0"/>
              <a:t>hello world</a:t>
            </a:r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提交代码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注意代码规范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简单测试之斐波拉契数列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Fib(0)=0</a:t>
            </a:r>
          </a:p>
          <a:p>
            <a:pPr lvl="1"/>
            <a:r>
              <a:rPr lang="en-US" altLang="zh-CN" dirty="0" smtClean="0"/>
              <a:t>Fib(1)=1</a:t>
            </a:r>
          </a:p>
          <a:p>
            <a:pPr lvl="1"/>
            <a:r>
              <a:rPr lang="en-US" altLang="zh-CN" dirty="0" smtClean="0"/>
              <a:t>Fib(n)=Fib(n-1)+Fib(n-2) n&gt;1</a:t>
            </a:r>
          </a:p>
          <a:p>
            <a:r>
              <a:rPr lang="zh-CN" altLang="en-US" dirty="0" smtClean="0"/>
              <a:t>输入输出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输入：整形数字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en-US" dirty="0" smtClean="0"/>
              <a:t>输出：数列</a:t>
            </a:r>
            <a:r>
              <a:rPr lang="en-US" altLang="zh-CN" dirty="0" smtClean="0"/>
              <a:t>Fib(0), Fib(1), Fib(2), …, Fib(n)</a:t>
            </a:r>
          </a:p>
          <a:p>
            <a:pPr lvl="1"/>
            <a:r>
              <a:rPr lang="zh-CN" altLang="en-US" dirty="0" smtClean="0"/>
              <a:t>例如：输入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，输出 </a:t>
            </a:r>
            <a:r>
              <a:rPr lang="en-US" altLang="zh-CN" dirty="0" smtClean="0"/>
              <a:t>0 1 </a:t>
            </a:r>
            <a:r>
              <a:rPr lang="en-US" altLang="zh-CN" dirty="0" err="1" smtClean="0"/>
              <a:t>1</a:t>
            </a:r>
            <a:r>
              <a:rPr lang="en-US" altLang="zh-CN" dirty="0" smtClean="0"/>
              <a:t> 2</a:t>
            </a:r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注意代码规范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定义：输出九九乘法表</a:t>
            </a:r>
            <a:endParaRPr lang="en-US" altLang="zh-CN" dirty="0" smtClean="0"/>
          </a:p>
          <a:p>
            <a:r>
              <a:rPr lang="zh-CN" altLang="en-US" dirty="0" smtClean="0"/>
              <a:t>输入：无</a:t>
            </a:r>
            <a:endParaRPr lang="en-US" altLang="zh-CN" dirty="0" smtClean="0"/>
          </a:p>
          <a:p>
            <a:r>
              <a:rPr lang="zh-CN" altLang="en-US" dirty="0" smtClean="0"/>
              <a:t>输出：九九乘法表，即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 descr="C:\Users\Administrator\Desktop\a8ec8a13632762d0f70bbd9ca0ec08fa513dc6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429000"/>
            <a:ext cx="7140856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252</Words>
  <Application>Microsoft Office PowerPoint</Application>
  <PresentationFormat>全屏显示(4:3)</PresentationFormat>
  <Paragraphs>48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Intro</vt:lpstr>
      <vt:lpstr>一个招聘贴</vt:lpstr>
      <vt:lpstr>介绍</vt:lpstr>
      <vt:lpstr>学校与公司</vt:lpstr>
      <vt:lpstr>课程介绍</vt:lpstr>
      <vt:lpstr>简单测试之helloworld</vt:lpstr>
      <vt:lpstr>简单测试之斐波拉契数列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Administrator</dc:creator>
  <cp:lastModifiedBy>Zhu Tao</cp:lastModifiedBy>
  <cp:revision>4</cp:revision>
  <dcterms:created xsi:type="dcterms:W3CDTF">2015-04-20T01:37:21Z</dcterms:created>
  <dcterms:modified xsi:type="dcterms:W3CDTF">2015-04-24T01:01:07Z</dcterms:modified>
</cp:coreProperties>
</file>