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全栈工程师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Stack Developer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Frontend</a:t>
            </a:r>
          </a:p>
          <a:p>
            <a:pPr lvl="1"/>
            <a:r>
              <a:rPr lang="en-US" altLang="zh-CN" dirty="0" smtClean="0"/>
              <a:t>Html</a:t>
            </a:r>
          </a:p>
          <a:p>
            <a:pPr lvl="1"/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</a:t>
            </a:r>
          </a:p>
          <a:p>
            <a:r>
              <a:rPr lang="en-US" altLang="zh-CN" dirty="0" smtClean="0"/>
              <a:t>Backend</a:t>
            </a:r>
          </a:p>
          <a:p>
            <a:pPr lvl="1"/>
            <a:r>
              <a:rPr lang="en-US" altLang="zh-CN" dirty="0" smtClean="0"/>
              <a:t>Java/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/JSP</a:t>
            </a:r>
          </a:p>
          <a:p>
            <a:r>
              <a:rPr lang="en-US" altLang="zh-CN" dirty="0" smtClean="0"/>
              <a:t>Database</a:t>
            </a:r>
          </a:p>
          <a:p>
            <a:pPr lvl="1"/>
            <a:r>
              <a:rPr lang="en-US" altLang="zh-CN" dirty="0" err="1" smtClean="0"/>
              <a:t>Mysql/PosgresSql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性能优化</a:t>
            </a:r>
            <a:endParaRPr lang="en-US" altLang="zh-CN" dirty="0" smtClean="0"/>
          </a:p>
          <a:p>
            <a:r>
              <a:rPr lang="en-US" altLang="zh-CN" dirty="0" smtClean="0"/>
              <a:t>Administration</a:t>
            </a:r>
          </a:p>
          <a:p>
            <a:pPr lvl="1"/>
            <a:r>
              <a:rPr lang="zh-CN" altLang="en-US" dirty="0" smtClean="0"/>
              <a:t>服务</a:t>
            </a:r>
            <a:r>
              <a:rPr lang="zh-CN" altLang="en-US" dirty="0" smtClean="0"/>
              <a:t>器管理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</a:t>
            </a:r>
            <a:r>
              <a:rPr lang="zh-CN" altLang="en-US" dirty="0" smtClean="0"/>
              <a:t>器部署等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全栈工程师</vt:lpstr>
      <vt:lpstr>Full Stack Developer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全栈工程师</dc:title>
  <dc:creator>Administrator</dc:creator>
  <cp:lastModifiedBy>Zhu Tao</cp:lastModifiedBy>
  <cp:revision>1</cp:revision>
  <dcterms:created xsi:type="dcterms:W3CDTF">2015-04-28T06:03:39Z</dcterms:created>
  <dcterms:modified xsi:type="dcterms:W3CDTF">2015-04-28T06:06:04Z</dcterms:modified>
</cp:coreProperties>
</file>