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Bean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2W1H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What?</a:t>
            </a:r>
          </a:p>
          <a:p>
            <a:pPr lvl="1"/>
            <a:r>
              <a:rPr lang="en-US" altLang="zh-CN" dirty="0" smtClean="0"/>
              <a:t>Java</a:t>
            </a:r>
            <a:r>
              <a:rPr lang="zh-CN" altLang="en-US" dirty="0" smtClean="0"/>
              <a:t>类，有相关的属性，和</a:t>
            </a:r>
            <a:r>
              <a:rPr lang="en-US" altLang="zh-CN" dirty="0" smtClean="0"/>
              <a:t>getter/setter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en-US" altLang="zh-CN" dirty="0" smtClean="0"/>
              <a:t>Why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可配合</a:t>
            </a:r>
            <a:r>
              <a:rPr lang="en-US" altLang="zh-CN" dirty="0" err="1" smtClean="0"/>
              <a:t>Servlet</a:t>
            </a:r>
            <a:r>
              <a:rPr lang="en-US" altLang="zh-CN" dirty="0" smtClean="0"/>
              <a:t>/JSP</a:t>
            </a:r>
            <a:r>
              <a:rPr lang="zh-CN" altLang="en-US" dirty="0" smtClean="0"/>
              <a:t>来使用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在多个</a:t>
            </a:r>
            <a:r>
              <a:rPr lang="en-US" altLang="zh-CN" dirty="0" err="1" smtClean="0"/>
              <a:t>Servlet</a:t>
            </a:r>
            <a:r>
              <a:rPr lang="en-US" altLang="zh-CN" dirty="0" smtClean="0"/>
              <a:t>/JSP</a:t>
            </a:r>
            <a:r>
              <a:rPr lang="zh-CN" altLang="en-US" dirty="0" smtClean="0"/>
              <a:t>中共享使用（复用）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</a:t>
            </a:r>
            <a:r>
              <a:rPr lang="zh-CN" altLang="en-US" dirty="0" smtClean="0"/>
              <a:t>以讲</a:t>
            </a:r>
            <a:r>
              <a:rPr lang="en-US" altLang="zh-CN" dirty="0" smtClean="0"/>
              <a:t>request parameter</a:t>
            </a:r>
            <a:r>
              <a:rPr lang="zh-CN" altLang="en-US" dirty="0" smtClean="0"/>
              <a:t>直接写入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的属性中</a:t>
            </a:r>
            <a:endParaRPr lang="en-US" altLang="zh-CN" dirty="0" smtClean="0"/>
          </a:p>
          <a:p>
            <a:r>
              <a:rPr lang="en-US" altLang="zh-CN" dirty="0" smtClean="0"/>
              <a:t>How?</a:t>
            </a:r>
          </a:p>
          <a:p>
            <a:pPr lvl="1"/>
            <a:r>
              <a:rPr lang="zh-CN" altLang="en-US" dirty="0" smtClean="0"/>
              <a:t>见下页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</a:t>
            </a:r>
            <a:r>
              <a:rPr lang="en-US" altLang="zh-CN" dirty="0" smtClean="0"/>
              <a:t>0</a:t>
            </a:r>
            <a:r>
              <a:rPr lang="zh-CN" altLang="en-US" dirty="0" smtClean="0"/>
              <a:t>参数的构造函数</a:t>
            </a:r>
            <a:endParaRPr lang="en-US" altLang="zh-CN" dirty="0" smtClean="0"/>
          </a:p>
          <a:p>
            <a:r>
              <a:rPr lang="zh-CN" altLang="en-US" dirty="0" smtClean="0"/>
              <a:t>没</a:t>
            </a:r>
            <a:r>
              <a:rPr lang="zh-CN" altLang="en-US" dirty="0" smtClean="0"/>
              <a:t>有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的成员变量</a:t>
            </a:r>
            <a:endParaRPr lang="en-US" altLang="zh-CN" dirty="0" smtClean="0"/>
          </a:p>
          <a:p>
            <a:r>
              <a:rPr lang="zh-CN" altLang="en-US" dirty="0" smtClean="0"/>
              <a:t>通</a:t>
            </a:r>
            <a:r>
              <a:rPr lang="zh-CN" altLang="en-US" dirty="0" smtClean="0"/>
              <a:t>过</a:t>
            </a:r>
            <a:r>
              <a:rPr lang="en-US" altLang="zh-CN" dirty="0" err="1" smtClean="0"/>
              <a:t>getXxx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setXxx</a:t>
            </a:r>
            <a:r>
              <a:rPr lang="zh-CN" altLang="en-US" dirty="0" smtClean="0"/>
              <a:t>来读和写相应的变量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</a:t>
            </a:r>
            <a:r>
              <a:rPr lang="en-US" altLang="zh-CN" dirty="0" smtClean="0"/>
              <a:t>Bean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4548" y="1600200"/>
            <a:ext cx="437490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JSP</a:t>
            </a:r>
            <a:r>
              <a:rPr lang="zh-CN" altLang="en-US" dirty="0" smtClean="0"/>
              <a:t>中使用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110657"/>
            <a:ext cx="8229600" cy="1505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102</Words>
  <Application>Microsoft Office PowerPoint</Application>
  <PresentationFormat>全屏显示(4:3)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Bean</vt:lpstr>
      <vt:lpstr>2W1H</vt:lpstr>
      <vt:lpstr>如何使用</vt:lpstr>
      <vt:lpstr>定义Bean</vt:lpstr>
      <vt:lpstr>在JSP中使用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Bean</dc:title>
  <dc:creator>Administrator</dc:creator>
  <cp:lastModifiedBy>Administrator</cp:lastModifiedBy>
  <cp:revision>2</cp:revision>
  <dcterms:created xsi:type="dcterms:W3CDTF">2015-04-26T15:21:54Z</dcterms:created>
  <dcterms:modified xsi:type="dcterms:W3CDTF">2015-04-26T15:41:11Z</dcterms:modified>
</cp:coreProperties>
</file>