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Hypertext Transfer </a:t>
            </a:r>
            <a:r>
              <a:rPr lang="en-US" altLang="zh-CN" dirty="0" smtClean="0"/>
              <a:t>Protocol </a:t>
            </a:r>
            <a:r>
              <a:rPr lang="zh-CN" altLang="en-US" dirty="0" smtClean="0"/>
              <a:t>超文本传输协议</a:t>
            </a:r>
            <a:endParaRPr lang="en-US" altLang="zh-CN" dirty="0" smtClean="0"/>
          </a:p>
          <a:p>
            <a:r>
              <a:rPr lang="zh-CN" altLang="en-US" dirty="0" smtClean="0"/>
              <a:t>是整个互联网的基础</a:t>
            </a:r>
            <a:endParaRPr lang="en-US" altLang="zh-CN" dirty="0" smtClean="0"/>
          </a:p>
          <a:p>
            <a:r>
              <a:rPr lang="zh-CN" altLang="en-US" dirty="0" smtClean="0"/>
              <a:t>协</a:t>
            </a:r>
            <a:r>
              <a:rPr lang="zh-CN" altLang="en-US" dirty="0" smtClean="0"/>
              <a:t>议细节见：</a:t>
            </a:r>
            <a:r>
              <a:rPr lang="en-US" altLang="zh-CN" dirty="0" smtClean="0"/>
              <a:t>http://tools.ietf.org/html/rfc2616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Request &amp; Response</a:t>
            </a:r>
            <a:endParaRPr lang="zh-CN" altLang="en-US" dirty="0"/>
          </a:p>
        </p:txBody>
      </p:sp>
      <p:sp>
        <p:nvSpPr>
          <p:cNvPr id="4" name="剪去同侧角的矩形 3"/>
          <p:cNvSpPr/>
          <p:nvPr/>
        </p:nvSpPr>
        <p:spPr>
          <a:xfrm>
            <a:off x="6444208" y="2996952"/>
            <a:ext cx="1728192" cy="144016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1547664" y="3212976"/>
            <a:ext cx="1944216" cy="12241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491880" y="3501008"/>
            <a:ext cx="28803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3491880" y="4005064"/>
            <a:ext cx="295232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1960" y="30689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3968" y="43651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response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www.baidu.com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92896"/>
            <a:ext cx="813690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www.baidu.com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4464496" cy="432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</a:t>
            </a:r>
          </a:p>
          <a:p>
            <a:pPr lvl="1"/>
            <a:r>
              <a:rPr lang="zh-CN" altLang="en-US" dirty="0" smtClean="0"/>
              <a:t>从服务器读取信息</a:t>
            </a:r>
            <a:endParaRPr lang="en-US" altLang="zh-CN" dirty="0" smtClean="0"/>
          </a:p>
          <a:p>
            <a:r>
              <a:rPr lang="en-US" altLang="zh-CN" dirty="0" smtClean="0"/>
              <a:t>POST</a:t>
            </a:r>
          </a:p>
          <a:p>
            <a:pPr lvl="1"/>
            <a:r>
              <a:rPr lang="zh-CN" altLang="en-US" dirty="0" smtClean="0"/>
              <a:t>向服务</a:t>
            </a:r>
            <a:r>
              <a:rPr lang="zh-CN" altLang="en-US" dirty="0" smtClean="0"/>
              <a:t>器发送信息（例如，提交表单等）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全屏显示(4:3)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HTTP基础</vt:lpstr>
      <vt:lpstr>HTTP</vt:lpstr>
      <vt:lpstr>Request &amp; Response</vt:lpstr>
      <vt:lpstr>Request</vt:lpstr>
      <vt:lpstr>Response</vt:lpstr>
      <vt:lpstr>method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HTTP基础</dc:title>
  <dc:creator>Administrator</dc:creator>
  <cp:lastModifiedBy>Administrator</cp:lastModifiedBy>
  <cp:revision>1</cp:revision>
  <dcterms:created xsi:type="dcterms:W3CDTF">2015-04-26T14:40:28Z</dcterms:created>
  <dcterms:modified xsi:type="dcterms:W3CDTF">2015-04-26T14:49:45Z</dcterms:modified>
</cp:coreProperties>
</file>