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</a:p>
          <a:p>
            <a:r>
              <a:rPr lang="zh-CN" altLang="en-US" dirty="0" smtClean="0"/>
              <a:t>简</a:t>
            </a:r>
            <a:r>
              <a:rPr lang="zh-CN" altLang="en-US" dirty="0" smtClean="0"/>
              <a:t>单理解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Servlet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中嵌入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JSP</a:t>
            </a:r>
            <a:r>
              <a:rPr lang="zh-CN" altLang="en-US" dirty="0" smtClean="0"/>
              <a:t>则是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中嵌入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2W1H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What?</a:t>
            </a:r>
          </a:p>
          <a:p>
            <a:pPr lvl="1"/>
            <a:r>
              <a:rPr lang="zh-CN" altLang="en-US" dirty="0" smtClean="0"/>
              <a:t>同</a:t>
            </a:r>
            <a:r>
              <a:rPr lang="zh-CN" altLang="en-US" dirty="0" smtClean="0"/>
              <a:t>样是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端的技术，用于生成响应的</a:t>
            </a:r>
            <a:r>
              <a:rPr lang="en-US" altLang="zh-CN" dirty="0" smtClean="0"/>
              <a:t>web page</a:t>
            </a:r>
          </a:p>
          <a:p>
            <a:r>
              <a:rPr lang="en-US" altLang="zh-CN" dirty="0" smtClean="0"/>
              <a:t>Why?</a:t>
            </a:r>
          </a:p>
          <a:p>
            <a:pPr lvl="1"/>
            <a:r>
              <a:rPr lang="zh-CN" altLang="en-US" dirty="0" smtClean="0"/>
              <a:t>利</a:t>
            </a:r>
            <a:r>
              <a:rPr lang="zh-CN" altLang="en-US" dirty="0" smtClean="0"/>
              <a:t>于逻辑与页面的分离</a:t>
            </a:r>
            <a:r>
              <a:rPr lang="en-US" altLang="zh-CN" dirty="0" smtClean="0"/>
              <a:t>(MVC)</a:t>
            </a:r>
          </a:p>
          <a:p>
            <a:pPr lvl="1"/>
            <a:r>
              <a:rPr lang="zh-CN" altLang="en-US" dirty="0" smtClean="0"/>
              <a:t>简</a:t>
            </a:r>
            <a:r>
              <a:rPr lang="zh-CN" altLang="en-US" dirty="0" smtClean="0"/>
              <a:t>单，易于使用（相比于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print string</a:t>
            </a:r>
            <a:r>
              <a:rPr lang="zh-CN" altLang="en-US" dirty="0" smtClean="0"/>
              <a:t>，我们可以直接使用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的相关技术）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</a:t>
            </a:r>
            <a:r>
              <a:rPr lang="zh-CN" altLang="en-US" dirty="0" smtClean="0"/>
              <a:t>量使用</a:t>
            </a:r>
            <a:endParaRPr lang="en-US" altLang="zh-CN" dirty="0" smtClean="0"/>
          </a:p>
          <a:p>
            <a:r>
              <a:rPr lang="en-US" altLang="zh-CN" dirty="0" smtClean="0"/>
              <a:t>How?</a:t>
            </a:r>
          </a:p>
          <a:p>
            <a:pPr lvl="1"/>
            <a:r>
              <a:rPr lang="zh-CN" altLang="en-US" dirty="0" smtClean="0"/>
              <a:t>见下页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&lt;%= Java value %&gt;</a:t>
            </a:r>
          </a:p>
          <a:p>
            <a:r>
              <a:rPr lang="en-US" altLang="zh-CN" dirty="0" smtClean="0"/>
              <a:t>&lt;% </a:t>
            </a:r>
            <a:r>
              <a:rPr lang="en-US" altLang="zh-CN" dirty="0" smtClean="0"/>
              <a:t>Java </a:t>
            </a:r>
            <a:r>
              <a:rPr lang="en-US" altLang="zh-CN" dirty="0" smtClean="0"/>
              <a:t>Statement %&gt;</a:t>
            </a:r>
          </a:p>
          <a:p>
            <a:r>
              <a:rPr lang="en-US" altLang="zh-CN" dirty="0" smtClean="0"/>
              <a:t>&lt;%! </a:t>
            </a:r>
            <a:r>
              <a:rPr lang="en-US" altLang="zh-CN" dirty="0" smtClean="0"/>
              <a:t>Java </a:t>
            </a:r>
            <a:r>
              <a:rPr lang="en-US" altLang="zh-CN" dirty="0" smtClean="0"/>
              <a:t>Declaration %&gt;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Hello JSP</a:t>
            </a:r>
          </a:p>
          <a:p>
            <a:r>
              <a:rPr lang="zh-CN" altLang="en-US" dirty="0" smtClean="0"/>
              <a:t>输</a:t>
            </a:r>
            <a:r>
              <a:rPr lang="zh-CN" altLang="en-US" dirty="0" smtClean="0"/>
              <a:t>出当前的时间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133</Words>
  <Application>Microsoft Office PowerPoint</Application>
  <PresentationFormat>全屏显示(4:3)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JSP</vt:lpstr>
      <vt:lpstr>JSP简介</vt:lpstr>
      <vt:lpstr>2W1H</vt:lpstr>
      <vt:lpstr>基本语法</vt:lpstr>
      <vt:lpstr>示例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</dc:title>
  <dc:creator>Administrator</dc:creator>
  <cp:lastModifiedBy>Administrator</cp:lastModifiedBy>
  <cp:revision>5</cp:revision>
  <dcterms:created xsi:type="dcterms:W3CDTF">2015-04-26T14:56:25Z</dcterms:created>
  <dcterms:modified xsi:type="dcterms:W3CDTF">2015-04-26T15:41:18Z</dcterms:modified>
</cp:coreProperties>
</file>