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2W1H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What?</a:t>
            </a:r>
          </a:p>
          <a:p>
            <a:pPr lvl="1"/>
            <a:r>
              <a:rPr lang="en-US" altLang="zh-CN" dirty="0" smtClean="0"/>
              <a:t>MVC: Model-View-Controller</a:t>
            </a:r>
          </a:p>
          <a:p>
            <a:pPr lvl="2"/>
            <a:r>
              <a:rPr lang="en-US" altLang="zh-CN" dirty="0" smtClean="0"/>
              <a:t>Model: </a:t>
            </a:r>
            <a:r>
              <a:rPr lang="zh-CN" altLang="en-US" dirty="0" smtClean="0"/>
              <a:t>数据层（</a:t>
            </a:r>
            <a:r>
              <a:rPr lang="en-US" altLang="zh-CN" dirty="0" smtClean="0"/>
              <a:t>Bean)</a:t>
            </a:r>
          </a:p>
          <a:p>
            <a:pPr lvl="2"/>
            <a:r>
              <a:rPr lang="en-US" altLang="zh-CN" dirty="0" smtClean="0"/>
              <a:t>View: </a:t>
            </a:r>
            <a:r>
              <a:rPr lang="zh-CN" altLang="en-US" dirty="0" smtClean="0"/>
              <a:t>显示层 </a:t>
            </a:r>
            <a:r>
              <a:rPr lang="en-US" altLang="zh-CN" dirty="0" smtClean="0"/>
              <a:t>(JSP)</a:t>
            </a:r>
          </a:p>
          <a:p>
            <a:pPr lvl="2"/>
            <a:r>
              <a:rPr lang="en-US" altLang="zh-CN" dirty="0" smtClean="0"/>
              <a:t>Controller: </a:t>
            </a:r>
            <a:r>
              <a:rPr lang="zh-CN" altLang="en-US" dirty="0" smtClean="0"/>
              <a:t>控制层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Why?</a:t>
            </a:r>
          </a:p>
          <a:p>
            <a:pPr lvl="1"/>
            <a:r>
              <a:rPr lang="zh-CN" altLang="en-US" dirty="0" smtClean="0"/>
              <a:t>业</a:t>
            </a:r>
            <a:r>
              <a:rPr lang="zh-CN" altLang="en-US" dirty="0" smtClean="0"/>
              <a:t>务逻辑与显示分离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更易</a:t>
            </a:r>
            <a:r>
              <a:rPr lang="zh-CN" altLang="en-US" dirty="0" smtClean="0"/>
              <a:t>于维护和</a:t>
            </a:r>
            <a:r>
              <a:rPr lang="en-US" altLang="zh-CN" dirty="0" smtClean="0"/>
              <a:t>debug</a:t>
            </a:r>
          </a:p>
          <a:p>
            <a:r>
              <a:rPr lang="en-US" altLang="zh-CN" dirty="0" smtClean="0"/>
              <a:t>How?</a:t>
            </a:r>
          </a:p>
          <a:p>
            <a:pPr lvl="1"/>
            <a:r>
              <a:rPr lang="zh-CN" altLang="en-US" dirty="0" smtClean="0"/>
              <a:t>见下页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来定义数据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Getter</a:t>
            </a:r>
          </a:p>
          <a:p>
            <a:pPr lvl="1"/>
            <a:r>
              <a:rPr lang="en-US" altLang="zh-CN" dirty="0" smtClean="0"/>
              <a:t>setter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来处理请求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</a:t>
            </a:r>
            <a:r>
              <a:rPr lang="zh-CN" altLang="en-US" dirty="0" smtClean="0"/>
              <a:t>取</a:t>
            </a:r>
            <a:r>
              <a:rPr lang="en-US" altLang="zh-CN" dirty="0" smtClean="0"/>
              <a:t>request parameter</a:t>
            </a:r>
            <a:r>
              <a:rPr lang="zh-CN" altLang="en-US" dirty="0" smtClean="0"/>
              <a:t>，进行相应的处理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将处理后的数据置于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将请</a:t>
            </a:r>
            <a:r>
              <a:rPr lang="zh-CN" altLang="en-US" dirty="0" smtClean="0"/>
              <a:t>求转发给</a:t>
            </a:r>
            <a:r>
              <a:rPr lang="en-US" altLang="zh-CN" dirty="0" smtClean="0"/>
              <a:t>JSP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来获取相应的</a:t>
            </a:r>
            <a:r>
              <a:rPr lang="en-US" altLang="zh-CN" dirty="0" smtClean="0"/>
              <a:t>Bean</a:t>
            </a:r>
          </a:p>
          <a:p>
            <a:r>
              <a:rPr lang="zh-CN" altLang="en-US" dirty="0" smtClean="0"/>
              <a:t>显</a:t>
            </a:r>
            <a:r>
              <a:rPr lang="zh-CN" altLang="en-US" dirty="0" smtClean="0"/>
              <a:t>示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中的数据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Person</a:t>
            </a:r>
          </a:p>
          <a:p>
            <a:pPr lvl="1"/>
            <a:r>
              <a:rPr lang="en-US" altLang="zh-CN" dirty="0" smtClean="0"/>
              <a:t>Name</a:t>
            </a:r>
          </a:p>
          <a:p>
            <a:pPr lvl="1"/>
            <a:r>
              <a:rPr lang="en-US" altLang="zh-CN" dirty="0" smtClean="0"/>
              <a:t>Age</a:t>
            </a:r>
          </a:p>
          <a:p>
            <a:pPr lvl="1"/>
            <a:r>
              <a:rPr lang="en-US" altLang="zh-CN" dirty="0" smtClean="0"/>
              <a:t>Married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6762" y="1600200"/>
            <a:ext cx="49504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0888"/>
            <a:ext cx="8754291" cy="2219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09208"/>
            <a:ext cx="8229600" cy="1507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131</Words>
  <Application>Microsoft Office PowerPoint</Application>
  <PresentationFormat>全屏显示(4:3)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MVC</vt:lpstr>
      <vt:lpstr>2W1H</vt:lpstr>
      <vt:lpstr>Model</vt:lpstr>
      <vt:lpstr>Controller</vt:lpstr>
      <vt:lpstr>View</vt:lpstr>
      <vt:lpstr>示例</vt:lpstr>
      <vt:lpstr>Model</vt:lpstr>
      <vt:lpstr>Controller</vt:lpstr>
      <vt:lpstr>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Administrator</dc:creator>
  <cp:lastModifiedBy>Administrator</cp:lastModifiedBy>
  <cp:revision>6</cp:revision>
  <dcterms:created xsi:type="dcterms:W3CDTF">2015-04-26T15:41:34Z</dcterms:created>
  <dcterms:modified xsi:type="dcterms:W3CDTF">2015-04-26T16:06:31Z</dcterms:modified>
</cp:coreProperties>
</file>