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Servlet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development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开发，即所谓的</a:t>
            </a:r>
            <a:r>
              <a:rPr lang="en-US" altLang="zh-CN" dirty="0" smtClean="0"/>
              <a:t>J2EE</a:t>
            </a:r>
          </a:p>
          <a:p>
            <a:r>
              <a:rPr lang="zh-CN" altLang="en-US" dirty="0" smtClean="0"/>
              <a:t>我</a:t>
            </a:r>
            <a:r>
              <a:rPr lang="zh-CN" altLang="en-US" dirty="0" smtClean="0"/>
              <a:t>们通常使用的技术包括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Servlet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JSP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是什么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</a:t>
            </a:r>
            <a:r>
              <a:rPr lang="zh-CN" altLang="en-US" dirty="0" smtClean="0"/>
              <a:t>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的后端技术，通过</a:t>
            </a:r>
            <a:r>
              <a:rPr lang="en-US" altLang="zh-CN" dirty="0" smtClean="0"/>
              <a:t>Web Server(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）来执行</a:t>
            </a:r>
            <a:endParaRPr lang="en-US" altLang="zh-CN" dirty="0" smtClean="0"/>
          </a:p>
          <a:p>
            <a:r>
              <a:rPr lang="zh-CN" altLang="en-US" dirty="0" smtClean="0"/>
              <a:t>为什</a:t>
            </a:r>
            <a:r>
              <a:rPr lang="zh-CN" altLang="en-US" dirty="0" smtClean="0"/>
              <a:t>么使用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</a:t>
            </a:r>
            <a:r>
              <a:rPr lang="zh-CN" altLang="en-US" dirty="0" smtClean="0"/>
              <a:t>供整套的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开发技术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</a:t>
            </a:r>
            <a:r>
              <a:rPr lang="zh-CN" altLang="en-US" dirty="0" smtClean="0"/>
              <a:t>量使用</a:t>
            </a:r>
            <a:endParaRPr lang="en-US" altLang="zh-CN" dirty="0" smtClean="0"/>
          </a:p>
          <a:p>
            <a:r>
              <a:rPr lang="zh-CN" altLang="en-US" dirty="0" smtClean="0"/>
              <a:t>怎</a:t>
            </a:r>
            <a:r>
              <a:rPr lang="zh-CN" altLang="en-US" dirty="0" smtClean="0"/>
              <a:t>么用？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见下页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Servlet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public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altLang="zh-CN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class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HelloServlet2 </a:t>
            </a:r>
            <a:r>
              <a:rPr lang="en-US" altLang="zh-CN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extends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HttpServlet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{</a:t>
            </a:r>
          </a:p>
          <a:p>
            <a:pPr lvl="1"/>
            <a:r>
              <a:rPr lang="en-US" altLang="zh-CN" b="1" dirty="0" smtClean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  <a:latin typeface="Consolas"/>
              </a:rPr>
              <a:t>doGet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b="1" dirty="0" err="1" smtClean="0">
                <a:solidFill>
                  <a:srgbClr val="000000"/>
                </a:solidFill>
                <a:latin typeface="Consolas"/>
              </a:rPr>
              <a:t>HttpServletRequest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smtClean="0">
                <a:solidFill>
                  <a:srgbClr val="6A3E3E"/>
                </a:solidFill>
                <a:latin typeface="Consolas"/>
              </a:rPr>
              <a:t>request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b="1" dirty="0" err="1" smtClean="0">
                <a:solidFill>
                  <a:srgbClr val="000000"/>
                </a:solidFill>
                <a:latin typeface="Consolas"/>
              </a:rPr>
              <a:t>HttpServletResponse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smtClean="0">
                <a:solidFill>
                  <a:srgbClr val="6A3E3E"/>
                </a:solidFill>
                <a:latin typeface="Consolas"/>
              </a:rPr>
              <a:t>response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altLang="zh-CN" b="1" dirty="0" smtClean="0">
                <a:solidFill>
                  <a:srgbClr val="7F0055"/>
                </a:solidFill>
                <a:latin typeface="Consolas"/>
              </a:rPr>
              <a:t>throws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  <a:latin typeface="Consolas"/>
              </a:rPr>
              <a:t>ServletException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b="1" dirty="0" err="1" smtClean="0">
                <a:solidFill>
                  <a:srgbClr val="000000"/>
                </a:solidFill>
                <a:latin typeface="Consolas"/>
              </a:rPr>
              <a:t>IOException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altLang="zh-CN" b="1" dirty="0" smtClean="0">
              <a:solidFill>
                <a:srgbClr val="000000"/>
              </a:solidFill>
              <a:highlight>
                <a:srgbClr val="E8F2FE"/>
              </a:highlight>
              <a:latin typeface="Consolas"/>
            </a:endParaRPr>
          </a:p>
          <a:p>
            <a:pPr lvl="1"/>
            <a:endParaRPr lang="en-US" altLang="zh-CN" b="1" dirty="0" smtClean="0">
              <a:solidFill>
                <a:srgbClr val="000000"/>
              </a:solidFill>
              <a:highlight>
                <a:srgbClr val="E8F2FE"/>
              </a:highlight>
              <a:latin typeface="Consolas"/>
            </a:endParaRPr>
          </a:p>
          <a:p>
            <a:pPr lvl="1"/>
            <a:r>
              <a:rPr lang="en-US" altLang="zh-CN" b="1" dirty="0" smtClean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  <a:latin typeface="Consolas"/>
              </a:rPr>
              <a:t>doPost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b="1" dirty="0" err="1" smtClean="0">
                <a:solidFill>
                  <a:srgbClr val="000000"/>
                </a:solidFill>
                <a:latin typeface="Consolas"/>
              </a:rPr>
              <a:t>HttpServletRequest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smtClean="0">
                <a:solidFill>
                  <a:srgbClr val="6A3E3E"/>
                </a:solidFill>
                <a:latin typeface="Consolas"/>
              </a:rPr>
              <a:t>request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b="1" dirty="0" err="1" smtClean="0">
                <a:solidFill>
                  <a:srgbClr val="000000"/>
                </a:solidFill>
                <a:latin typeface="Consolas"/>
              </a:rPr>
              <a:t>HttpServletResponse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smtClean="0">
                <a:solidFill>
                  <a:srgbClr val="6A3E3E"/>
                </a:solidFill>
                <a:latin typeface="Consolas"/>
              </a:rPr>
              <a:t>response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altLang="zh-CN" b="1" dirty="0" smtClean="0">
                <a:solidFill>
                  <a:srgbClr val="7F0055"/>
                </a:solidFill>
                <a:latin typeface="Consolas"/>
              </a:rPr>
              <a:t>throws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  <a:latin typeface="Consolas"/>
              </a:rPr>
              <a:t>ServletException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b="1" dirty="0" err="1" smtClean="0">
                <a:solidFill>
                  <a:srgbClr val="000000"/>
                </a:solidFill>
                <a:latin typeface="Consolas"/>
              </a:rPr>
              <a:t>IOException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altLang="zh-CN" b="1" dirty="0" smtClean="0">
              <a:solidFill>
                <a:srgbClr val="000000"/>
              </a:solidFill>
              <a:highlight>
                <a:srgbClr val="E8F2FE"/>
              </a:highlight>
              <a:latin typeface="Consolas"/>
            </a:endParaRP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// </a:t>
            </a:r>
            <a:r>
              <a:rPr lang="zh-CN" alt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其他方法</a:t>
            </a:r>
            <a:endParaRPr lang="en-US" altLang="zh-CN" b="1" dirty="0" smtClean="0">
              <a:solidFill>
                <a:srgbClr val="000000"/>
              </a:solidFill>
              <a:highlight>
                <a:srgbClr val="E8F2FE"/>
              </a:highlight>
              <a:latin typeface="Consolas"/>
            </a:endParaRP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基本的重写方法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doInit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</a:t>
            </a:r>
            <a:r>
              <a:rPr lang="zh-CN" altLang="en-US" dirty="0" smtClean="0"/>
              <a:t>化操作，如打开数据库等</a:t>
            </a:r>
            <a:endParaRPr lang="en-US" altLang="zh-CN" dirty="0" smtClean="0"/>
          </a:p>
          <a:p>
            <a:r>
              <a:rPr lang="en-US" altLang="zh-CN" dirty="0" err="1" smtClean="0"/>
              <a:t>doGet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响</a:t>
            </a:r>
            <a:r>
              <a:rPr lang="zh-CN" altLang="en-US" dirty="0" smtClean="0"/>
              <a:t>应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en-US" altLang="zh-CN" dirty="0" err="1" smtClean="0"/>
              <a:t>doPost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响</a:t>
            </a:r>
            <a:r>
              <a:rPr lang="zh-CN" altLang="en-US" dirty="0" smtClean="0"/>
              <a:t>应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en-US" altLang="zh-CN" dirty="0" err="1" smtClean="0"/>
              <a:t>doDestroy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销</a:t>
            </a:r>
            <a:r>
              <a:rPr lang="zh-CN" altLang="en-US" dirty="0" smtClean="0"/>
              <a:t>毁时，进行相应的清理操作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web server</a:t>
            </a:r>
            <a:r>
              <a:rPr lang="zh-CN" altLang="en-US" dirty="0" smtClean="0"/>
              <a:t>接收到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的请求时，如果内存中没有载入相应的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，则进行实例化，并且调用</a:t>
            </a:r>
            <a:r>
              <a:rPr lang="en-US" altLang="zh-CN" dirty="0" err="1" smtClean="0"/>
              <a:t>doInit</a:t>
            </a:r>
            <a:r>
              <a:rPr lang="zh-CN" altLang="en-US" dirty="0" smtClean="0"/>
              <a:t>方法，进行初始化</a:t>
            </a:r>
            <a:endParaRPr lang="en-US" altLang="zh-CN" dirty="0" smtClean="0"/>
          </a:p>
          <a:p>
            <a:r>
              <a:rPr lang="zh-CN" altLang="en-US" dirty="0" smtClean="0"/>
              <a:t>如</a:t>
            </a:r>
            <a:r>
              <a:rPr lang="zh-CN" altLang="en-US" dirty="0" smtClean="0"/>
              <a:t>果内存中已经有载入的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，则直接使用，根据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的不同来相应</a:t>
            </a:r>
            <a:endParaRPr lang="en-US" altLang="zh-CN" dirty="0" smtClean="0"/>
          </a:p>
          <a:p>
            <a:r>
              <a:rPr lang="zh-CN" altLang="en-US" dirty="0" smtClean="0"/>
              <a:t>也就是说一个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只实例化一次，后续会生成多个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，每个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响</a:t>
            </a:r>
            <a:r>
              <a:rPr lang="zh-CN" altLang="en-US" dirty="0" smtClean="0"/>
              <a:t>应一个</a:t>
            </a:r>
            <a:r>
              <a:rPr lang="en-US" altLang="zh-CN" dirty="0" smtClean="0"/>
              <a:t>request</a:t>
            </a:r>
          </a:p>
          <a:p>
            <a:r>
              <a:rPr lang="en-US" altLang="zh-CN" dirty="0" err="1" smtClean="0"/>
              <a:t>onDestroy</a:t>
            </a:r>
            <a:r>
              <a:rPr lang="en-US" altLang="zh-CN" dirty="0" smtClean="0"/>
              <a:t>:</a:t>
            </a:r>
            <a:r>
              <a:rPr lang="zh-CN" altLang="en-US" dirty="0" smtClean="0"/>
              <a:t>则是当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要从内存中销毁时，可进行响应的清理，如关闭数据库，将文件写入磁盘等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Hello </a:t>
            </a:r>
            <a:r>
              <a:rPr lang="en-US" altLang="zh-CN" dirty="0" err="1" smtClean="0"/>
              <a:t>Servlet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323</Words>
  <Application>Microsoft Office PowerPoint</Application>
  <PresentationFormat>全屏显示(4:3)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Servlet</vt:lpstr>
      <vt:lpstr>Web development</vt:lpstr>
      <vt:lpstr>Servlet</vt:lpstr>
      <vt:lpstr>Servlet语法</vt:lpstr>
      <vt:lpstr>基本的重写方法</vt:lpstr>
      <vt:lpstr>具体实现</vt:lpstr>
      <vt:lpstr>示例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</dc:title>
  <dc:creator>Administrator</dc:creator>
  <cp:lastModifiedBy>Administrator</cp:lastModifiedBy>
  <cp:revision>5</cp:revision>
  <dcterms:created xsi:type="dcterms:W3CDTF">2015-04-26T14:34:22Z</dcterms:created>
  <dcterms:modified xsi:type="dcterms:W3CDTF">2015-04-26T14:56:01Z</dcterms:modified>
</cp:coreProperties>
</file>