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基础引入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zh-CN" altLang="en-US" dirty="0" smtClean="0"/>
              <a:t>有一些指令组成，为了达到一定目的代码组合。</a:t>
            </a:r>
            <a:endParaRPr lang="en-US" altLang="zh-CN" dirty="0" smtClean="0"/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zh-CN" altLang="en-US" dirty="0" smtClean="0"/>
              <a:t>重复性工作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大量并发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</a:t>
            </a:r>
            <a:r>
              <a:rPr lang="zh-CN" altLang="en-US" dirty="0" smtClean="0"/>
              <a:t>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本课程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</a:t>
            </a:r>
            <a:r>
              <a:rPr lang="zh-CN" altLang="en-US" dirty="0" smtClean="0"/>
              <a:t>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调试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 smtClean="0"/>
              <a:t>们的环境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smtClean="0"/>
              <a:t>Eclipse</a:t>
            </a:r>
          </a:p>
          <a:p>
            <a:pPr lvl="1"/>
            <a:r>
              <a:rPr lang="en-US" altLang="zh-CN" dirty="0" smtClean="0"/>
              <a:t>Java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2843808" y="2492896"/>
            <a:ext cx="576064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5896" y="27809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endParaRPr lang="en-US" altLang="zh-CN" dirty="0" smtClean="0"/>
          </a:p>
          <a:p>
            <a:r>
              <a:rPr lang="zh-CN" altLang="en-US" dirty="0" smtClean="0"/>
              <a:t>创</a:t>
            </a:r>
            <a:r>
              <a:rPr lang="zh-CN" altLang="en-US" dirty="0" smtClean="0"/>
              <a:t>建一个类</a:t>
            </a:r>
            <a:endParaRPr lang="en-US" altLang="zh-CN" dirty="0" smtClean="0"/>
          </a:p>
          <a:p>
            <a:r>
              <a:rPr lang="zh-CN" altLang="en-US" dirty="0" smtClean="0"/>
              <a:t>写代码</a:t>
            </a:r>
            <a:endParaRPr lang="en-US" altLang="zh-CN" dirty="0" smtClean="0"/>
          </a:p>
          <a:p>
            <a:r>
              <a:rPr lang="zh-CN" altLang="en-US" dirty="0" smtClean="0"/>
              <a:t>运</a:t>
            </a:r>
            <a:r>
              <a:rPr lang="zh-CN" altLang="en-US" dirty="0" smtClean="0"/>
              <a:t>行代码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计</a:t>
            </a:r>
            <a:r>
              <a:rPr lang="zh-CN" altLang="en-US" dirty="0" smtClean="0"/>
              <a:t>算圆面积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zh-CN" altLang="en-US" dirty="0" smtClean="0"/>
              <a:t>环</a:t>
            </a:r>
            <a:r>
              <a:rPr lang="zh-CN" altLang="en-US" dirty="0" smtClean="0"/>
              <a:t>境</a:t>
            </a:r>
            <a:r>
              <a:rPr lang="en-US" altLang="zh-CN" dirty="0" smtClean="0"/>
              <a:t>(Eclipse)</a:t>
            </a:r>
          </a:p>
          <a:p>
            <a:r>
              <a:rPr lang="zh-CN" altLang="en-US" dirty="0" smtClean="0"/>
              <a:t>计</a:t>
            </a:r>
            <a:r>
              <a:rPr lang="zh-CN" altLang="en-US" dirty="0" smtClean="0"/>
              <a:t>算圆的周长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 smtClean="0"/>
              <a:t>组半径</a:t>
            </a:r>
            <a:r>
              <a:rPr lang="en-US" altLang="zh-CN" dirty="0" smtClean="0"/>
              <a:t>:10, 20, 30</a:t>
            </a:r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 smtClean="0"/>
              <a:t>好使用函数调用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137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基础引入</vt:lpstr>
      <vt:lpstr>程序</vt:lpstr>
      <vt:lpstr>How?</vt:lpstr>
      <vt:lpstr>Eclipse介绍</vt:lpstr>
      <vt:lpstr>一个示例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基础引入</dc:title>
  <dc:creator>Administrator</dc:creator>
  <cp:lastModifiedBy>Administrator</cp:lastModifiedBy>
  <cp:revision>6</cp:revision>
  <dcterms:created xsi:type="dcterms:W3CDTF">2015-05-04T01:56:31Z</dcterms:created>
  <dcterms:modified xsi:type="dcterms:W3CDTF">2015-05-04T02:54:17Z</dcterms:modified>
</cp:coreProperties>
</file>