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9FC38-B443-4A40-A7CC-CA047E9078FD}" type="doc">
      <dgm:prSet loTypeId="urn:microsoft.com/office/officeart/2005/8/layout/cycle1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49582C-C99D-7545-9B26-75BAAAE4B41F}">
      <dgm:prSet phldrT="[Text]" custT="1"/>
      <dgm:spPr/>
      <dgm:t>
        <a:bodyPr/>
        <a:lstStyle/>
        <a:p>
          <a:r>
            <a:rPr lang="en-US" sz="1200" b="1" dirty="0"/>
            <a:t>Storage</a:t>
          </a:r>
          <a:endParaRPr lang="en-US" sz="900" b="1" dirty="0"/>
        </a:p>
      </dgm:t>
    </dgm:pt>
    <dgm:pt modelId="{8384F724-84D3-814C-AA65-0B926E844360}" type="parTrans" cxnId="{788F7C93-CBA4-9740-8B43-A4FF1B4EA224}">
      <dgm:prSet/>
      <dgm:spPr/>
      <dgm:t>
        <a:bodyPr/>
        <a:lstStyle/>
        <a:p>
          <a:endParaRPr lang="en-US"/>
        </a:p>
      </dgm:t>
    </dgm:pt>
    <dgm:pt modelId="{99A1C0B8-0EE5-A94A-AA72-2B9C45DE243A}" type="sibTrans" cxnId="{788F7C93-CBA4-9740-8B43-A4FF1B4EA224}">
      <dgm:prSet/>
      <dgm:spPr/>
      <dgm:t>
        <a:bodyPr/>
        <a:lstStyle/>
        <a:p>
          <a:endParaRPr lang="en-US"/>
        </a:p>
      </dgm:t>
    </dgm:pt>
    <dgm:pt modelId="{624E6D92-905D-464F-A2D6-BA0AB5CD12FF}">
      <dgm:prSet phldrT="[Text]" custT="1"/>
      <dgm:spPr/>
      <dgm:t>
        <a:bodyPr/>
        <a:lstStyle/>
        <a:p>
          <a:r>
            <a:rPr lang="en-US" sz="1200" b="1" dirty="0"/>
            <a:t>Communication</a:t>
          </a:r>
          <a:endParaRPr lang="en-US" sz="1800" b="1" dirty="0"/>
        </a:p>
      </dgm:t>
    </dgm:pt>
    <dgm:pt modelId="{3062BCEE-872C-6E4D-96A0-331EA58505E8}" type="parTrans" cxnId="{C661D1F8-FF7E-9148-A855-355635FF26FF}">
      <dgm:prSet/>
      <dgm:spPr/>
      <dgm:t>
        <a:bodyPr/>
        <a:lstStyle/>
        <a:p>
          <a:endParaRPr lang="en-US"/>
        </a:p>
      </dgm:t>
    </dgm:pt>
    <dgm:pt modelId="{B2ABF9D5-F0DC-7D41-829F-EB8FB08DC824}" type="sibTrans" cxnId="{C661D1F8-FF7E-9148-A855-355635FF26FF}">
      <dgm:prSet/>
      <dgm:spPr/>
      <dgm:t>
        <a:bodyPr/>
        <a:lstStyle/>
        <a:p>
          <a:endParaRPr lang="en-US"/>
        </a:p>
      </dgm:t>
    </dgm:pt>
    <dgm:pt modelId="{F94C678F-A660-C74C-A465-64C4168CD90A}">
      <dgm:prSet phldrT="[Text]" custT="1"/>
      <dgm:spPr/>
      <dgm:t>
        <a:bodyPr/>
        <a:lstStyle/>
        <a:p>
          <a:r>
            <a:rPr lang="en-US" sz="1200" b="1" dirty="0"/>
            <a:t>Computation</a:t>
          </a:r>
          <a:endParaRPr lang="en-US" sz="900" b="1" dirty="0"/>
        </a:p>
      </dgm:t>
    </dgm:pt>
    <dgm:pt modelId="{184BA6AE-07BF-A846-AC89-69E7158FE89B}" type="parTrans" cxnId="{54836B2E-C587-434C-9122-E87702F79352}">
      <dgm:prSet/>
      <dgm:spPr/>
      <dgm:t>
        <a:bodyPr/>
        <a:lstStyle/>
        <a:p>
          <a:endParaRPr lang="en-US"/>
        </a:p>
      </dgm:t>
    </dgm:pt>
    <dgm:pt modelId="{D9AA61A4-C540-EC4D-9BD7-2A839456400A}" type="sibTrans" cxnId="{54836B2E-C587-434C-9122-E87702F79352}">
      <dgm:prSet/>
      <dgm:spPr/>
      <dgm:t>
        <a:bodyPr/>
        <a:lstStyle/>
        <a:p>
          <a:endParaRPr lang="en-US"/>
        </a:p>
      </dgm:t>
    </dgm:pt>
    <dgm:pt modelId="{202625FF-69EF-064F-8740-6ACBBE94271A}">
      <dgm:prSet phldrT="[Text]" custT="1"/>
      <dgm:spPr/>
      <dgm:t>
        <a:bodyPr/>
        <a:lstStyle/>
        <a:p>
          <a:r>
            <a:rPr lang="en-US" sz="1200" b="1" dirty="0"/>
            <a:t>Analysis</a:t>
          </a:r>
        </a:p>
      </dgm:t>
    </dgm:pt>
    <dgm:pt modelId="{B749018F-8880-F948-98BE-3AE483CB8622}" type="parTrans" cxnId="{E4B07A3F-861B-CB4F-837B-E52F95649A91}">
      <dgm:prSet/>
      <dgm:spPr/>
      <dgm:t>
        <a:bodyPr/>
        <a:lstStyle/>
        <a:p>
          <a:endParaRPr lang="en-US"/>
        </a:p>
      </dgm:t>
    </dgm:pt>
    <dgm:pt modelId="{946D145B-7843-2542-B153-50D03C6AB56B}" type="sibTrans" cxnId="{E4B07A3F-861B-CB4F-837B-E52F95649A91}">
      <dgm:prSet/>
      <dgm:spPr/>
      <dgm:t>
        <a:bodyPr/>
        <a:lstStyle/>
        <a:p>
          <a:endParaRPr lang="en-US"/>
        </a:p>
      </dgm:t>
    </dgm:pt>
    <dgm:pt modelId="{06094591-8065-A54F-A058-FFC49B8F045B}">
      <dgm:prSet phldrT="[Text]" custT="1"/>
      <dgm:spPr/>
      <dgm:t>
        <a:bodyPr/>
        <a:lstStyle/>
        <a:p>
          <a:r>
            <a:rPr lang="en-US" sz="1200" b="1" dirty="0"/>
            <a:t>Pre-processing</a:t>
          </a:r>
          <a:endParaRPr lang="en-US" sz="900" b="1" dirty="0"/>
        </a:p>
      </dgm:t>
    </dgm:pt>
    <dgm:pt modelId="{12FE7C87-4940-EA4C-8CFA-C403983620A0}" type="parTrans" cxnId="{73418D13-959D-1948-9243-DF376A8C4B7B}">
      <dgm:prSet/>
      <dgm:spPr/>
      <dgm:t>
        <a:bodyPr/>
        <a:lstStyle/>
        <a:p>
          <a:endParaRPr lang="en-US"/>
        </a:p>
      </dgm:t>
    </dgm:pt>
    <dgm:pt modelId="{63FB1B41-0C83-E944-B34C-44E57820D7D4}" type="sibTrans" cxnId="{73418D13-959D-1948-9243-DF376A8C4B7B}">
      <dgm:prSet/>
      <dgm:spPr/>
      <dgm:t>
        <a:bodyPr/>
        <a:lstStyle/>
        <a:p>
          <a:endParaRPr lang="en-US"/>
        </a:p>
      </dgm:t>
    </dgm:pt>
    <dgm:pt modelId="{E3807F46-160C-7641-B439-902184B64921}" type="pres">
      <dgm:prSet presAssocID="{1979FC38-B443-4A40-A7CC-CA047E9078FD}" presName="cycle" presStyleCnt="0">
        <dgm:presLayoutVars>
          <dgm:dir/>
          <dgm:resizeHandles val="exact"/>
        </dgm:presLayoutVars>
      </dgm:prSet>
      <dgm:spPr/>
    </dgm:pt>
    <dgm:pt modelId="{85BF1764-12EE-5D4C-AE68-E975DFEBB18C}" type="pres">
      <dgm:prSet presAssocID="{F549582C-C99D-7545-9B26-75BAAAE4B41F}" presName="dummy" presStyleCnt="0"/>
      <dgm:spPr/>
    </dgm:pt>
    <dgm:pt modelId="{939F66F5-B38D-3247-ABDC-2D4B036CE55C}" type="pres">
      <dgm:prSet presAssocID="{F549582C-C99D-7545-9B26-75BAAAE4B41F}" presName="node" presStyleLbl="revTx" presStyleIdx="0" presStyleCnt="5">
        <dgm:presLayoutVars>
          <dgm:bulletEnabled val="1"/>
        </dgm:presLayoutVars>
      </dgm:prSet>
      <dgm:spPr/>
    </dgm:pt>
    <dgm:pt modelId="{F5F4A613-BF39-7144-A22F-2663BB992612}" type="pres">
      <dgm:prSet presAssocID="{99A1C0B8-0EE5-A94A-AA72-2B9C45DE243A}" presName="sibTrans" presStyleLbl="node1" presStyleIdx="0" presStyleCnt="5"/>
      <dgm:spPr/>
    </dgm:pt>
    <dgm:pt modelId="{C16F5336-4764-F746-9E4C-8888B2A1F1D3}" type="pres">
      <dgm:prSet presAssocID="{624E6D92-905D-464F-A2D6-BA0AB5CD12FF}" presName="dummy" presStyleCnt="0"/>
      <dgm:spPr/>
    </dgm:pt>
    <dgm:pt modelId="{B7219390-49A5-F844-8853-CDD77F748E19}" type="pres">
      <dgm:prSet presAssocID="{624E6D92-905D-464F-A2D6-BA0AB5CD12FF}" presName="node" presStyleLbl="revTx" presStyleIdx="1" presStyleCnt="5" custScaleX="165413">
        <dgm:presLayoutVars>
          <dgm:bulletEnabled val="1"/>
        </dgm:presLayoutVars>
      </dgm:prSet>
      <dgm:spPr/>
    </dgm:pt>
    <dgm:pt modelId="{14A9A9EB-CB48-2A41-AFA1-70566062BF90}" type="pres">
      <dgm:prSet presAssocID="{B2ABF9D5-F0DC-7D41-829F-EB8FB08DC824}" presName="sibTrans" presStyleLbl="node1" presStyleIdx="1" presStyleCnt="5" custLinFactNeighborX="5235" custLinFactNeighborY="-1690"/>
      <dgm:spPr/>
    </dgm:pt>
    <dgm:pt modelId="{CC2D62DE-DFCE-B448-AB6B-AA52A79AE3FF}" type="pres">
      <dgm:prSet presAssocID="{F94C678F-A660-C74C-A465-64C4168CD90A}" presName="dummy" presStyleCnt="0"/>
      <dgm:spPr/>
    </dgm:pt>
    <dgm:pt modelId="{4CC2FC71-FE0C-6A41-97BE-6667063094DB}" type="pres">
      <dgm:prSet presAssocID="{F94C678F-A660-C74C-A465-64C4168CD90A}" presName="node" presStyleLbl="revTx" presStyleIdx="2" presStyleCnt="5" custScaleX="160943">
        <dgm:presLayoutVars>
          <dgm:bulletEnabled val="1"/>
        </dgm:presLayoutVars>
      </dgm:prSet>
      <dgm:spPr/>
    </dgm:pt>
    <dgm:pt modelId="{1BA41624-042A-5949-8DE3-22A9AD4A9603}" type="pres">
      <dgm:prSet presAssocID="{D9AA61A4-C540-EC4D-9BD7-2A839456400A}" presName="sibTrans" presStyleLbl="node1" presStyleIdx="2" presStyleCnt="5" custLinFactNeighborX="-4336" custLinFactNeighborY="665"/>
      <dgm:spPr/>
    </dgm:pt>
    <dgm:pt modelId="{5542602B-3F9D-464A-B0F5-3499A04031B4}" type="pres">
      <dgm:prSet presAssocID="{202625FF-69EF-064F-8740-6ACBBE94271A}" presName="dummy" presStyleCnt="0"/>
      <dgm:spPr/>
    </dgm:pt>
    <dgm:pt modelId="{ADC261BE-2E20-4247-AFB5-7FCC7A25D2AA}" type="pres">
      <dgm:prSet presAssocID="{202625FF-69EF-064F-8740-6ACBBE94271A}" presName="node" presStyleLbl="revTx" presStyleIdx="3" presStyleCnt="5" custScaleX="129760">
        <dgm:presLayoutVars>
          <dgm:bulletEnabled val="1"/>
        </dgm:presLayoutVars>
      </dgm:prSet>
      <dgm:spPr/>
    </dgm:pt>
    <dgm:pt modelId="{74FA9EB7-E3AF-5740-81AA-2C06CDED22EF}" type="pres">
      <dgm:prSet presAssocID="{946D145B-7843-2542-B153-50D03C6AB56B}" presName="sibTrans" presStyleLbl="node1" presStyleIdx="3" presStyleCnt="5"/>
      <dgm:spPr/>
    </dgm:pt>
    <dgm:pt modelId="{255D44DA-03A7-5E43-9989-00D69F8850DF}" type="pres">
      <dgm:prSet presAssocID="{06094591-8065-A54F-A058-FFC49B8F045B}" presName="dummy" presStyleCnt="0"/>
      <dgm:spPr/>
    </dgm:pt>
    <dgm:pt modelId="{2AF6A8D5-CE4C-EA47-A6A0-B185CD6441C9}" type="pres">
      <dgm:prSet presAssocID="{06094591-8065-A54F-A058-FFC49B8F045B}" presName="node" presStyleLbl="revTx" presStyleIdx="4" presStyleCnt="5" custScaleX="135043">
        <dgm:presLayoutVars>
          <dgm:bulletEnabled val="1"/>
        </dgm:presLayoutVars>
      </dgm:prSet>
      <dgm:spPr/>
    </dgm:pt>
    <dgm:pt modelId="{AF0F62C1-BF76-AE44-9D3F-C08832E3B3A8}" type="pres">
      <dgm:prSet presAssocID="{63FB1B41-0C83-E944-B34C-44E57820D7D4}" presName="sibTrans" presStyleLbl="node1" presStyleIdx="4" presStyleCnt="5"/>
      <dgm:spPr/>
    </dgm:pt>
  </dgm:ptLst>
  <dgm:cxnLst>
    <dgm:cxn modelId="{F140D905-C717-5341-ABEB-58DD30F20996}" type="presOf" srcId="{624E6D92-905D-464F-A2D6-BA0AB5CD12FF}" destId="{B7219390-49A5-F844-8853-CDD77F748E19}" srcOrd="0" destOrd="0" presId="urn:microsoft.com/office/officeart/2005/8/layout/cycle1"/>
    <dgm:cxn modelId="{62995C06-9C08-E946-9726-223605EEF386}" type="presOf" srcId="{F94C678F-A660-C74C-A465-64C4168CD90A}" destId="{4CC2FC71-FE0C-6A41-97BE-6667063094DB}" srcOrd="0" destOrd="0" presId="urn:microsoft.com/office/officeart/2005/8/layout/cycle1"/>
    <dgm:cxn modelId="{95C9990E-2975-E14F-8240-70021CE9C3BB}" type="presOf" srcId="{F549582C-C99D-7545-9B26-75BAAAE4B41F}" destId="{939F66F5-B38D-3247-ABDC-2D4B036CE55C}" srcOrd="0" destOrd="0" presId="urn:microsoft.com/office/officeart/2005/8/layout/cycle1"/>
    <dgm:cxn modelId="{73418D13-959D-1948-9243-DF376A8C4B7B}" srcId="{1979FC38-B443-4A40-A7CC-CA047E9078FD}" destId="{06094591-8065-A54F-A058-FFC49B8F045B}" srcOrd="4" destOrd="0" parTransId="{12FE7C87-4940-EA4C-8CFA-C403983620A0}" sibTransId="{63FB1B41-0C83-E944-B34C-44E57820D7D4}"/>
    <dgm:cxn modelId="{54836B2E-C587-434C-9122-E87702F79352}" srcId="{1979FC38-B443-4A40-A7CC-CA047E9078FD}" destId="{F94C678F-A660-C74C-A465-64C4168CD90A}" srcOrd="2" destOrd="0" parTransId="{184BA6AE-07BF-A846-AC89-69E7158FE89B}" sibTransId="{D9AA61A4-C540-EC4D-9BD7-2A839456400A}"/>
    <dgm:cxn modelId="{1ED4172F-2705-944D-9BDB-844BC65FE48C}" type="presOf" srcId="{1979FC38-B443-4A40-A7CC-CA047E9078FD}" destId="{E3807F46-160C-7641-B439-902184B64921}" srcOrd="0" destOrd="0" presId="urn:microsoft.com/office/officeart/2005/8/layout/cycle1"/>
    <dgm:cxn modelId="{E4B07A3F-861B-CB4F-837B-E52F95649A91}" srcId="{1979FC38-B443-4A40-A7CC-CA047E9078FD}" destId="{202625FF-69EF-064F-8740-6ACBBE94271A}" srcOrd="3" destOrd="0" parTransId="{B749018F-8880-F948-98BE-3AE483CB8622}" sibTransId="{946D145B-7843-2542-B153-50D03C6AB56B}"/>
    <dgm:cxn modelId="{29C97577-D271-674C-939F-408ABFAD951D}" type="presOf" srcId="{202625FF-69EF-064F-8740-6ACBBE94271A}" destId="{ADC261BE-2E20-4247-AFB5-7FCC7A25D2AA}" srcOrd="0" destOrd="0" presId="urn:microsoft.com/office/officeart/2005/8/layout/cycle1"/>
    <dgm:cxn modelId="{32F96083-3115-C842-85E1-F08DE3595BB5}" type="presOf" srcId="{D9AA61A4-C540-EC4D-9BD7-2A839456400A}" destId="{1BA41624-042A-5949-8DE3-22A9AD4A9603}" srcOrd="0" destOrd="0" presId="urn:microsoft.com/office/officeart/2005/8/layout/cycle1"/>
    <dgm:cxn modelId="{788F7C93-CBA4-9740-8B43-A4FF1B4EA224}" srcId="{1979FC38-B443-4A40-A7CC-CA047E9078FD}" destId="{F549582C-C99D-7545-9B26-75BAAAE4B41F}" srcOrd="0" destOrd="0" parTransId="{8384F724-84D3-814C-AA65-0B926E844360}" sibTransId="{99A1C0B8-0EE5-A94A-AA72-2B9C45DE243A}"/>
    <dgm:cxn modelId="{2B5618CE-40E5-904A-9F51-B0AB518318A3}" type="presOf" srcId="{B2ABF9D5-F0DC-7D41-829F-EB8FB08DC824}" destId="{14A9A9EB-CB48-2A41-AFA1-70566062BF90}" srcOrd="0" destOrd="0" presId="urn:microsoft.com/office/officeart/2005/8/layout/cycle1"/>
    <dgm:cxn modelId="{5A056CCF-6A01-5346-87FD-D7F8CF8B7BC6}" type="presOf" srcId="{99A1C0B8-0EE5-A94A-AA72-2B9C45DE243A}" destId="{F5F4A613-BF39-7144-A22F-2663BB992612}" srcOrd="0" destOrd="0" presId="urn:microsoft.com/office/officeart/2005/8/layout/cycle1"/>
    <dgm:cxn modelId="{70851FD3-E127-6C4B-87A5-DE04BE6BF10F}" type="presOf" srcId="{63FB1B41-0C83-E944-B34C-44E57820D7D4}" destId="{AF0F62C1-BF76-AE44-9D3F-C08832E3B3A8}" srcOrd="0" destOrd="0" presId="urn:microsoft.com/office/officeart/2005/8/layout/cycle1"/>
    <dgm:cxn modelId="{ABC630D3-58DB-6B4E-BADC-AE77337CB3CB}" type="presOf" srcId="{946D145B-7843-2542-B153-50D03C6AB56B}" destId="{74FA9EB7-E3AF-5740-81AA-2C06CDED22EF}" srcOrd="0" destOrd="0" presId="urn:microsoft.com/office/officeart/2005/8/layout/cycle1"/>
    <dgm:cxn modelId="{9D6804EC-0649-6F47-AF41-1ACFF8819957}" type="presOf" srcId="{06094591-8065-A54F-A058-FFC49B8F045B}" destId="{2AF6A8D5-CE4C-EA47-A6A0-B185CD6441C9}" srcOrd="0" destOrd="0" presId="urn:microsoft.com/office/officeart/2005/8/layout/cycle1"/>
    <dgm:cxn modelId="{C661D1F8-FF7E-9148-A855-355635FF26FF}" srcId="{1979FC38-B443-4A40-A7CC-CA047E9078FD}" destId="{624E6D92-905D-464F-A2D6-BA0AB5CD12FF}" srcOrd="1" destOrd="0" parTransId="{3062BCEE-872C-6E4D-96A0-331EA58505E8}" sibTransId="{B2ABF9D5-F0DC-7D41-829F-EB8FB08DC824}"/>
    <dgm:cxn modelId="{989724E4-0C62-B147-AA60-5778D97AAB03}" type="presParOf" srcId="{E3807F46-160C-7641-B439-902184B64921}" destId="{85BF1764-12EE-5D4C-AE68-E975DFEBB18C}" srcOrd="0" destOrd="0" presId="urn:microsoft.com/office/officeart/2005/8/layout/cycle1"/>
    <dgm:cxn modelId="{D00ED65D-BBF9-0142-A231-0AA902D10F26}" type="presParOf" srcId="{E3807F46-160C-7641-B439-902184B64921}" destId="{939F66F5-B38D-3247-ABDC-2D4B036CE55C}" srcOrd="1" destOrd="0" presId="urn:microsoft.com/office/officeart/2005/8/layout/cycle1"/>
    <dgm:cxn modelId="{95D44338-A3CD-4A4D-980A-CE35FAE2E973}" type="presParOf" srcId="{E3807F46-160C-7641-B439-902184B64921}" destId="{F5F4A613-BF39-7144-A22F-2663BB992612}" srcOrd="2" destOrd="0" presId="urn:microsoft.com/office/officeart/2005/8/layout/cycle1"/>
    <dgm:cxn modelId="{7EED42DC-3458-294F-B5FF-50838A9EFAC9}" type="presParOf" srcId="{E3807F46-160C-7641-B439-902184B64921}" destId="{C16F5336-4764-F746-9E4C-8888B2A1F1D3}" srcOrd="3" destOrd="0" presId="urn:microsoft.com/office/officeart/2005/8/layout/cycle1"/>
    <dgm:cxn modelId="{16F4F3DA-60E0-5D40-B93A-12250BA5EAAB}" type="presParOf" srcId="{E3807F46-160C-7641-B439-902184B64921}" destId="{B7219390-49A5-F844-8853-CDD77F748E19}" srcOrd="4" destOrd="0" presId="urn:microsoft.com/office/officeart/2005/8/layout/cycle1"/>
    <dgm:cxn modelId="{03920A42-2136-1E43-BE73-8568508F550A}" type="presParOf" srcId="{E3807F46-160C-7641-B439-902184B64921}" destId="{14A9A9EB-CB48-2A41-AFA1-70566062BF90}" srcOrd="5" destOrd="0" presId="urn:microsoft.com/office/officeart/2005/8/layout/cycle1"/>
    <dgm:cxn modelId="{7603516E-CFCB-194D-A111-E67D232D68A3}" type="presParOf" srcId="{E3807F46-160C-7641-B439-902184B64921}" destId="{CC2D62DE-DFCE-B448-AB6B-AA52A79AE3FF}" srcOrd="6" destOrd="0" presId="urn:microsoft.com/office/officeart/2005/8/layout/cycle1"/>
    <dgm:cxn modelId="{63D64A43-F34C-904D-938B-6E4B29961550}" type="presParOf" srcId="{E3807F46-160C-7641-B439-902184B64921}" destId="{4CC2FC71-FE0C-6A41-97BE-6667063094DB}" srcOrd="7" destOrd="0" presId="urn:microsoft.com/office/officeart/2005/8/layout/cycle1"/>
    <dgm:cxn modelId="{2BB8B8B4-220D-CF47-A3A7-7DEC7FF85C7B}" type="presParOf" srcId="{E3807F46-160C-7641-B439-902184B64921}" destId="{1BA41624-042A-5949-8DE3-22A9AD4A9603}" srcOrd="8" destOrd="0" presId="urn:microsoft.com/office/officeart/2005/8/layout/cycle1"/>
    <dgm:cxn modelId="{7C909F38-BDAF-404D-BCB0-7924AF77CBFD}" type="presParOf" srcId="{E3807F46-160C-7641-B439-902184B64921}" destId="{5542602B-3F9D-464A-B0F5-3499A04031B4}" srcOrd="9" destOrd="0" presId="urn:microsoft.com/office/officeart/2005/8/layout/cycle1"/>
    <dgm:cxn modelId="{96696991-F977-C443-9AB8-6BFB932B18C9}" type="presParOf" srcId="{E3807F46-160C-7641-B439-902184B64921}" destId="{ADC261BE-2E20-4247-AFB5-7FCC7A25D2AA}" srcOrd="10" destOrd="0" presId="urn:microsoft.com/office/officeart/2005/8/layout/cycle1"/>
    <dgm:cxn modelId="{BC170B1C-7045-A047-AC4A-4472E690ECF3}" type="presParOf" srcId="{E3807F46-160C-7641-B439-902184B64921}" destId="{74FA9EB7-E3AF-5740-81AA-2C06CDED22EF}" srcOrd="11" destOrd="0" presId="urn:microsoft.com/office/officeart/2005/8/layout/cycle1"/>
    <dgm:cxn modelId="{9D7B3AA7-9268-D244-B3D9-B5F3179D34B4}" type="presParOf" srcId="{E3807F46-160C-7641-B439-902184B64921}" destId="{255D44DA-03A7-5E43-9989-00D69F8850DF}" srcOrd="12" destOrd="0" presId="urn:microsoft.com/office/officeart/2005/8/layout/cycle1"/>
    <dgm:cxn modelId="{9990B941-4DBA-FD46-8BB5-004D7672889E}" type="presParOf" srcId="{E3807F46-160C-7641-B439-902184B64921}" destId="{2AF6A8D5-CE4C-EA47-A6A0-B185CD6441C9}" srcOrd="13" destOrd="0" presId="urn:microsoft.com/office/officeart/2005/8/layout/cycle1"/>
    <dgm:cxn modelId="{B574A49B-50B7-FC4E-89E9-13B66D481C5F}" type="presParOf" srcId="{E3807F46-160C-7641-B439-902184B64921}" destId="{AF0F62C1-BF76-AE44-9D3F-C08832E3B3A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F66F5-B38D-3247-ABDC-2D4B036CE55C}">
      <dsp:nvSpPr>
        <dsp:cNvPr id="0" name=""/>
        <dsp:cNvSpPr/>
      </dsp:nvSpPr>
      <dsp:spPr>
        <a:xfrm>
          <a:off x="1951611" y="76193"/>
          <a:ext cx="788436" cy="788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Storage</a:t>
          </a:r>
          <a:endParaRPr lang="en-US" sz="900" b="1" kern="1200" dirty="0"/>
        </a:p>
      </dsp:txBody>
      <dsp:txXfrm>
        <a:off x="1951611" y="76193"/>
        <a:ext cx="788436" cy="788436"/>
      </dsp:txXfrm>
    </dsp:sp>
    <dsp:sp modelId="{F5F4A613-BF39-7144-A22F-2663BB992612}">
      <dsp:nvSpPr>
        <dsp:cNvPr id="0" name=""/>
        <dsp:cNvSpPr/>
      </dsp:nvSpPr>
      <dsp:spPr>
        <a:xfrm>
          <a:off x="94435" y="53084"/>
          <a:ext cx="2959209" cy="2959209"/>
        </a:xfrm>
        <a:prstGeom prst="circularArrow">
          <a:avLst>
            <a:gd name="adj1" fmla="val 5195"/>
            <a:gd name="adj2" fmla="val 335572"/>
            <a:gd name="adj3" fmla="val 21294631"/>
            <a:gd name="adj4" fmla="val 19765022"/>
            <a:gd name="adj5" fmla="val 606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219390-49A5-F844-8853-CDD77F748E19}">
      <dsp:nvSpPr>
        <dsp:cNvPr id="0" name=""/>
        <dsp:cNvSpPr/>
      </dsp:nvSpPr>
      <dsp:spPr>
        <a:xfrm>
          <a:off x="2170734" y="1544225"/>
          <a:ext cx="1304176" cy="788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Communication</a:t>
          </a:r>
          <a:endParaRPr lang="en-US" sz="1800" b="1" kern="1200" dirty="0"/>
        </a:p>
      </dsp:txBody>
      <dsp:txXfrm>
        <a:off x="2170734" y="1544225"/>
        <a:ext cx="1304176" cy="788436"/>
      </dsp:txXfrm>
    </dsp:sp>
    <dsp:sp modelId="{14A9A9EB-CB48-2A41-AFA1-70566062BF90}">
      <dsp:nvSpPr>
        <dsp:cNvPr id="0" name=""/>
        <dsp:cNvSpPr/>
      </dsp:nvSpPr>
      <dsp:spPr>
        <a:xfrm>
          <a:off x="249350" y="3073"/>
          <a:ext cx="2959209" cy="2959209"/>
        </a:xfrm>
        <a:prstGeom prst="circularArrow">
          <a:avLst>
            <a:gd name="adj1" fmla="val 5195"/>
            <a:gd name="adj2" fmla="val 335572"/>
            <a:gd name="adj3" fmla="val 3330745"/>
            <a:gd name="adj4" fmla="val 2252111"/>
            <a:gd name="adj5" fmla="val 606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C2FC71-FE0C-6A41-97BE-6667063094DB}">
      <dsp:nvSpPr>
        <dsp:cNvPr id="0" name=""/>
        <dsp:cNvSpPr/>
      </dsp:nvSpPr>
      <dsp:spPr>
        <a:xfrm>
          <a:off x="939573" y="2451518"/>
          <a:ext cx="1268933" cy="788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Computation</a:t>
          </a:r>
          <a:endParaRPr lang="en-US" sz="900" b="1" kern="1200" dirty="0"/>
        </a:p>
      </dsp:txBody>
      <dsp:txXfrm>
        <a:off x="939573" y="2451518"/>
        <a:ext cx="1268933" cy="788436"/>
      </dsp:txXfrm>
    </dsp:sp>
    <dsp:sp modelId="{1BA41624-042A-5949-8DE3-22A9AD4A9603}">
      <dsp:nvSpPr>
        <dsp:cNvPr id="0" name=""/>
        <dsp:cNvSpPr/>
      </dsp:nvSpPr>
      <dsp:spPr>
        <a:xfrm>
          <a:off x="-33875" y="72763"/>
          <a:ext cx="2959209" cy="2959209"/>
        </a:xfrm>
        <a:prstGeom prst="circularArrow">
          <a:avLst>
            <a:gd name="adj1" fmla="val 5195"/>
            <a:gd name="adj2" fmla="val 335572"/>
            <a:gd name="adj3" fmla="val 8212317"/>
            <a:gd name="adj4" fmla="val 7133683"/>
            <a:gd name="adj5" fmla="val 606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C261BE-2E20-4247-AFB5-7FCC7A25D2AA}">
      <dsp:nvSpPr>
        <dsp:cNvPr id="0" name=""/>
        <dsp:cNvSpPr/>
      </dsp:nvSpPr>
      <dsp:spPr>
        <a:xfrm>
          <a:off x="-186279" y="1544225"/>
          <a:ext cx="1023075" cy="788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Analysis</a:t>
          </a:r>
        </a:p>
      </dsp:txBody>
      <dsp:txXfrm>
        <a:off x="-186279" y="1544225"/>
        <a:ext cx="1023075" cy="788436"/>
      </dsp:txXfrm>
    </dsp:sp>
    <dsp:sp modelId="{74FA9EB7-E3AF-5740-81AA-2C06CDED22EF}">
      <dsp:nvSpPr>
        <dsp:cNvPr id="0" name=""/>
        <dsp:cNvSpPr/>
      </dsp:nvSpPr>
      <dsp:spPr>
        <a:xfrm>
          <a:off x="94435" y="53084"/>
          <a:ext cx="2959209" cy="2959209"/>
        </a:xfrm>
        <a:prstGeom prst="circularArrow">
          <a:avLst>
            <a:gd name="adj1" fmla="val 5195"/>
            <a:gd name="adj2" fmla="val 335572"/>
            <a:gd name="adj3" fmla="val 12299406"/>
            <a:gd name="adj4" fmla="val 10769797"/>
            <a:gd name="adj5" fmla="val 6061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F6A8D5-CE4C-EA47-A6A0-B185CD6441C9}">
      <dsp:nvSpPr>
        <dsp:cNvPr id="0" name=""/>
        <dsp:cNvSpPr/>
      </dsp:nvSpPr>
      <dsp:spPr>
        <a:xfrm>
          <a:off x="269886" y="76193"/>
          <a:ext cx="1064728" cy="788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Pre-processing</a:t>
          </a:r>
          <a:endParaRPr lang="en-US" sz="900" b="1" kern="1200" dirty="0"/>
        </a:p>
      </dsp:txBody>
      <dsp:txXfrm>
        <a:off x="269886" y="76193"/>
        <a:ext cx="1064728" cy="788436"/>
      </dsp:txXfrm>
    </dsp:sp>
    <dsp:sp modelId="{AF0F62C1-BF76-AE44-9D3F-C08832E3B3A8}">
      <dsp:nvSpPr>
        <dsp:cNvPr id="0" name=""/>
        <dsp:cNvSpPr/>
      </dsp:nvSpPr>
      <dsp:spPr>
        <a:xfrm>
          <a:off x="94435" y="53084"/>
          <a:ext cx="2959209" cy="2959209"/>
        </a:xfrm>
        <a:prstGeom prst="circularArrow">
          <a:avLst>
            <a:gd name="adj1" fmla="val 5195"/>
            <a:gd name="adj2" fmla="val 335572"/>
            <a:gd name="adj3" fmla="val 16867121"/>
            <a:gd name="adj4" fmla="val 15569622"/>
            <a:gd name="adj5" fmla="val 6061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0B8-09FA-5B5C-944A-672C71E6A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DE9F6-F34C-2C7B-D418-37205112F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1405-B8E5-830D-1F35-E08B7AB8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271B-662D-0036-8098-378C30E6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7EEE-7984-F965-9655-58F113ED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268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040F-E5AC-623D-E5D4-B55D839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E9F6C-ECF9-E245-B07D-D88FB64B0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CB226-5462-DB63-6A9A-E3B89CE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6318-2512-8350-BA1A-C3CF42EC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E33A-8FC8-961A-E3DB-E479063E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92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00601-C536-D845-D74F-E0AC35DB0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8AD17-35DF-4EC8-84B6-CF4A0B73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321A-69D2-60ED-D73B-D6C4FC95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EAFEB-9CEE-EA05-5A0E-6FA3099F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B7FF-1BBD-C4CA-90FA-087B631A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640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1C89-AC39-8A2A-8CAB-7F253AF3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BDBF-7C8B-4A05-31CA-59B4804D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0B33-C0D7-7D8D-D29E-169E147D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140F-24EA-993B-B431-D6FC6657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F958-5C71-318C-1780-85041325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476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357-A1A2-CB40-172D-BF8DAA66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1EF23-FFB8-A086-3C2B-512D6906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23F4-2C45-9B1A-424F-40180BFE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B2B5-13B3-C384-73A0-02EE3F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B390-E300-EF8F-8949-D8E1DE79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00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E648-D96E-5EBB-132D-00378785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4F4E-AE5A-5A8A-D3B2-8C66EDE05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E3274-6BAF-9B98-9A78-1D8DA010A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0DD77-DF8A-966E-DFDE-0B53F703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6C4BC-6EF2-D311-7FA2-5E00B433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E47CB-D33E-C342-760F-CC880B7F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238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52F7-5C5C-8C95-F35F-B9E848F8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C72A-8531-0F05-A5E6-CDE424C8B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9AAEF-7D50-E9E9-C549-714EDA7B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97825-AE04-ED5A-7E79-D595761CC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8908D-20E0-D830-89A0-7D1841D30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2156A-D0C2-621F-CB7D-D1EE12A0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8E734-6940-5FEA-4D5F-42448E59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F3FA7-69F1-1B75-AB6D-0FF17148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459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0C85-CF3B-E19E-DA2F-0AF2EABB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0D87D-223C-9B37-A556-0A856DB2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FBDFA-210F-EAE6-79DA-D5D41E6E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610A9-4DC9-9E2C-422F-966ACFFD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365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42014-9FD8-B14A-A858-C22D7A11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85F99-BC81-E4FE-BC54-83B6B7B1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1B4CE-4B1E-9960-5380-FBC37152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907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F42A-ED08-2CCC-0070-59B29B72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AF93-9717-E319-9355-6D6AA384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7859E-BD08-4040-1F24-1E338DEE6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B13E4-7DCB-519B-F1B6-9972BAB8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F6F56-9389-CAA0-1142-15DCCB80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8BA91-B66B-ED91-30A0-B4CECB3C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909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2861-7A4F-5735-5F3F-7BCC3E72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26017-71DE-5C52-2CB2-A2E026233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396E-3486-BB0F-41A9-BF1527972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22166-765A-1BD1-C021-D64B03AD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0A62-C873-77D6-D4D4-5345C3CF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3FB69-5F32-83E6-A7F7-7CBECCB3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090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680F2-FBBB-2321-0D8F-53E05773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C4CF-9CD1-AFBE-4169-BDF07C3EC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2258-DD48-D556-DA24-E8224605C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3317-583F-3D40-BCB3-8DED182609E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3D12-47E0-9D7A-E65C-A45A74D54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09FC-0481-B0E4-E795-552752094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5E4D-1203-D748-A2DA-6CB9F44BD3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6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BFF2C2CF-1590-F4AC-5E94-1DE937385861}"/>
              </a:ext>
            </a:extLst>
          </p:cNvPr>
          <p:cNvSpPr/>
          <p:nvPr/>
        </p:nvSpPr>
        <p:spPr>
          <a:xfrm>
            <a:off x="2524273" y="4212523"/>
            <a:ext cx="7143454" cy="1708998"/>
          </a:xfrm>
          <a:prstGeom prst="rect">
            <a:avLst/>
          </a:prstGeom>
          <a:noFill/>
          <a:ln w="2222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multimedia security</a:t>
            </a:r>
            <a:endParaRPr lang="zh-CN" altLang="en-US" dirty="0"/>
          </a:p>
        </p:txBody>
      </p:sp>
      <p:grpSp>
        <p:nvGrpSpPr>
          <p:cNvPr id="3" name="组合 5">
            <a:extLst>
              <a:ext uri="{FF2B5EF4-FFF2-40B4-BE49-F238E27FC236}">
                <a16:creationId xmlns:a16="http://schemas.microsoft.com/office/drawing/2014/main" id="{A02D7107-F293-36D4-17FC-EB1FD75837A4}"/>
              </a:ext>
            </a:extLst>
          </p:cNvPr>
          <p:cNvGrpSpPr/>
          <p:nvPr/>
        </p:nvGrpSpPr>
        <p:grpSpPr>
          <a:xfrm>
            <a:off x="3130379" y="4494590"/>
            <a:ext cx="2199005" cy="1336675"/>
            <a:chOff x="3051" y="6968"/>
            <a:chExt cx="3463" cy="2105"/>
          </a:xfrm>
        </p:grpSpPr>
        <p:pic>
          <p:nvPicPr>
            <p:cNvPr id="4" name="图片 4">
              <a:extLst>
                <a:ext uri="{FF2B5EF4-FFF2-40B4-BE49-F238E27FC236}">
                  <a16:creationId xmlns:a16="http://schemas.microsoft.com/office/drawing/2014/main" id="{F944B3B2-FB35-26AE-9743-F46219EFF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7" y="6968"/>
              <a:ext cx="2117" cy="158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5" name="文本框 11">
              <a:extLst>
                <a:ext uri="{FF2B5EF4-FFF2-40B4-BE49-F238E27FC236}">
                  <a16:creationId xmlns:a16="http://schemas.microsoft.com/office/drawing/2014/main" id="{58A6B8E7-E974-7E78-62D4-267926FD8C16}"/>
                </a:ext>
              </a:extLst>
            </p:cNvPr>
            <p:cNvSpPr txBox="1"/>
            <p:nvPr/>
          </p:nvSpPr>
          <p:spPr>
            <a:xfrm>
              <a:off x="3051" y="8588"/>
              <a:ext cx="3463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Applied Cryptography</a:t>
              </a:r>
              <a:endPara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pic>
        <p:nvPicPr>
          <p:cNvPr id="7" name="图片 7">
            <a:extLst>
              <a:ext uri="{FF2B5EF4-FFF2-40B4-BE49-F238E27FC236}">
                <a16:creationId xmlns:a16="http://schemas.microsoft.com/office/drawing/2014/main" id="{79698D88-02E0-CD8C-BE87-FFBAEF0B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02" y="973823"/>
            <a:ext cx="1344295" cy="100774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文本框 16">
            <a:extLst>
              <a:ext uri="{FF2B5EF4-FFF2-40B4-BE49-F238E27FC236}">
                <a16:creationId xmlns:a16="http://schemas.microsoft.com/office/drawing/2014/main" id="{355F0367-E63C-BF8F-C89D-B23BD1B6F86C}"/>
              </a:ext>
            </a:extLst>
          </p:cNvPr>
          <p:cNvSpPr txBox="1"/>
          <p:nvPr/>
        </p:nvSpPr>
        <p:spPr>
          <a:xfrm>
            <a:off x="2524272" y="1980298"/>
            <a:ext cx="182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Privacy Protection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20">
            <a:extLst>
              <a:ext uri="{FF2B5EF4-FFF2-40B4-BE49-F238E27FC236}">
                <a16:creationId xmlns:a16="http://schemas.microsoft.com/office/drawing/2014/main" id="{B96989E9-C22B-7C95-B68E-C5F1B83DAD6F}"/>
              </a:ext>
            </a:extLst>
          </p:cNvPr>
          <p:cNvGrpSpPr/>
          <p:nvPr/>
        </p:nvGrpSpPr>
        <p:grpSpPr>
          <a:xfrm>
            <a:off x="7887811" y="973823"/>
            <a:ext cx="1653540" cy="1314450"/>
            <a:chOff x="10804" y="2171"/>
            <a:chExt cx="2604" cy="2070"/>
          </a:xfrm>
        </p:grpSpPr>
        <p:pic>
          <p:nvPicPr>
            <p:cNvPr id="10" name="图片 2">
              <a:extLst>
                <a:ext uri="{FF2B5EF4-FFF2-40B4-BE49-F238E27FC236}">
                  <a16:creationId xmlns:a16="http://schemas.microsoft.com/office/drawing/2014/main" id="{BC88EB9B-5AC7-085A-4FC1-578EE8551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8" y="2171"/>
              <a:ext cx="2117" cy="158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1" name="文本框 43">
              <a:extLst>
                <a:ext uri="{FF2B5EF4-FFF2-40B4-BE49-F238E27FC236}">
                  <a16:creationId xmlns:a16="http://schemas.microsoft.com/office/drawing/2014/main" id="{07232377-1021-6B4F-0AE4-F52C39F127ED}"/>
                </a:ext>
              </a:extLst>
            </p:cNvPr>
            <p:cNvSpPr txBox="1"/>
            <p:nvPr/>
          </p:nvSpPr>
          <p:spPr>
            <a:xfrm>
              <a:off x="10804" y="3758"/>
              <a:ext cx="260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AI Security</a:t>
              </a:r>
              <a:endPara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2" name="组合 12">
            <a:extLst>
              <a:ext uri="{FF2B5EF4-FFF2-40B4-BE49-F238E27FC236}">
                <a16:creationId xmlns:a16="http://schemas.microsoft.com/office/drawing/2014/main" id="{DC7CEFB5-814D-E5A6-6897-C74595D0191F}"/>
              </a:ext>
            </a:extLst>
          </p:cNvPr>
          <p:cNvGrpSpPr/>
          <p:nvPr/>
        </p:nvGrpSpPr>
        <p:grpSpPr>
          <a:xfrm>
            <a:off x="7103268" y="4394089"/>
            <a:ext cx="1878965" cy="1510665"/>
            <a:chOff x="2166" y="2191"/>
            <a:chExt cx="2959" cy="2379"/>
          </a:xfrm>
        </p:grpSpPr>
        <p:pic>
          <p:nvPicPr>
            <p:cNvPr id="13" name="图片 9">
              <a:extLst>
                <a:ext uri="{FF2B5EF4-FFF2-40B4-BE49-F238E27FC236}">
                  <a16:creationId xmlns:a16="http://schemas.microsoft.com/office/drawing/2014/main" id="{A4A8C048-B7C2-753E-AEA0-3402BB9A3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7" y="2191"/>
              <a:ext cx="2117" cy="158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文本框 44">
              <a:extLst>
                <a:ext uri="{FF2B5EF4-FFF2-40B4-BE49-F238E27FC236}">
                  <a16:creationId xmlns:a16="http://schemas.microsoft.com/office/drawing/2014/main" id="{D8F1881F-1BDC-8BCC-B1DC-E62FC9374B7C}"/>
                </a:ext>
              </a:extLst>
            </p:cNvPr>
            <p:cNvSpPr txBox="1"/>
            <p:nvPr/>
          </p:nvSpPr>
          <p:spPr>
            <a:xfrm>
              <a:off x="2166" y="3746"/>
              <a:ext cx="2959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Network and Hardware Security</a:t>
              </a:r>
              <a:endPara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pic>
        <p:nvPicPr>
          <p:cNvPr id="21" name="图片 31">
            <a:extLst>
              <a:ext uri="{FF2B5EF4-FFF2-40B4-BE49-F238E27FC236}">
                <a16:creationId xmlns:a16="http://schemas.microsoft.com/office/drawing/2014/main" id="{B375A7A1-E23D-1108-362C-17508ED27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6202" y="2589309"/>
            <a:ext cx="1344295" cy="100774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文本框 32">
            <a:extLst>
              <a:ext uri="{FF2B5EF4-FFF2-40B4-BE49-F238E27FC236}">
                <a16:creationId xmlns:a16="http://schemas.microsoft.com/office/drawing/2014/main" id="{64A82003-A87D-E32A-F894-5DB334234925}"/>
              </a:ext>
            </a:extLst>
          </p:cNvPr>
          <p:cNvSpPr txBox="1"/>
          <p:nvPr/>
        </p:nvSpPr>
        <p:spPr>
          <a:xfrm>
            <a:off x="2564912" y="3563943"/>
            <a:ext cx="174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Big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 Security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51">
            <a:extLst>
              <a:ext uri="{FF2B5EF4-FFF2-40B4-BE49-F238E27FC236}">
                <a16:creationId xmlns:a16="http://schemas.microsoft.com/office/drawing/2014/main" id="{F4DEBBE1-1F03-0127-476D-8E708D19C9D2}"/>
              </a:ext>
            </a:extLst>
          </p:cNvPr>
          <p:cNvSpPr txBox="1"/>
          <p:nvPr/>
        </p:nvSpPr>
        <p:spPr>
          <a:xfrm rot="16200000">
            <a:off x="1254174" y="4354807"/>
            <a:ext cx="815608" cy="1424429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pPr indent="0" algn="ctr" eaLnBrk="0" fontAlgn="auto" hangingPunct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Security</a:t>
            </a:r>
          </a:p>
          <a:p>
            <a:pPr indent="0" algn="ctr" eaLnBrk="0" fontAlgn="auto" hangingPunct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Foundation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8" name="上箭头 54">
            <a:extLst>
              <a:ext uri="{FF2B5EF4-FFF2-40B4-BE49-F238E27FC236}">
                <a16:creationId xmlns:a16="http://schemas.microsoft.com/office/drawing/2014/main" id="{6205CA33-1B48-B556-CE6E-0BDE51DDD3F3}"/>
              </a:ext>
            </a:extLst>
          </p:cNvPr>
          <p:cNvSpPr/>
          <p:nvPr/>
        </p:nvSpPr>
        <p:spPr>
          <a:xfrm>
            <a:off x="5876601" y="3984298"/>
            <a:ext cx="560070" cy="228225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7B873CF-8FC0-CE5F-5F87-3CD1EF76D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751" y="2588416"/>
            <a:ext cx="1358745" cy="1036094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13571AA-00FB-8AFA-69E1-A79E28AF0EDB}"/>
              </a:ext>
            </a:extLst>
          </p:cNvPr>
          <p:cNvSpPr txBox="1"/>
          <p:nvPr/>
        </p:nvSpPr>
        <p:spPr>
          <a:xfrm>
            <a:off x="7761435" y="3600918"/>
            <a:ext cx="2001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b="1" dirty="0">
                <a:latin typeface="微软雅黑" panose="020B0503020204020204" charset="-122"/>
                <a:ea typeface="微软雅黑" panose="020B0503020204020204" charset="-122"/>
              </a:rPr>
              <a:t>Multimedia Security</a:t>
            </a:r>
          </a:p>
        </p:txBody>
      </p: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71D42237-177B-DDAE-8FDB-AF135747E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844191"/>
              </p:ext>
            </p:extLst>
          </p:nvPr>
        </p:nvGraphicFramePr>
        <p:xfrm>
          <a:off x="4472452" y="832048"/>
          <a:ext cx="3288631" cy="329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矩形 3">
            <a:extLst>
              <a:ext uri="{FF2B5EF4-FFF2-40B4-BE49-F238E27FC236}">
                <a16:creationId xmlns:a16="http://schemas.microsoft.com/office/drawing/2014/main" id="{44629EF6-7BCC-976C-93FB-A29CA19DE526}"/>
              </a:ext>
            </a:extLst>
          </p:cNvPr>
          <p:cNvSpPr/>
          <p:nvPr/>
        </p:nvSpPr>
        <p:spPr>
          <a:xfrm>
            <a:off x="2524272" y="832048"/>
            <a:ext cx="7143454" cy="3152250"/>
          </a:xfrm>
          <a:prstGeom prst="rect">
            <a:avLst/>
          </a:prstGeom>
          <a:noFill/>
          <a:ln w="2222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multimedia security</a:t>
            </a:r>
            <a:endParaRPr lang="zh-CN" altLang="en-US" dirty="0"/>
          </a:p>
        </p:txBody>
      </p:sp>
      <p:pic>
        <p:nvPicPr>
          <p:cNvPr id="1028" name="Picture 4" descr="Big Data EN - Nextar Group">
            <a:extLst>
              <a:ext uri="{FF2B5EF4-FFF2-40B4-BE49-F238E27FC236}">
                <a16:creationId xmlns:a16="http://schemas.microsoft.com/office/drawing/2014/main" id="{593D8A60-27AA-4D58-579C-C02EC159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77" y="1847258"/>
            <a:ext cx="1707445" cy="11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51">
            <a:extLst>
              <a:ext uri="{FF2B5EF4-FFF2-40B4-BE49-F238E27FC236}">
                <a16:creationId xmlns:a16="http://schemas.microsoft.com/office/drawing/2014/main" id="{E2D57F5E-E712-C899-8FF1-DB97136A1612}"/>
              </a:ext>
            </a:extLst>
          </p:cNvPr>
          <p:cNvSpPr txBox="1"/>
          <p:nvPr/>
        </p:nvSpPr>
        <p:spPr>
          <a:xfrm rot="16200000">
            <a:off x="1077203" y="1456437"/>
            <a:ext cx="1169551" cy="1663276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pPr indent="0" algn="ctr" eaLnBrk="0" fontAlgn="auto" hangingPunct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Security</a:t>
            </a:r>
          </a:p>
          <a:p>
            <a:pPr indent="0" algn="just" eaLnBrk="0" fontAlgn="auto" hangingPunct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Enhancement</a:t>
            </a:r>
          </a:p>
          <a:p>
            <a:pPr indent="0" algn="ctr" eaLnBrk="0" fontAlgn="auto" hangingPunct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97405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2022-05-05T08:19:05Z</dcterms:created>
  <dcterms:modified xsi:type="dcterms:W3CDTF">2022-06-07T01:03:50Z</dcterms:modified>
</cp:coreProperties>
</file>