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1"/>
  </p:sldMasterIdLst>
  <p:notesMasterIdLst>
    <p:notesMasterId r:id="rId3"/>
  </p:notesMasterIdLst>
  <p:sldIdLst>
    <p:sldId id="383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1" autoAdjust="0"/>
    <p:restoredTop sz="94609" autoAdjust="0"/>
  </p:normalViewPr>
  <p:slideViewPr>
    <p:cSldViewPr snapToGrid="0">
      <p:cViewPr varScale="1">
        <p:scale>
          <a:sx n="82" d="100"/>
          <a:sy n="82" d="100"/>
        </p:scale>
        <p:origin x="72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F6E-D58A-4C4A-84C6-624A21AFC8E0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EEDEF-B665-4359-9B14-A69C9A2D9C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50569B-A457-4344-BB52-601C44BE4A8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16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A0D5CD6-3A3C-47B4-AF85-D1A512C065F6}"/>
              </a:ext>
            </a:extLst>
          </p:cNvPr>
          <p:cNvGrpSpPr/>
          <p:nvPr userDrawn="1"/>
        </p:nvGrpSpPr>
        <p:grpSpPr>
          <a:xfrm>
            <a:off x="9481553" y="6122961"/>
            <a:ext cx="2342251" cy="586888"/>
            <a:chOff x="7550392" y="-466606"/>
            <a:chExt cx="1031987" cy="258581"/>
          </a:xfrm>
          <a:solidFill>
            <a:schemeClr val="bg1"/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2605BA8-D150-4872-A7B1-F82193A92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E9D9D080-37DA-4832-99FC-B700241D1D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084E245-CD3C-4855-9440-B816E2222D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30060CE2-3EED-4A52-B619-3DE43451AC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A66238E7-4F8C-4F43-B4D5-DFE739FEFA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54A0E5D-F617-4873-92CC-906CF4EFBA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52CD757-D703-4109-9362-144E95323F5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6B6D437-F9D7-4262-9D30-1964A2FF95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A7BA3722-E308-4D8E-B6CA-24FC7560E0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667572D-374D-4648-B070-D57913A5C3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89BDDA25-8218-41CD-B373-126A241BFE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61CBC31-09A9-4C0B-90D0-65432746B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296E667E-FED2-439A-951E-7D31F26D1D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55A8F00-FDE1-4004-A83C-2766920BC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785D1A58-EB4A-49A3-81E8-9F8C480881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C61DCE91-4604-41D4-8851-67BD8FF699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2A70E344-E291-4DDE-80FF-E7BD5F35C7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4CA8ECA5-D271-4D16-8496-BD1D26232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BCEC9B38-317F-4D6A-BE96-0FA53B22813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B7969120-7492-4AC5-B81A-7BB6601D94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AE7A0D4F-39EE-47BD-B7C6-8F2E15929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9AC28DC7-7470-47FB-97FC-EBF526D3BA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2AC93A0-ED96-4358-A627-9B04987E4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239" y="2108625"/>
            <a:ext cx="8845628" cy="1325033"/>
          </a:xfrm>
          <a:prstGeom prst="rect">
            <a:avLst/>
          </a:prstGeom>
        </p:spPr>
        <p:txBody>
          <a:bodyPr/>
          <a:lstStyle>
            <a:lvl1pPr>
              <a:defRPr lang="zh-CN" altLang="en-US" sz="5333" b="1" kern="1200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标题：单击此处编辑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9448DDAD-0C3E-4F95-A28D-061CB6C667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241" y="3646593"/>
            <a:ext cx="2916343" cy="5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演讲人：单击此处编</a:t>
            </a:r>
          </a:p>
        </p:txBody>
      </p:sp>
    </p:spTree>
    <p:extLst>
      <p:ext uri="{BB962C8B-B14F-4D97-AF65-F5344CB8AC3E}">
        <p14:creationId xmlns:p14="http://schemas.microsoft.com/office/powerpoint/2010/main" val="10400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级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6"/>
          <p:cNvSpPr>
            <a:spLocks noEditPoints="1"/>
          </p:cNvSpPr>
          <p:nvPr userDrawn="1"/>
        </p:nvSpPr>
        <p:spPr bwMode="auto">
          <a:xfrm rot="9423817">
            <a:off x="1601991" y="-729467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z="2400"/>
          </a:p>
        </p:txBody>
      </p:sp>
      <p:sp>
        <p:nvSpPr>
          <p:cNvPr id="3" name="Freeform 156"/>
          <p:cNvSpPr>
            <a:spLocks noEditPoints="1"/>
          </p:cNvSpPr>
          <p:nvPr userDrawn="1"/>
        </p:nvSpPr>
        <p:spPr bwMode="auto">
          <a:xfrm rot="20140498">
            <a:off x="6611166" y="-3173431"/>
            <a:ext cx="4209796" cy="10420539"/>
          </a:xfrm>
          <a:custGeom>
            <a:avLst/>
            <a:gdLst>
              <a:gd name="T0" fmla="*/ 2110 w 2784"/>
              <a:gd name="T1" fmla="*/ 3712 h 6896"/>
              <a:gd name="T2" fmla="*/ 2031 w 2784"/>
              <a:gd name="T3" fmla="*/ 4146 h 6896"/>
              <a:gd name="T4" fmla="*/ 1833 w 2784"/>
              <a:gd name="T5" fmla="*/ 4790 h 6896"/>
              <a:gd name="T6" fmla="*/ 1608 w 2784"/>
              <a:gd name="T7" fmla="*/ 5170 h 6896"/>
              <a:gd name="T8" fmla="*/ 1364 w 2784"/>
              <a:gd name="T9" fmla="*/ 5519 h 6896"/>
              <a:gd name="T10" fmla="*/ 0 w 2784"/>
              <a:gd name="T11" fmla="*/ 108 h 6896"/>
              <a:gd name="T12" fmla="*/ 394 w 2784"/>
              <a:gd name="T13" fmla="*/ 300 h 6896"/>
              <a:gd name="T14" fmla="*/ 915 w 2784"/>
              <a:gd name="T15" fmla="*/ 649 h 6896"/>
              <a:gd name="T16" fmla="*/ 1224 w 2784"/>
              <a:gd name="T17" fmla="*/ 1007 h 6896"/>
              <a:gd name="T18" fmla="*/ 1494 w 2784"/>
              <a:gd name="T19" fmla="*/ 1267 h 6896"/>
              <a:gd name="T20" fmla="*/ 1816 w 2784"/>
              <a:gd name="T21" fmla="*/ 1808 h 6896"/>
              <a:gd name="T22" fmla="*/ 2038 w 2784"/>
              <a:gd name="T23" fmla="*/ 2269 h 6896"/>
              <a:gd name="T24" fmla="*/ 2110 w 2784"/>
              <a:gd name="T25" fmla="*/ 2836 h 6896"/>
              <a:gd name="T26" fmla="*/ 2342 w 2784"/>
              <a:gd name="T27" fmla="*/ 3394 h 6896"/>
              <a:gd name="T28" fmla="*/ 2378 w 2784"/>
              <a:gd name="T29" fmla="*/ 3759 h 6896"/>
              <a:gd name="T30" fmla="*/ 2187 w 2784"/>
              <a:gd name="T31" fmla="*/ 4342 h 6896"/>
              <a:gd name="T32" fmla="*/ 2000 w 2784"/>
              <a:gd name="T33" fmla="*/ 4795 h 6896"/>
              <a:gd name="T34" fmla="*/ 1733 w 2784"/>
              <a:gd name="T35" fmla="*/ 5385 h 6896"/>
              <a:gd name="T36" fmla="*/ 1476 w 2784"/>
              <a:gd name="T37" fmla="*/ 5718 h 6896"/>
              <a:gd name="T38" fmla="*/ 1180 w 2784"/>
              <a:gd name="T39" fmla="*/ 6020 h 6896"/>
              <a:gd name="T40" fmla="*/ 489 w 2784"/>
              <a:gd name="T41" fmla="*/ 122 h 6896"/>
              <a:gd name="T42" fmla="*/ 854 w 2784"/>
              <a:gd name="T43" fmla="*/ 359 h 6896"/>
              <a:gd name="T44" fmla="*/ 1346 w 2784"/>
              <a:gd name="T45" fmla="*/ 788 h 6896"/>
              <a:gd name="T46" fmla="*/ 1610 w 2784"/>
              <a:gd name="T47" fmla="*/ 1091 h 6896"/>
              <a:gd name="T48" fmla="*/ 1846 w 2784"/>
              <a:gd name="T49" fmla="*/ 1512 h 6896"/>
              <a:gd name="T50" fmla="*/ 2119 w 2784"/>
              <a:gd name="T51" fmla="*/ 2109 h 6896"/>
              <a:gd name="T52" fmla="*/ 2301 w 2784"/>
              <a:gd name="T53" fmla="*/ 2475 h 6896"/>
              <a:gd name="T54" fmla="*/ 2336 w 2784"/>
              <a:gd name="T55" fmla="*/ 3047 h 6896"/>
              <a:gd name="T56" fmla="*/ 2542 w 2784"/>
              <a:gd name="T57" fmla="*/ 3609 h 6896"/>
              <a:gd name="T58" fmla="*/ 2561 w 2784"/>
              <a:gd name="T59" fmla="*/ 3972 h 6896"/>
              <a:gd name="T60" fmla="*/ 2395 w 2784"/>
              <a:gd name="T61" fmla="*/ 4598 h 6896"/>
              <a:gd name="T62" fmla="*/ 2174 w 2784"/>
              <a:gd name="T63" fmla="*/ 5049 h 6896"/>
              <a:gd name="T64" fmla="*/ 1851 w 2784"/>
              <a:gd name="T65" fmla="*/ 5518 h 6896"/>
              <a:gd name="T66" fmla="*/ 1587 w 2784"/>
              <a:gd name="T67" fmla="*/ 5923 h 6896"/>
              <a:gd name="T68" fmla="*/ 1287 w 2784"/>
              <a:gd name="T69" fmla="*/ 6189 h 6896"/>
              <a:gd name="T70" fmla="*/ 774 w 2784"/>
              <a:gd name="T71" fmla="*/ 6601 h 6896"/>
              <a:gd name="T72" fmla="*/ 952 w 2784"/>
              <a:gd name="T73" fmla="*/ 179 h 6896"/>
              <a:gd name="T74" fmla="*/ 1441 w 2784"/>
              <a:gd name="T75" fmla="*/ 606 h 6896"/>
              <a:gd name="T76" fmla="*/ 1724 w 2784"/>
              <a:gd name="T77" fmla="*/ 922 h 6896"/>
              <a:gd name="T78" fmla="*/ 1969 w 2784"/>
              <a:gd name="T79" fmla="*/ 1297 h 6896"/>
              <a:gd name="T80" fmla="*/ 2293 w 2784"/>
              <a:gd name="T81" fmla="*/ 1858 h 6896"/>
              <a:gd name="T82" fmla="*/ 2363 w 2784"/>
              <a:gd name="T83" fmla="*/ 2265 h 6896"/>
              <a:gd name="T84" fmla="*/ 2524 w 2784"/>
              <a:gd name="T85" fmla="*/ 2847 h 6896"/>
              <a:gd name="T86" fmla="*/ 2754 w 2784"/>
              <a:gd name="T87" fmla="*/ 3360 h 6896"/>
              <a:gd name="T88" fmla="*/ 2731 w 2784"/>
              <a:gd name="T89" fmla="*/ 3722 h 6896"/>
              <a:gd name="T90" fmla="*/ 2571 w 2784"/>
              <a:gd name="T91" fmla="*/ 4394 h 6896"/>
              <a:gd name="T92" fmla="*/ 2522 w 2784"/>
              <a:gd name="T93" fmla="*/ 4803 h 6896"/>
              <a:gd name="T94" fmla="*/ 2202 w 2784"/>
              <a:gd name="T95" fmla="*/ 5348 h 6896"/>
              <a:gd name="T96" fmla="*/ 1968 w 2784"/>
              <a:gd name="T97" fmla="*/ 5780 h 6896"/>
              <a:gd name="T98" fmla="*/ 1697 w 2784"/>
              <a:gd name="T99" fmla="*/ 6057 h 6896"/>
              <a:gd name="T100" fmla="*/ 1213 w 2784"/>
              <a:gd name="T101" fmla="*/ 6526 h 6896"/>
              <a:gd name="T102" fmla="*/ 888 w 2784"/>
              <a:gd name="T103" fmla="*/ 6779 h 6896"/>
              <a:gd name="T104" fmla="*/ 1229 w 2784"/>
              <a:gd name="T105" fmla="*/ 132 h 6896"/>
              <a:gd name="T106" fmla="*/ 1549 w 2784"/>
              <a:gd name="T107" fmla="*/ 418 h 6896"/>
              <a:gd name="T108" fmla="*/ 1837 w 2784"/>
              <a:gd name="T109" fmla="*/ 741 h 6896"/>
              <a:gd name="T110" fmla="*/ 2206 w 2784"/>
              <a:gd name="T111" fmla="*/ 1272 h 6896"/>
              <a:gd name="T112" fmla="*/ 2390 w 2784"/>
              <a:gd name="T113" fmla="*/ 1655 h 6896"/>
              <a:gd name="T114" fmla="*/ 2613 w 2784"/>
              <a:gd name="T115" fmla="*/ 2283 h 6896"/>
              <a:gd name="T116" fmla="*/ 2703 w 2784"/>
              <a:gd name="T117" fmla="*/ 2662 h 6896"/>
              <a:gd name="T118" fmla="*/ 2719 w 2784"/>
              <a:gd name="T119" fmla="*/ 3113 h 6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84" h="6896">
                <a:moveTo>
                  <a:pt x="2137" y="3273"/>
                </a:moveTo>
                <a:cubicBezTo>
                  <a:pt x="2106" y="3273"/>
                  <a:pt x="2081" y="3298"/>
                  <a:pt x="2081" y="3329"/>
                </a:cubicBezTo>
                <a:cubicBezTo>
                  <a:pt x="2081" y="3360"/>
                  <a:pt x="2106" y="3385"/>
                  <a:pt x="2137" y="3385"/>
                </a:cubicBezTo>
                <a:cubicBezTo>
                  <a:pt x="2167" y="3385"/>
                  <a:pt x="2192" y="3360"/>
                  <a:pt x="2192" y="3329"/>
                </a:cubicBezTo>
                <a:cubicBezTo>
                  <a:pt x="2192" y="3298"/>
                  <a:pt x="2167" y="3273"/>
                  <a:pt x="2137" y="3273"/>
                </a:cubicBezTo>
                <a:close/>
                <a:moveTo>
                  <a:pt x="2181" y="3544"/>
                </a:moveTo>
                <a:cubicBezTo>
                  <a:pt x="2181" y="3516"/>
                  <a:pt x="2158" y="3493"/>
                  <a:pt x="2130" y="3493"/>
                </a:cubicBezTo>
                <a:cubicBezTo>
                  <a:pt x="2102" y="3493"/>
                  <a:pt x="2079" y="3516"/>
                  <a:pt x="2079" y="3544"/>
                </a:cubicBezTo>
                <a:cubicBezTo>
                  <a:pt x="2079" y="3572"/>
                  <a:pt x="2102" y="3595"/>
                  <a:pt x="2130" y="3595"/>
                </a:cubicBezTo>
                <a:cubicBezTo>
                  <a:pt x="2158" y="3595"/>
                  <a:pt x="2181" y="3572"/>
                  <a:pt x="2181" y="3544"/>
                </a:cubicBezTo>
                <a:close/>
                <a:moveTo>
                  <a:pt x="2157" y="3758"/>
                </a:moveTo>
                <a:cubicBezTo>
                  <a:pt x="2157" y="3733"/>
                  <a:pt x="2136" y="3712"/>
                  <a:pt x="2110" y="3712"/>
                </a:cubicBezTo>
                <a:cubicBezTo>
                  <a:pt x="2084" y="3712"/>
                  <a:pt x="2063" y="3733"/>
                  <a:pt x="2063" y="3758"/>
                </a:cubicBezTo>
                <a:cubicBezTo>
                  <a:pt x="2063" y="3784"/>
                  <a:pt x="2084" y="3805"/>
                  <a:pt x="2110" y="3805"/>
                </a:cubicBezTo>
                <a:cubicBezTo>
                  <a:pt x="2136" y="3805"/>
                  <a:pt x="2157" y="3784"/>
                  <a:pt x="2157" y="3758"/>
                </a:cubicBezTo>
                <a:close/>
                <a:moveTo>
                  <a:pt x="2118" y="3971"/>
                </a:moveTo>
                <a:cubicBezTo>
                  <a:pt x="2118" y="3949"/>
                  <a:pt x="2100" y="3930"/>
                  <a:pt x="2077" y="3930"/>
                </a:cubicBezTo>
                <a:cubicBezTo>
                  <a:pt x="2054" y="3930"/>
                  <a:pt x="2036" y="3949"/>
                  <a:pt x="2036" y="3971"/>
                </a:cubicBezTo>
                <a:cubicBezTo>
                  <a:pt x="2036" y="3994"/>
                  <a:pt x="2054" y="4012"/>
                  <a:pt x="2077" y="4012"/>
                </a:cubicBezTo>
                <a:cubicBezTo>
                  <a:pt x="2100" y="4012"/>
                  <a:pt x="2118" y="3994"/>
                  <a:pt x="2118" y="3971"/>
                </a:cubicBezTo>
                <a:close/>
                <a:moveTo>
                  <a:pt x="1996" y="4182"/>
                </a:moveTo>
                <a:cubicBezTo>
                  <a:pt x="1996" y="4201"/>
                  <a:pt x="2011" y="4217"/>
                  <a:pt x="2031" y="4217"/>
                </a:cubicBezTo>
                <a:cubicBezTo>
                  <a:pt x="2050" y="4217"/>
                  <a:pt x="2066" y="4201"/>
                  <a:pt x="2066" y="4182"/>
                </a:cubicBezTo>
                <a:cubicBezTo>
                  <a:pt x="2066" y="4162"/>
                  <a:pt x="2050" y="4146"/>
                  <a:pt x="2031" y="4146"/>
                </a:cubicBezTo>
                <a:cubicBezTo>
                  <a:pt x="2011" y="4146"/>
                  <a:pt x="1996" y="4162"/>
                  <a:pt x="1996" y="4182"/>
                </a:cubicBezTo>
                <a:close/>
                <a:moveTo>
                  <a:pt x="1972" y="4418"/>
                </a:moveTo>
                <a:cubicBezTo>
                  <a:pt x="1988" y="4418"/>
                  <a:pt x="2001" y="4405"/>
                  <a:pt x="2001" y="4389"/>
                </a:cubicBezTo>
                <a:cubicBezTo>
                  <a:pt x="2001" y="4373"/>
                  <a:pt x="1988" y="4360"/>
                  <a:pt x="1972" y="4360"/>
                </a:cubicBezTo>
                <a:cubicBezTo>
                  <a:pt x="1956" y="4360"/>
                  <a:pt x="1943" y="4373"/>
                  <a:pt x="1943" y="4389"/>
                </a:cubicBezTo>
                <a:cubicBezTo>
                  <a:pt x="1943" y="4405"/>
                  <a:pt x="1956" y="4418"/>
                  <a:pt x="1972" y="4418"/>
                </a:cubicBezTo>
                <a:close/>
                <a:moveTo>
                  <a:pt x="1923" y="4592"/>
                </a:moveTo>
                <a:cubicBezTo>
                  <a:pt x="1923" y="4579"/>
                  <a:pt x="1913" y="4569"/>
                  <a:pt x="1900" y="4569"/>
                </a:cubicBezTo>
                <a:cubicBezTo>
                  <a:pt x="1888" y="4569"/>
                  <a:pt x="1878" y="4579"/>
                  <a:pt x="1878" y="4592"/>
                </a:cubicBezTo>
                <a:cubicBezTo>
                  <a:pt x="1878" y="4605"/>
                  <a:pt x="1888" y="4615"/>
                  <a:pt x="1900" y="4615"/>
                </a:cubicBezTo>
                <a:cubicBezTo>
                  <a:pt x="1913" y="4615"/>
                  <a:pt x="1923" y="4605"/>
                  <a:pt x="1923" y="4592"/>
                </a:cubicBezTo>
                <a:close/>
                <a:moveTo>
                  <a:pt x="1833" y="4790"/>
                </a:moveTo>
                <a:cubicBezTo>
                  <a:pt x="1833" y="4781"/>
                  <a:pt x="1826" y="4774"/>
                  <a:pt x="1816" y="4774"/>
                </a:cubicBezTo>
                <a:cubicBezTo>
                  <a:pt x="1807" y="4774"/>
                  <a:pt x="1800" y="4781"/>
                  <a:pt x="1800" y="4790"/>
                </a:cubicBezTo>
                <a:cubicBezTo>
                  <a:pt x="1800" y="4800"/>
                  <a:pt x="1807" y="4807"/>
                  <a:pt x="1816" y="4807"/>
                </a:cubicBezTo>
                <a:cubicBezTo>
                  <a:pt x="1826" y="4807"/>
                  <a:pt x="1833" y="4800"/>
                  <a:pt x="1833" y="4790"/>
                </a:cubicBezTo>
                <a:close/>
                <a:moveTo>
                  <a:pt x="1730" y="4983"/>
                </a:moveTo>
                <a:cubicBezTo>
                  <a:pt x="1730" y="4978"/>
                  <a:pt x="1726" y="4973"/>
                  <a:pt x="1720" y="4973"/>
                </a:cubicBezTo>
                <a:cubicBezTo>
                  <a:pt x="1715" y="4973"/>
                  <a:pt x="1711" y="4978"/>
                  <a:pt x="1711" y="4983"/>
                </a:cubicBezTo>
                <a:cubicBezTo>
                  <a:pt x="1711" y="4989"/>
                  <a:pt x="1715" y="4993"/>
                  <a:pt x="1720" y="4993"/>
                </a:cubicBezTo>
                <a:cubicBezTo>
                  <a:pt x="1726" y="4993"/>
                  <a:pt x="1730" y="4989"/>
                  <a:pt x="1730" y="4983"/>
                </a:cubicBezTo>
                <a:close/>
                <a:moveTo>
                  <a:pt x="1618" y="5170"/>
                </a:moveTo>
                <a:cubicBezTo>
                  <a:pt x="1618" y="5167"/>
                  <a:pt x="1616" y="5165"/>
                  <a:pt x="1613" y="5165"/>
                </a:cubicBezTo>
                <a:cubicBezTo>
                  <a:pt x="1610" y="5165"/>
                  <a:pt x="1608" y="5167"/>
                  <a:pt x="1608" y="5170"/>
                </a:cubicBezTo>
                <a:cubicBezTo>
                  <a:pt x="1608" y="5173"/>
                  <a:pt x="1610" y="5175"/>
                  <a:pt x="1613" y="5175"/>
                </a:cubicBezTo>
                <a:cubicBezTo>
                  <a:pt x="1616" y="5175"/>
                  <a:pt x="1618" y="5173"/>
                  <a:pt x="1618" y="5170"/>
                </a:cubicBezTo>
                <a:close/>
                <a:moveTo>
                  <a:pt x="1494" y="5346"/>
                </a:moveTo>
                <a:cubicBezTo>
                  <a:pt x="1492" y="5346"/>
                  <a:pt x="1491" y="5348"/>
                  <a:pt x="1491" y="5349"/>
                </a:cubicBezTo>
                <a:cubicBezTo>
                  <a:pt x="1491" y="5351"/>
                  <a:pt x="1492" y="5352"/>
                  <a:pt x="1494" y="5352"/>
                </a:cubicBezTo>
                <a:cubicBezTo>
                  <a:pt x="1495" y="5352"/>
                  <a:pt x="1497" y="5351"/>
                  <a:pt x="1497" y="5349"/>
                </a:cubicBezTo>
                <a:cubicBezTo>
                  <a:pt x="1497" y="5348"/>
                  <a:pt x="1495" y="5346"/>
                  <a:pt x="1494" y="5346"/>
                </a:cubicBezTo>
                <a:close/>
                <a:moveTo>
                  <a:pt x="1364" y="5519"/>
                </a:moveTo>
                <a:cubicBezTo>
                  <a:pt x="1363" y="5519"/>
                  <a:pt x="1362" y="5520"/>
                  <a:pt x="1362" y="5521"/>
                </a:cubicBezTo>
                <a:cubicBezTo>
                  <a:pt x="1362" y="5522"/>
                  <a:pt x="1363" y="5523"/>
                  <a:pt x="1364" y="5523"/>
                </a:cubicBezTo>
                <a:cubicBezTo>
                  <a:pt x="1365" y="5523"/>
                  <a:pt x="1366" y="5522"/>
                  <a:pt x="1366" y="5521"/>
                </a:cubicBezTo>
                <a:cubicBezTo>
                  <a:pt x="1366" y="5520"/>
                  <a:pt x="1365" y="5519"/>
                  <a:pt x="1364" y="5519"/>
                </a:cubicBezTo>
                <a:close/>
                <a:moveTo>
                  <a:pt x="1225" y="5685"/>
                </a:moveTo>
                <a:cubicBezTo>
                  <a:pt x="1225" y="5684"/>
                  <a:pt x="1225" y="5683"/>
                  <a:pt x="1224" y="5683"/>
                </a:cubicBezTo>
                <a:cubicBezTo>
                  <a:pt x="1223" y="5683"/>
                  <a:pt x="1222" y="5684"/>
                  <a:pt x="1222" y="5685"/>
                </a:cubicBezTo>
                <a:cubicBezTo>
                  <a:pt x="1222" y="5686"/>
                  <a:pt x="1223" y="5686"/>
                  <a:pt x="1224" y="5686"/>
                </a:cubicBezTo>
                <a:cubicBezTo>
                  <a:pt x="1225" y="5686"/>
                  <a:pt x="1225" y="5686"/>
                  <a:pt x="1225" y="5685"/>
                </a:cubicBezTo>
                <a:close/>
                <a:moveTo>
                  <a:pt x="1074" y="5838"/>
                </a:moveTo>
                <a:cubicBezTo>
                  <a:pt x="1073" y="5838"/>
                  <a:pt x="1072" y="5838"/>
                  <a:pt x="1072" y="5839"/>
                </a:cubicBezTo>
                <a:cubicBezTo>
                  <a:pt x="1072" y="5840"/>
                  <a:pt x="1073" y="5841"/>
                  <a:pt x="1074" y="5841"/>
                </a:cubicBezTo>
                <a:cubicBezTo>
                  <a:pt x="1075" y="5841"/>
                  <a:pt x="1076" y="5840"/>
                  <a:pt x="1076" y="5839"/>
                </a:cubicBezTo>
                <a:cubicBezTo>
                  <a:pt x="1076" y="5838"/>
                  <a:pt x="1075" y="5838"/>
                  <a:pt x="1074" y="5838"/>
                </a:cubicBezTo>
                <a:close/>
                <a:moveTo>
                  <a:pt x="3" y="106"/>
                </a:moveTo>
                <a:cubicBezTo>
                  <a:pt x="1" y="106"/>
                  <a:pt x="0" y="107"/>
                  <a:pt x="0" y="108"/>
                </a:cubicBezTo>
                <a:cubicBezTo>
                  <a:pt x="0" y="109"/>
                  <a:pt x="1" y="110"/>
                  <a:pt x="3" y="110"/>
                </a:cubicBezTo>
                <a:cubicBezTo>
                  <a:pt x="4" y="110"/>
                  <a:pt x="5" y="109"/>
                  <a:pt x="5" y="108"/>
                </a:cubicBezTo>
                <a:cubicBezTo>
                  <a:pt x="5" y="107"/>
                  <a:pt x="4" y="106"/>
                  <a:pt x="3" y="106"/>
                </a:cubicBezTo>
                <a:close/>
                <a:moveTo>
                  <a:pt x="198" y="194"/>
                </a:moveTo>
                <a:cubicBezTo>
                  <a:pt x="196" y="194"/>
                  <a:pt x="194" y="196"/>
                  <a:pt x="194" y="198"/>
                </a:cubicBezTo>
                <a:cubicBezTo>
                  <a:pt x="194" y="200"/>
                  <a:pt x="196" y="202"/>
                  <a:pt x="198" y="202"/>
                </a:cubicBezTo>
                <a:cubicBezTo>
                  <a:pt x="200" y="202"/>
                  <a:pt x="202" y="200"/>
                  <a:pt x="202" y="198"/>
                </a:cubicBezTo>
                <a:cubicBezTo>
                  <a:pt x="202" y="196"/>
                  <a:pt x="200" y="194"/>
                  <a:pt x="198" y="194"/>
                </a:cubicBezTo>
                <a:close/>
                <a:moveTo>
                  <a:pt x="388" y="294"/>
                </a:moveTo>
                <a:cubicBezTo>
                  <a:pt x="384" y="294"/>
                  <a:pt x="382" y="297"/>
                  <a:pt x="382" y="300"/>
                </a:cubicBezTo>
                <a:cubicBezTo>
                  <a:pt x="382" y="304"/>
                  <a:pt x="384" y="306"/>
                  <a:pt x="388" y="306"/>
                </a:cubicBezTo>
                <a:cubicBezTo>
                  <a:pt x="391" y="306"/>
                  <a:pt x="394" y="304"/>
                  <a:pt x="394" y="300"/>
                </a:cubicBezTo>
                <a:cubicBezTo>
                  <a:pt x="394" y="297"/>
                  <a:pt x="391" y="294"/>
                  <a:pt x="388" y="294"/>
                </a:cubicBezTo>
                <a:close/>
                <a:moveTo>
                  <a:pt x="571" y="403"/>
                </a:moveTo>
                <a:cubicBezTo>
                  <a:pt x="565" y="403"/>
                  <a:pt x="560" y="407"/>
                  <a:pt x="560" y="413"/>
                </a:cubicBezTo>
                <a:cubicBezTo>
                  <a:pt x="560" y="419"/>
                  <a:pt x="565" y="424"/>
                  <a:pt x="571" y="424"/>
                </a:cubicBezTo>
                <a:cubicBezTo>
                  <a:pt x="577" y="424"/>
                  <a:pt x="582" y="419"/>
                  <a:pt x="582" y="413"/>
                </a:cubicBezTo>
                <a:cubicBezTo>
                  <a:pt x="582" y="407"/>
                  <a:pt x="577" y="403"/>
                  <a:pt x="571" y="403"/>
                </a:cubicBezTo>
                <a:close/>
                <a:moveTo>
                  <a:pt x="747" y="521"/>
                </a:moveTo>
                <a:cubicBezTo>
                  <a:pt x="737" y="521"/>
                  <a:pt x="730" y="528"/>
                  <a:pt x="730" y="538"/>
                </a:cubicBezTo>
                <a:cubicBezTo>
                  <a:pt x="730" y="547"/>
                  <a:pt x="737" y="555"/>
                  <a:pt x="747" y="555"/>
                </a:cubicBezTo>
                <a:cubicBezTo>
                  <a:pt x="756" y="555"/>
                  <a:pt x="764" y="547"/>
                  <a:pt x="764" y="538"/>
                </a:cubicBezTo>
                <a:cubicBezTo>
                  <a:pt x="764" y="528"/>
                  <a:pt x="756" y="521"/>
                  <a:pt x="747" y="521"/>
                </a:cubicBezTo>
                <a:close/>
                <a:moveTo>
                  <a:pt x="915" y="649"/>
                </a:moveTo>
                <a:cubicBezTo>
                  <a:pt x="901" y="649"/>
                  <a:pt x="891" y="660"/>
                  <a:pt x="891" y="673"/>
                </a:cubicBezTo>
                <a:cubicBezTo>
                  <a:pt x="891" y="686"/>
                  <a:pt x="901" y="697"/>
                  <a:pt x="915" y="697"/>
                </a:cubicBezTo>
                <a:cubicBezTo>
                  <a:pt x="928" y="697"/>
                  <a:pt x="939" y="686"/>
                  <a:pt x="939" y="673"/>
                </a:cubicBezTo>
                <a:cubicBezTo>
                  <a:pt x="939" y="660"/>
                  <a:pt x="928" y="649"/>
                  <a:pt x="915" y="649"/>
                </a:cubicBezTo>
                <a:close/>
                <a:moveTo>
                  <a:pt x="1074" y="788"/>
                </a:moveTo>
                <a:cubicBezTo>
                  <a:pt x="1057" y="788"/>
                  <a:pt x="1044" y="802"/>
                  <a:pt x="1044" y="818"/>
                </a:cubicBezTo>
                <a:cubicBezTo>
                  <a:pt x="1044" y="834"/>
                  <a:pt x="1057" y="848"/>
                  <a:pt x="1074" y="848"/>
                </a:cubicBezTo>
                <a:cubicBezTo>
                  <a:pt x="1090" y="848"/>
                  <a:pt x="1104" y="834"/>
                  <a:pt x="1104" y="818"/>
                </a:cubicBezTo>
                <a:cubicBezTo>
                  <a:pt x="1104" y="802"/>
                  <a:pt x="1090" y="788"/>
                  <a:pt x="1074" y="788"/>
                </a:cubicBezTo>
                <a:close/>
                <a:moveTo>
                  <a:pt x="1224" y="938"/>
                </a:moveTo>
                <a:cubicBezTo>
                  <a:pt x="1205" y="938"/>
                  <a:pt x="1190" y="954"/>
                  <a:pt x="1190" y="973"/>
                </a:cubicBezTo>
                <a:cubicBezTo>
                  <a:pt x="1190" y="992"/>
                  <a:pt x="1205" y="1007"/>
                  <a:pt x="1224" y="1007"/>
                </a:cubicBezTo>
                <a:cubicBezTo>
                  <a:pt x="1243" y="1007"/>
                  <a:pt x="1258" y="992"/>
                  <a:pt x="1258" y="973"/>
                </a:cubicBezTo>
                <a:cubicBezTo>
                  <a:pt x="1258" y="954"/>
                  <a:pt x="1243" y="938"/>
                  <a:pt x="1224" y="938"/>
                </a:cubicBezTo>
                <a:close/>
                <a:moveTo>
                  <a:pt x="1401" y="1136"/>
                </a:moveTo>
                <a:cubicBezTo>
                  <a:pt x="1401" y="1116"/>
                  <a:pt x="1384" y="1099"/>
                  <a:pt x="1364" y="1099"/>
                </a:cubicBezTo>
                <a:cubicBezTo>
                  <a:pt x="1343" y="1099"/>
                  <a:pt x="1327" y="1116"/>
                  <a:pt x="1327" y="1136"/>
                </a:cubicBezTo>
                <a:cubicBezTo>
                  <a:pt x="1327" y="1157"/>
                  <a:pt x="1343" y="1173"/>
                  <a:pt x="1364" y="1173"/>
                </a:cubicBezTo>
                <a:cubicBezTo>
                  <a:pt x="1384" y="1173"/>
                  <a:pt x="1401" y="1157"/>
                  <a:pt x="1401" y="1136"/>
                </a:cubicBezTo>
                <a:close/>
                <a:moveTo>
                  <a:pt x="1494" y="1267"/>
                </a:moveTo>
                <a:cubicBezTo>
                  <a:pt x="1471" y="1267"/>
                  <a:pt x="1453" y="1285"/>
                  <a:pt x="1453" y="1308"/>
                </a:cubicBezTo>
                <a:cubicBezTo>
                  <a:pt x="1453" y="1331"/>
                  <a:pt x="1471" y="1349"/>
                  <a:pt x="1494" y="1349"/>
                </a:cubicBezTo>
                <a:cubicBezTo>
                  <a:pt x="1516" y="1349"/>
                  <a:pt x="1535" y="1331"/>
                  <a:pt x="1535" y="1308"/>
                </a:cubicBezTo>
                <a:cubicBezTo>
                  <a:pt x="1535" y="1285"/>
                  <a:pt x="1516" y="1267"/>
                  <a:pt x="1494" y="1267"/>
                </a:cubicBezTo>
                <a:close/>
                <a:moveTo>
                  <a:pt x="1613" y="1441"/>
                </a:moveTo>
                <a:cubicBezTo>
                  <a:pt x="1587" y="1441"/>
                  <a:pt x="1566" y="1462"/>
                  <a:pt x="1566" y="1488"/>
                </a:cubicBezTo>
                <a:cubicBezTo>
                  <a:pt x="1566" y="1513"/>
                  <a:pt x="1587" y="1534"/>
                  <a:pt x="1613" y="1534"/>
                </a:cubicBezTo>
                <a:cubicBezTo>
                  <a:pt x="1638" y="1534"/>
                  <a:pt x="1659" y="1513"/>
                  <a:pt x="1659" y="1488"/>
                </a:cubicBezTo>
                <a:cubicBezTo>
                  <a:pt x="1659" y="1462"/>
                  <a:pt x="1638" y="1441"/>
                  <a:pt x="1613" y="1441"/>
                </a:cubicBezTo>
                <a:close/>
                <a:moveTo>
                  <a:pt x="1720" y="1727"/>
                </a:moveTo>
                <a:cubicBezTo>
                  <a:pt x="1750" y="1727"/>
                  <a:pt x="1773" y="1704"/>
                  <a:pt x="1773" y="1674"/>
                </a:cubicBezTo>
                <a:cubicBezTo>
                  <a:pt x="1773" y="1645"/>
                  <a:pt x="1750" y="1621"/>
                  <a:pt x="1720" y="1621"/>
                </a:cubicBezTo>
                <a:cubicBezTo>
                  <a:pt x="1691" y="1621"/>
                  <a:pt x="1667" y="1645"/>
                  <a:pt x="1667" y="1674"/>
                </a:cubicBezTo>
                <a:cubicBezTo>
                  <a:pt x="1667" y="1704"/>
                  <a:pt x="1691" y="1727"/>
                  <a:pt x="1720" y="1727"/>
                </a:cubicBezTo>
                <a:close/>
                <a:moveTo>
                  <a:pt x="1875" y="1867"/>
                </a:moveTo>
                <a:cubicBezTo>
                  <a:pt x="1875" y="1835"/>
                  <a:pt x="1849" y="1808"/>
                  <a:pt x="1816" y="1808"/>
                </a:cubicBezTo>
                <a:cubicBezTo>
                  <a:pt x="1784" y="1808"/>
                  <a:pt x="1758" y="1835"/>
                  <a:pt x="1758" y="1867"/>
                </a:cubicBezTo>
                <a:cubicBezTo>
                  <a:pt x="1758" y="1899"/>
                  <a:pt x="1784" y="1926"/>
                  <a:pt x="1816" y="1926"/>
                </a:cubicBezTo>
                <a:cubicBezTo>
                  <a:pt x="1849" y="1926"/>
                  <a:pt x="1875" y="1899"/>
                  <a:pt x="1875" y="1867"/>
                </a:cubicBezTo>
                <a:close/>
                <a:moveTo>
                  <a:pt x="1836" y="2065"/>
                </a:moveTo>
                <a:cubicBezTo>
                  <a:pt x="1836" y="2101"/>
                  <a:pt x="1865" y="2129"/>
                  <a:pt x="1900" y="2129"/>
                </a:cubicBezTo>
                <a:cubicBezTo>
                  <a:pt x="1936" y="2129"/>
                  <a:pt x="1964" y="2101"/>
                  <a:pt x="1964" y="2065"/>
                </a:cubicBezTo>
                <a:cubicBezTo>
                  <a:pt x="1964" y="2030"/>
                  <a:pt x="1936" y="2002"/>
                  <a:pt x="1900" y="2002"/>
                </a:cubicBezTo>
                <a:cubicBezTo>
                  <a:pt x="1865" y="2002"/>
                  <a:pt x="1836" y="2030"/>
                  <a:pt x="1836" y="2065"/>
                </a:cubicBezTo>
                <a:close/>
                <a:moveTo>
                  <a:pt x="1972" y="2202"/>
                </a:moveTo>
                <a:cubicBezTo>
                  <a:pt x="1935" y="2202"/>
                  <a:pt x="1906" y="2232"/>
                  <a:pt x="1906" y="2269"/>
                </a:cubicBezTo>
                <a:cubicBezTo>
                  <a:pt x="1906" y="2305"/>
                  <a:pt x="1935" y="2335"/>
                  <a:pt x="1972" y="2335"/>
                </a:cubicBezTo>
                <a:cubicBezTo>
                  <a:pt x="2008" y="2335"/>
                  <a:pt x="2038" y="2305"/>
                  <a:pt x="2038" y="2269"/>
                </a:cubicBezTo>
                <a:cubicBezTo>
                  <a:pt x="2038" y="2232"/>
                  <a:pt x="2008" y="2202"/>
                  <a:pt x="1972" y="2202"/>
                </a:cubicBezTo>
                <a:close/>
                <a:moveTo>
                  <a:pt x="2031" y="2410"/>
                </a:moveTo>
                <a:cubicBezTo>
                  <a:pt x="1994" y="2410"/>
                  <a:pt x="1965" y="2439"/>
                  <a:pt x="1965" y="2476"/>
                </a:cubicBezTo>
                <a:cubicBezTo>
                  <a:pt x="1965" y="2512"/>
                  <a:pt x="1994" y="2542"/>
                  <a:pt x="2031" y="2542"/>
                </a:cubicBezTo>
                <a:cubicBezTo>
                  <a:pt x="2067" y="2542"/>
                  <a:pt x="2097" y="2512"/>
                  <a:pt x="2097" y="2476"/>
                </a:cubicBezTo>
                <a:cubicBezTo>
                  <a:pt x="2097" y="2439"/>
                  <a:pt x="2067" y="2410"/>
                  <a:pt x="2031" y="2410"/>
                </a:cubicBezTo>
                <a:close/>
                <a:moveTo>
                  <a:pt x="2077" y="2621"/>
                </a:moveTo>
                <a:cubicBezTo>
                  <a:pt x="2041" y="2621"/>
                  <a:pt x="2012" y="2650"/>
                  <a:pt x="2012" y="2686"/>
                </a:cubicBezTo>
                <a:cubicBezTo>
                  <a:pt x="2012" y="2722"/>
                  <a:pt x="2041" y="2751"/>
                  <a:pt x="2077" y="2751"/>
                </a:cubicBezTo>
                <a:cubicBezTo>
                  <a:pt x="2113" y="2751"/>
                  <a:pt x="2142" y="2722"/>
                  <a:pt x="2142" y="2686"/>
                </a:cubicBezTo>
                <a:cubicBezTo>
                  <a:pt x="2142" y="2650"/>
                  <a:pt x="2113" y="2621"/>
                  <a:pt x="2077" y="2621"/>
                </a:cubicBezTo>
                <a:close/>
                <a:moveTo>
                  <a:pt x="2110" y="2836"/>
                </a:moveTo>
                <a:cubicBezTo>
                  <a:pt x="2075" y="2836"/>
                  <a:pt x="2047" y="2864"/>
                  <a:pt x="2047" y="2899"/>
                </a:cubicBezTo>
                <a:cubicBezTo>
                  <a:pt x="2047" y="2934"/>
                  <a:pt x="2075" y="2962"/>
                  <a:pt x="2110" y="2962"/>
                </a:cubicBezTo>
                <a:cubicBezTo>
                  <a:pt x="2145" y="2962"/>
                  <a:pt x="2173" y="2934"/>
                  <a:pt x="2173" y="2899"/>
                </a:cubicBezTo>
                <a:cubicBezTo>
                  <a:pt x="2173" y="2864"/>
                  <a:pt x="2145" y="2836"/>
                  <a:pt x="2110" y="2836"/>
                </a:cubicBezTo>
                <a:close/>
                <a:moveTo>
                  <a:pt x="2130" y="3054"/>
                </a:moveTo>
                <a:cubicBezTo>
                  <a:pt x="2097" y="3054"/>
                  <a:pt x="2071" y="3081"/>
                  <a:pt x="2071" y="3113"/>
                </a:cubicBezTo>
                <a:cubicBezTo>
                  <a:pt x="2071" y="3146"/>
                  <a:pt x="2097" y="3173"/>
                  <a:pt x="2130" y="3173"/>
                </a:cubicBezTo>
                <a:cubicBezTo>
                  <a:pt x="2163" y="3173"/>
                  <a:pt x="2189" y="3146"/>
                  <a:pt x="2189" y="3113"/>
                </a:cubicBezTo>
                <a:cubicBezTo>
                  <a:pt x="2189" y="3081"/>
                  <a:pt x="2163" y="3054"/>
                  <a:pt x="2130" y="3054"/>
                </a:cubicBezTo>
                <a:close/>
                <a:moveTo>
                  <a:pt x="2342" y="3263"/>
                </a:moveTo>
                <a:cubicBezTo>
                  <a:pt x="2306" y="3263"/>
                  <a:pt x="2277" y="3292"/>
                  <a:pt x="2277" y="3329"/>
                </a:cubicBezTo>
                <a:cubicBezTo>
                  <a:pt x="2277" y="3365"/>
                  <a:pt x="2306" y="3394"/>
                  <a:pt x="2342" y="3394"/>
                </a:cubicBezTo>
                <a:cubicBezTo>
                  <a:pt x="2378" y="3394"/>
                  <a:pt x="2408" y="3365"/>
                  <a:pt x="2408" y="3329"/>
                </a:cubicBezTo>
                <a:cubicBezTo>
                  <a:pt x="2408" y="3292"/>
                  <a:pt x="2378" y="3263"/>
                  <a:pt x="2342" y="3263"/>
                </a:cubicBezTo>
                <a:close/>
                <a:moveTo>
                  <a:pt x="2399" y="3544"/>
                </a:moveTo>
                <a:cubicBezTo>
                  <a:pt x="2399" y="3509"/>
                  <a:pt x="2371" y="3481"/>
                  <a:pt x="2336" y="3481"/>
                </a:cubicBezTo>
                <a:cubicBezTo>
                  <a:pt x="2301" y="3481"/>
                  <a:pt x="2273" y="3509"/>
                  <a:pt x="2273" y="3544"/>
                </a:cubicBezTo>
                <a:cubicBezTo>
                  <a:pt x="2273" y="3579"/>
                  <a:pt x="2301" y="3607"/>
                  <a:pt x="2336" y="3607"/>
                </a:cubicBezTo>
                <a:cubicBezTo>
                  <a:pt x="2371" y="3607"/>
                  <a:pt x="2399" y="3579"/>
                  <a:pt x="2399" y="3544"/>
                </a:cubicBezTo>
                <a:close/>
                <a:moveTo>
                  <a:pt x="2378" y="3759"/>
                </a:moveTo>
                <a:cubicBezTo>
                  <a:pt x="2378" y="3725"/>
                  <a:pt x="2351" y="3698"/>
                  <a:pt x="2317" y="3698"/>
                </a:cubicBezTo>
                <a:cubicBezTo>
                  <a:pt x="2283" y="3698"/>
                  <a:pt x="2256" y="3725"/>
                  <a:pt x="2256" y="3759"/>
                </a:cubicBezTo>
                <a:cubicBezTo>
                  <a:pt x="2256" y="3792"/>
                  <a:pt x="2283" y="3820"/>
                  <a:pt x="2317" y="3820"/>
                </a:cubicBezTo>
                <a:cubicBezTo>
                  <a:pt x="2351" y="3820"/>
                  <a:pt x="2378" y="3792"/>
                  <a:pt x="2378" y="3759"/>
                </a:cubicBezTo>
                <a:close/>
                <a:moveTo>
                  <a:pt x="2228" y="3972"/>
                </a:moveTo>
                <a:cubicBezTo>
                  <a:pt x="2228" y="4004"/>
                  <a:pt x="2254" y="4029"/>
                  <a:pt x="2286" y="4029"/>
                </a:cubicBezTo>
                <a:cubicBezTo>
                  <a:pt x="2318" y="4029"/>
                  <a:pt x="2344" y="4004"/>
                  <a:pt x="2344" y="3972"/>
                </a:cubicBezTo>
                <a:cubicBezTo>
                  <a:pt x="2344" y="3940"/>
                  <a:pt x="2318" y="3914"/>
                  <a:pt x="2286" y="3914"/>
                </a:cubicBezTo>
                <a:cubicBezTo>
                  <a:pt x="2254" y="3914"/>
                  <a:pt x="2228" y="3940"/>
                  <a:pt x="2228" y="3972"/>
                </a:cubicBezTo>
                <a:close/>
                <a:moveTo>
                  <a:pt x="2296" y="4183"/>
                </a:moveTo>
                <a:cubicBezTo>
                  <a:pt x="2296" y="4153"/>
                  <a:pt x="2272" y="4129"/>
                  <a:pt x="2242" y="4129"/>
                </a:cubicBezTo>
                <a:cubicBezTo>
                  <a:pt x="2213" y="4129"/>
                  <a:pt x="2189" y="4153"/>
                  <a:pt x="2189" y="4183"/>
                </a:cubicBezTo>
                <a:cubicBezTo>
                  <a:pt x="2189" y="4212"/>
                  <a:pt x="2213" y="4236"/>
                  <a:pt x="2242" y="4236"/>
                </a:cubicBezTo>
                <a:cubicBezTo>
                  <a:pt x="2272" y="4236"/>
                  <a:pt x="2296" y="4212"/>
                  <a:pt x="2296" y="4183"/>
                </a:cubicBezTo>
                <a:close/>
                <a:moveTo>
                  <a:pt x="2236" y="4391"/>
                </a:moveTo>
                <a:cubicBezTo>
                  <a:pt x="2236" y="4364"/>
                  <a:pt x="2214" y="4342"/>
                  <a:pt x="2187" y="4342"/>
                </a:cubicBezTo>
                <a:cubicBezTo>
                  <a:pt x="2160" y="4342"/>
                  <a:pt x="2138" y="4364"/>
                  <a:pt x="2138" y="4391"/>
                </a:cubicBezTo>
                <a:cubicBezTo>
                  <a:pt x="2138" y="4418"/>
                  <a:pt x="2160" y="4440"/>
                  <a:pt x="2187" y="4440"/>
                </a:cubicBezTo>
                <a:cubicBezTo>
                  <a:pt x="2214" y="4440"/>
                  <a:pt x="2236" y="4418"/>
                  <a:pt x="2236" y="4391"/>
                </a:cubicBezTo>
                <a:close/>
                <a:moveTo>
                  <a:pt x="2119" y="4640"/>
                </a:moveTo>
                <a:cubicBezTo>
                  <a:pt x="2143" y="4640"/>
                  <a:pt x="2163" y="4620"/>
                  <a:pt x="2163" y="4595"/>
                </a:cubicBezTo>
                <a:cubicBezTo>
                  <a:pt x="2163" y="4571"/>
                  <a:pt x="2143" y="4551"/>
                  <a:pt x="2119" y="4551"/>
                </a:cubicBezTo>
                <a:cubicBezTo>
                  <a:pt x="2094" y="4551"/>
                  <a:pt x="2074" y="4571"/>
                  <a:pt x="2074" y="4595"/>
                </a:cubicBezTo>
                <a:cubicBezTo>
                  <a:pt x="2074" y="4620"/>
                  <a:pt x="2094" y="4640"/>
                  <a:pt x="2119" y="4640"/>
                </a:cubicBezTo>
                <a:close/>
                <a:moveTo>
                  <a:pt x="2039" y="4835"/>
                </a:moveTo>
                <a:cubicBezTo>
                  <a:pt x="2061" y="4835"/>
                  <a:pt x="2079" y="4817"/>
                  <a:pt x="2079" y="4795"/>
                </a:cubicBezTo>
                <a:cubicBezTo>
                  <a:pt x="2079" y="4774"/>
                  <a:pt x="2061" y="4756"/>
                  <a:pt x="2039" y="4756"/>
                </a:cubicBezTo>
                <a:cubicBezTo>
                  <a:pt x="2018" y="4756"/>
                  <a:pt x="2000" y="4774"/>
                  <a:pt x="2000" y="4795"/>
                </a:cubicBezTo>
                <a:cubicBezTo>
                  <a:pt x="2000" y="4817"/>
                  <a:pt x="2018" y="4835"/>
                  <a:pt x="2039" y="4835"/>
                </a:cubicBezTo>
                <a:close/>
                <a:moveTo>
                  <a:pt x="1982" y="4991"/>
                </a:moveTo>
                <a:cubicBezTo>
                  <a:pt x="1982" y="4972"/>
                  <a:pt x="1967" y="4957"/>
                  <a:pt x="1948" y="4957"/>
                </a:cubicBezTo>
                <a:cubicBezTo>
                  <a:pt x="1930" y="4957"/>
                  <a:pt x="1915" y="4972"/>
                  <a:pt x="1915" y="4991"/>
                </a:cubicBezTo>
                <a:cubicBezTo>
                  <a:pt x="1915" y="5009"/>
                  <a:pt x="1930" y="5024"/>
                  <a:pt x="1948" y="5024"/>
                </a:cubicBezTo>
                <a:cubicBezTo>
                  <a:pt x="1967" y="5024"/>
                  <a:pt x="1982" y="5009"/>
                  <a:pt x="1982" y="4991"/>
                </a:cubicBezTo>
                <a:close/>
                <a:moveTo>
                  <a:pt x="1818" y="5180"/>
                </a:moveTo>
                <a:cubicBezTo>
                  <a:pt x="1818" y="5196"/>
                  <a:pt x="1831" y="5208"/>
                  <a:pt x="1846" y="5208"/>
                </a:cubicBezTo>
                <a:cubicBezTo>
                  <a:pt x="1862" y="5208"/>
                  <a:pt x="1874" y="5196"/>
                  <a:pt x="1874" y="5180"/>
                </a:cubicBezTo>
                <a:cubicBezTo>
                  <a:pt x="1874" y="5165"/>
                  <a:pt x="1862" y="5152"/>
                  <a:pt x="1846" y="5152"/>
                </a:cubicBezTo>
                <a:cubicBezTo>
                  <a:pt x="1831" y="5152"/>
                  <a:pt x="1818" y="5165"/>
                  <a:pt x="1818" y="5180"/>
                </a:cubicBezTo>
                <a:close/>
                <a:moveTo>
                  <a:pt x="1733" y="5385"/>
                </a:moveTo>
                <a:cubicBezTo>
                  <a:pt x="1745" y="5385"/>
                  <a:pt x="1755" y="5375"/>
                  <a:pt x="1755" y="5363"/>
                </a:cubicBezTo>
                <a:cubicBezTo>
                  <a:pt x="1755" y="5351"/>
                  <a:pt x="1745" y="5342"/>
                  <a:pt x="1733" y="5342"/>
                </a:cubicBezTo>
                <a:cubicBezTo>
                  <a:pt x="1721" y="5342"/>
                  <a:pt x="1711" y="5351"/>
                  <a:pt x="1711" y="5363"/>
                </a:cubicBezTo>
                <a:cubicBezTo>
                  <a:pt x="1711" y="5375"/>
                  <a:pt x="1721" y="5385"/>
                  <a:pt x="1733" y="5385"/>
                </a:cubicBezTo>
                <a:close/>
                <a:moveTo>
                  <a:pt x="1610" y="5525"/>
                </a:moveTo>
                <a:cubicBezTo>
                  <a:pt x="1601" y="5525"/>
                  <a:pt x="1594" y="5531"/>
                  <a:pt x="1594" y="5540"/>
                </a:cubicBezTo>
                <a:cubicBezTo>
                  <a:pt x="1594" y="5548"/>
                  <a:pt x="1601" y="5555"/>
                  <a:pt x="1610" y="5555"/>
                </a:cubicBezTo>
                <a:cubicBezTo>
                  <a:pt x="1618" y="5555"/>
                  <a:pt x="1625" y="5548"/>
                  <a:pt x="1625" y="5540"/>
                </a:cubicBezTo>
                <a:cubicBezTo>
                  <a:pt x="1625" y="5531"/>
                  <a:pt x="1618" y="5525"/>
                  <a:pt x="1610" y="5525"/>
                </a:cubicBezTo>
                <a:close/>
                <a:moveTo>
                  <a:pt x="1476" y="5700"/>
                </a:moveTo>
                <a:cubicBezTo>
                  <a:pt x="1471" y="5700"/>
                  <a:pt x="1467" y="5704"/>
                  <a:pt x="1467" y="5709"/>
                </a:cubicBezTo>
                <a:cubicBezTo>
                  <a:pt x="1467" y="5714"/>
                  <a:pt x="1471" y="5718"/>
                  <a:pt x="1476" y="5718"/>
                </a:cubicBezTo>
                <a:cubicBezTo>
                  <a:pt x="1481" y="5718"/>
                  <a:pt x="1485" y="5714"/>
                  <a:pt x="1485" y="5709"/>
                </a:cubicBezTo>
                <a:cubicBezTo>
                  <a:pt x="1485" y="5704"/>
                  <a:pt x="1481" y="5700"/>
                  <a:pt x="1476" y="5700"/>
                </a:cubicBezTo>
                <a:close/>
                <a:moveTo>
                  <a:pt x="1333" y="5865"/>
                </a:moveTo>
                <a:cubicBezTo>
                  <a:pt x="1330" y="5865"/>
                  <a:pt x="1328" y="5867"/>
                  <a:pt x="1328" y="5870"/>
                </a:cubicBezTo>
                <a:cubicBezTo>
                  <a:pt x="1328" y="5872"/>
                  <a:pt x="1330" y="5874"/>
                  <a:pt x="1333" y="5874"/>
                </a:cubicBezTo>
                <a:cubicBezTo>
                  <a:pt x="1335" y="5874"/>
                  <a:pt x="1337" y="5872"/>
                  <a:pt x="1337" y="5870"/>
                </a:cubicBezTo>
                <a:cubicBezTo>
                  <a:pt x="1337" y="5867"/>
                  <a:pt x="1335" y="5865"/>
                  <a:pt x="1333" y="5865"/>
                </a:cubicBezTo>
                <a:close/>
                <a:moveTo>
                  <a:pt x="1180" y="6020"/>
                </a:moveTo>
                <a:cubicBezTo>
                  <a:pt x="1179" y="6020"/>
                  <a:pt x="1178" y="6021"/>
                  <a:pt x="1178" y="6022"/>
                </a:cubicBezTo>
                <a:cubicBezTo>
                  <a:pt x="1178" y="6023"/>
                  <a:pt x="1179" y="6024"/>
                  <a:pt x="1180" y="6024"/>
                </a:cubicBezTo>
                <a:cubicBezTo>
                  <a:pt x="1182" y="6024"/>
                  <a:pt x="1183" y="6023"/>
                  <a:pt x="1183" y="6022"/>
                </a:cubicBezTo>
                <a:cubicBezTo>
                  <a:pt x="1183" y="6021"/>
                  <a:pt x="1182" y="6020"/>
                  <a:pt x="1180" y="6020"/>
                </a:cubicBezTo>
                <a:close/>
                <a:moveTo>
                  <a:pt x="1020" y="6164"/>
                </a:moveTo>
                <a:cubicBezTo>
                  <a:pt x="1019" y="6164"/>
                  <a:pt x="1018" y="6164"/>
                  <a:pt x="1018" y="6165"/>
                </a:cubicBezTo>
                <a:cubicBezTo>
                  <a:pt x="1018" y="6166"/>
                  <a:pt x="1019" y="6167"/>
                  <a:pt x="1020" y="6167"/>
                </a:cubicBezTo>
                <a:cubicBezTo>
                  <a:pt x="1020" y="6167"/>
                  <a:pt x="1021" y="6166"/>
                  <a:pt x="1021" y="6165"/>
                </a:cubicBezTo>
                <a:cubicBezTo>
                  <a:pt x="1021" y="6164"/>
                  <a:pt x="1020" y="6164"/>
                  <a:pt x="1020" y="6164"/>
                </a:cubicBezTo>
                <a:close/>
                <a:moveTo>
                  <a:pt x="301" y="18"/>
                </a:moveTo>
                <a:cubicBezTo>
                  <a:pt x="300" y="18"/>
                  <a:pt x="299" y="19"/>
                  <a:pt x="299" y="20"/>
                </a:cubicBezTo>
                <a:cubicBezTo>
                  <a:pt x="299" y="21"/>
                  <a:pt x="300" y="21"/>
                  <a:pt x="301" y="21"/>
                </a:cubicBezTo>
                <a:cubicBezTo>
                  <a:pt x="302" y="21"/>
                  <a:pt x="303" y="21"/>
                  <a:pt x="303" y="20"/>
                </a:cubicBezTo>
                <a:cubicBezTo>
                  <a:pt x="303" y="19"/>
                  <a:pt x="302" y="18"/>
                  <a:pt x="301" y="18"/>
                </a:cubicBezTo>
                <a:close/>
                <a:moveTo>
                  <a:pt x="491" y="120"/>
                </a:moveTo>
                <a:cubicBezTo>
                  <a:pt x="490" y="120"/>
                  <a:pt x="489" y="121"/>
                  <a:pt x="489" y="122"/>
                </a:cubicBezTo>
                <a:cubicBezTo>
                  <a:pt x="489" y="123"/>
                  <a:pt x="490" y="124"/>
                  <a:pt x="491" y="124"/>
                </a:cubicBezTo>
                <a:cubicBezTo>
                  <a:pt x="492" y="124"/>
                  <a:pt x="493" y="123"/>
                  <a:pt x="493" y="122"/>
                </a:cubicBezTo>
                <a:cubicBezTo>
                  <a:pt x="493" y="121"/>
                  <a:pt x="492" y="120"/>
                  <a:pt x="491" y="120"/>
                </a:cubicBezTo>
                <a:close/>
                <a:moveTo>
                  <a:pt x="674" y="233"/>
                </a:moveTo>
                <a:cubicBezTo>
                  <a:pt x="673" y="233"/>
                  <a:pt x="672" y="234"/>
                  <a:pt x="672" y="235"/>
                </a:cubicBezTo>
                <a:cubicBezTo>
                  <a:pt x="672" y="236"/>
                  <a:pt x="673" y="237"/>
                  <a:pt x="674" y="237"/>
                </a:cubicBezTo>
                <a:cubicBezTo>
                  <a:pt x="675" y="237"/>
                  <a:pt x="676" y="236"/>
                  <a:pt x="676" y="235"/>
                </a:cubicBezTo>
                <a:cubicBezTo>
                  <a:pt x="676" y="234"/>
                  <a:pt x="675" y="233"/>
                  <a:pt x="674" y="233"/>
                </a:cubicBezTo>
                <a:close/>
                <a:moveTo>
                  <a:pt x="851" y="355"/>
                </a:moveTo>
                <a:cubicBezTo>
                  <a:pt x="849" y="355"/>
                  <a:pt x="847" y="357"/>
                  <a:pt x="847" y="359"/>
                </a:cubicBezTo>
                <a:cubicBezTo>
                  <a:pt x="847" y="360"/>
                  <a:pt x="849" y="362"/>
                  <a:pt x="851" y="362"/>
                </a:cubicBezTo>
                <a:cubicBezTo>
                  <a:pt x="852" y="362"/>
                  <a:pt x="854" y="360"/>
                  <a:pt x="854" y="359"/>
                </a:cubicBezTo>
                <a:cubicBezTo>
                  <a:pt x="854" y="357"/>
                  <a:pt x="852" y="355"/>
                  <a:pt x="851" y="355"/>
                </a:cubicBezTo>
                <a:close/>
                <a:moveTo>
                  <a:pt x="1020" y="488"/>
                </a:moveTo>
                <a:cubicBezTo>
                  <a:pt x="1017" y="488"/>
                  <a:pt x="1015" y="490"/>
                  <a:pt x="1015" y="492"/>
                </a:cubicBezTo>
                <a:cubicBezTo>
                  <a:pt x="1015" y="495"/>
                  <a:pt x="1017" y="497"/>
                  <a:pt x="1020" y="497"/>
                </a:cubicBezTo>
                <a:cubicBezTo>
                  <a:pt x="1022" y="497"/>
                  <a:pt x="1024" y="495"/>
                  <a:pt x="1024" y="492"/>
                </a:cubicBezTo>
                <a:cubicBezTo>
                  <a:pt x="1024" y="490"/>
                  <a:pt x="1022" y="488"/>
                  <a:pt x="1020" y="488"/>
                </a:cubicBezTo>
                <a:close/>
                <a:moveTo>
                  <a:pt x="1180" y="627"/>
                </a:moveTo>
                <a:cubicBezTo>
                  <a:pt x="1176" y="627"/>
                  <a:pt x="1172" y="631"/>
                  <a:pt x="1172" y="635"/>
                </a:cubicBezTo>
                <a:cubicBezTo>
                  <a:pt x="1172" y="640"/>
                  <a:pt x="1176" y="644"/>
                  <a:pt x="1180" y="644"/>
                </a:cubicBezTo>
                <a:cubicBezTo>
                  <a:pt x="1185" y="644"/>
                  <a:pt x="1189" y="640"/>
                  <a:pt x="1189" y="635"/>
                </a:cubicBezTo>
                <a:cubicBezTo>
                  <a:pt x="1189" y="631"/>
                  <a:pt x="1185" y="627"/>
                  <a:pt x="1180" y="627"/>
                </a:cubicBezTo>
                <a:close/>
                <a:moveTo>
                  <a:pt x="1346" y="788"/>
                </a:moveTo>
                <a:cubicBezTo>
                  <a:pt x="1346" y="780"/>
                  <a:pt x="1340" y="775"/>
                  <a:pt x="1333" y="775"/>
                </a:cubicBezTo>
                <a:cubicBezTo>
                  <a:pt x="1325" y="775"/>
                  <a:pt x="1320" y="780"/>
                  <a:pt x="1320" y="788"/>
                </a:cubicBezTo>
                <a:cubicBezTo>
                  <a:pt x="1320" y="795"/>
                  <a:pt x="1325" y="801"/>
                  <a:pt x="1333" y="801"/>
                </a:cubicBezTo>
                <a:cubicBezTo>
                  <a:pt x="1340" y="801"/>
                  <a:pt x="1346" y="795"/>
                  <a:pt x="1346" y="788"/>
                </a:cubicBezTo>
                <a:close/>
                <a:moveTo>
                  <a:pt x="1476" y="969"/>
                </a:moveTo>
                <a:cubicBezTo>
                  <a:pt x="1487" y="969"/>
                  <a:pt x="1496" y="960"/>
                  <a:pt x="1496" y="949"/>
                </a:cubicBezTo>
                <a:cubicBezTo>
                  <a:pt x="1496" y="938"/>
                  <a:pt x="1487" y="929"/>
                  <a:pt x="1476" y="929"/>
                </a:cubicBezTo>
                <a:cubicBezTo>
                  <a:pt x="1465" y="929"/>
                  <a:pt x="1456" y="938"/>
                  <a:pt x="1456" y="949"/>
                </a:cubicBezTo>
                <a:cubicBezTo>
                  <a:pt x="1456" y="960"/>
                  <a:pt x="1465" y="969"/>
                  <a:pt x="1476" y="969"/>
                </a:cubicBezTo>
                <a:close/>
                <a:moveTo>
                  <a:pt x="1610" y="1144"/>
                </a:moveTo>
                <a:cubicBezTo>
                  <a:pt x="1624" y="1144"/>
                  <a:pt x="1636" y="1132"/>
                  <a:pt x="1636" y="1118"/>
                </a:cubicBezTo>
                <a:cubicBezTo>
                  <a:pt x="1636" y="1103"/>
                  <a:pt x="1624" y="1091"/>
                  <a:pt x="1610" y="1091"/>
                </a:cubicBezTo>
                <a:cubicBezTo>
                  <a:pt x="1595" y="1091"/>
                  <a:pt x="1583" y="1103"/>
                  <a:pt x="1583" y="1118"/>
                </a:cubicBezTo>
                <a:cubicBezTo>
                  <a:pt x="1583" y="1132"/>
                  <a:pt x="1595" y="1144"/>
                  <a:pt x="1610" y="1144"/>
                </a:cubicBezTo>
                <a:close/>
                <a:moveTo>
                  <a:pt x="1733" y="1325"/>
                </a:moveTo>
                <a:cubicBezTo>
                  <a:pt x="1750" y="1325"/>
                  <a:pt x="1764" y="1311"/>
                  <a:pt x="1764" y="1294"/>
                </a:cubicBezTo>
                <a:cubicBezTo>
                  <a:pt x="1764" y="1277"/>
                  <a:pt x="1750" y="1263"/>
                  <a:pt x="1733" y="1263"/>
                </a:cubicBezTo>
                <a:cubicBezTo>
                  <a:pt x="1716" y="1263"/>
                  <a:pt x="1702" y="1277"/>
                  <a:pt x="1702" y="1294"/>
                </a:cubicBezTo>
                <a:cubicBezTo>
                  <a:pt x="1702" y="1311"/>
                  <a:pt x="1716" y="1325"/>
                  <a:pt x="1733" y="1325"/>
                </a:cubicBezTo>
                <a:close/>
                <a:moveTo>
                  <a:pt x="1846" y="1512"/>
                </a:moveTo>
                <a:cubicBezTo>
                  <a:pt x="1865" y="1512"/>
                  <a:pt x="1881" y="1497"/>
                  <a:pt x="1881" y="1477"/>
                </a:cubicBezTo>
                <a:cubicBezTo>
                  <a:pt x="1881" y="1458"/>
                  <a:pt x="1865" y="1442"/>
                  <a:pt x="1846" y="1442"/>
                </a:cubicBezTo>
                <a:cubicBezTo>
                  <a:pt x="1827" y="1442"/>
                  <a:pt x="1811" y="1458"/>
                  <a:pt x="1811" y="1477"/>
                </a:cubicBezTo>
                <a:cubicBezTo>
                  <a:pt x="1811" y="1497"/>
                  <a:pt x="1827" y="1512"/>
                  <a:pt x="1846" y="1512"/>
                </a:cubicBezTo>
                <a:close/>
                <a:moveTo>
                  <a:pt x="1948" y="1705"/>
                </a:moveTo>
                <a:cubicBezTo>
                  <a:pt x="1969" y="1705"/>
                  <a:pt x="1986" y="1688"/>
                  <a:pt x="1986" y="1667"/>
                </a:cubicBezTo>
                <a:cubicBezTo>
                  <a:pt x="1986" y="1646"/>
                  <a:pt x="1969" y="1629"/>
                  <a:pt x="1948" y="1629"/>
                </a:cubicBezTo>
                <a:cubicBezTo>
                  <a:pt x="1928" y="1629"/>
                  <a:pt x="1911" y="1646"/>
                  <a:pt x="1911" y="1667"/>
                </a:cubicBezTo>
                <a:cubicBezTo>
                  <a:pt x="1911" y="1688"/>
                  <a:pt x="1928" y="1705"/>
                  <a:pt x="1948" y="1705"/>
                </a:cubicBezTo>
                <a:close/>
                <a:moveTo>
                  <a:pt x="2039" y="1904"/>
                </a:moveTo>
                <a:cubicBezTo>
                  <a:pt x="2062" y="1904"/>
                  <a:pt x="2081" y="1885"/>
                  <a:pt x="2081" y="1862"/>
                </a:cubicBezTo>
                <a:cubicBezTo>
                  <a:pt x="2081" y="1839"/>
                  <a:pt x="2062" y="1820"/>
                  <a:pt x="2039" y="1820"/>
                </a:cubicBezTo>
                <a:cubicBezTo>
                  <a:pt x="2016" y="1820"/>
                  <a:pt x="1998" y="1839"/>
                  <a:pt x="1998" y="1862"/>
                </a:cubicBezTo>
                <a:cubicBezTo>
                  <a:pt x="1998" y="1885"/>
                  <a:pt x="2016" y="1904"/>
                  <a:pt x="2039" y="1904"/>
                </a:cubicBezTo>
                <a:close/>
                <a:moveTo>
                  <a:pt x="2072" y="2062"/>
                </a:moveTo>
                <a:cubicBezTo>
                  <a:pt x="2072" y="2088"/>
                  <a:pt x="2093" y="2109"/>
                  <a:pt x="2119" y="2109"/>
                </a:cubicBezTo>
                <a:cubicBezTo>
                  <a:pt x="2145" y="2109"/>
                  <a:pt x="2166" y="2088"/>
                  <a:pt x="2166" y="2062"/>
                </a:cubicBezTo>
                <a:cubicBezTo>
                  <a:pt x="2166" y="2036"/>
                  <a:pt x="2145" y="2015"/>
                  <a:pt x="2119" y="2015"/>
                </a:cubicBezTo>
                <a:cubicBezTo>
                  <a:pt x="2093" y="2015"/>
                  <a:pt x="2072" y="2036"/>
                  <a:pt x="2072" y="2062"/>
                </a:cubicBezTo>
                <a:close/>
                <a:moveTo>
                  <a:pt x="2134" y="2267"/>
                </a:moveTo>
                <a:cubicBezTo>
                  <a:pt x="2134" y="2296"/>
                  <a:pt x="2157" y="2320"/>
                  <a:pt x="2187" y="2320"/>
                </a:cubicBezTo>
                <a:cubicBezTo>
                  <a:pt x="2216" y="2320"/>
                  <a:pt x="2240" y="2296"/>
                  <a:pt x="2240" y="2267"/>
                </a:cubicBezTo>
                <a:cubicBezTo>
                  <a:pt x="2240" y="2237"/>
                  <a:pt x="2216" y="2214"/>
                  <a:pt x="2187" y="2214"/>
                </a:cubicBezTo>
                <a:cubicBezTo>
                  <a:pt x="2157" y="2214"/>
                  <a:pt x="2134" y="2237"/>
                  <a:pt x="2134" y="2267"/>
                </a:cubicBezTo>
                <a:close/>
                <a:moveTo>
                  <a:pt x="2242" y="2416"/>
                </a:moveTo>
                <a:cubicBezTo>
                  <a:pt x="2210" y="2416"/>
                  <a:pt x="2184" y="2442"/>
                  <a:pt x="2184" y="2475"/>
                </a:cubicBezTo>
                <a:cubicBezTo>
                  <a:pt x="2184" y="2507"/>
                  <a:pt x="2210" y="2534"/>
                  <a:pt x="2242" y="2534"/>
                </a:cubicBezTo>
                <a:cubicBezTo>
                  <a:pt x="2275" y="2534"/>
                  <a:pt x="2301" y="2507"/>
                  <a:pt x="2301" y="2475"/>
                </a:cubicBezTo>
                <a:cubicBezTo>
                  <a:pt x="2301" y="2442"/>
                  <a:pt x="2275" y="2416"/>
                  <a:pt x="2242" y="2416"/>
                </a:cubicBezTo>
                <a:close/>
                <a:moveTo>
                  <a:pt x="2286" y="2622"/>
                </a:moveTo>
                <a:cubicBezTo>
                  <a:pt x="2251" y="2622"/>
                  <a:pt x="2223" y="2651"/>
                  <a:pt x="2223" y="2686"/>
                </a:cubicBezTo>
                <a:cubicBezTo>
                  <a:pt x="2223" y="2721"/>
                  <a:pt x="2251" y="2749"/>
                  <a:pt x="2286" y="2749"/>
                </a:cubicBezTo>
                <a:cubicBezTo>
                  <a:pt x="2321" y="2749"/>
                  <a:pt x="2349" y="2721"/>
                  <a:pt x="2349" y="2686"/>
                </a:cubicBezTo>
                <a:cubicBezTo>
                  <a:pt x="2349" y="2651"/>
                  <a:pt x="2321" y="2622"/>
                  <a:pt x="2286" y="2622"/>
                </a:cubicBezTo>
                <a:close/>
                <a:moveTo>
                  <a:pt x="2317" y="2833"/>
                </a:moveTo>
                <a:cubicBezTo>
                  <a:pt x="2281" y="2833"/>
                  <a:pt x="2252" y="2863"/>
                  <a:pt x="2252" y="2899"/>
                </a:cubicBezTo>
                <a:cubicBezTo>
                  <a:pt x="2252" y="2935"/>
                  <a:pt x="2281" y="2964"/>
                  <a:pt x="2317" y="2964"/>
                </a:cubicBezTo>
                <a:cubicBezTo>
                  <a:pt x="2353" y="2964"/>
                  <a:pt x="2383" y="2935"/>
                  <a:pt x="2383" y="2899"/>
                </a:cubicBezTo>
                <a:cubicBezTo>
                  <a:pt x="2383" y="2863"/>
                  <a:pt x="2353" y="2833"/>
                  <a:pt x="2317" y="2833"/>
                </a:cubicBezTo>
                <a:close/>
                <a:moveTo>
                  <a:pt x="2336" y="3047"/>
                </a:moveTo>
                <a:cubicBezTo>
                  <a:pt x="2299" y="3047"/>
                  <a:pt x="2270" y="3077"/>
                  <a:pt x="2270" y="3113"/>
                </a:cubicBezTo>
                <a:cubicBezTo>
                  <a:pt x="2270" y="3150"/>
                  <a:pt x="2299" y="3180"/>
                  <a:pt x="2336" y="3180"/>
                </a:cubicBezTo>
                <a:cubicBezTo>
                  <a:pt x="2373" y="3180"/>
                  <a:pt x="2402" y="3150"/>
                  <a:pt x="2402" y="3113"/>
                </a:cubicBezTo>
                <a:cubicBezTo>
                  <a:pt x="2402" y="3077"/>
                  <a:pt x="2373" y="3047"/>
                  <a:pt x="2336" y="3047"/>
                </a:cubicBezTo>
                <a:close/>
                <a:moveTo>
                  <a:pt x="2548" y="3267"/>
                </a:moveTo>
                <a:cubicBezTo>
                  <a:pt x="2514" y="3267"/>
                  <a:pt x="2486" y="3294"/>
                  <a:pt x="2486" y="3329"/>
                </a:cubicBezTo>
                <a:cubicBezTo>
                  <a:pt x="2486" y="3363"/>
                  <a:pt x="2514" y="3391"/>
                  <a:pt x="2548" y="3391"/>
                </a:cubicBezTo>
                <a:cubicBezTo>
                  <a:pt x="2582" y="3391"/>
                  <a:pt x="2610" y="3363"/>
                  <a:pt x="2610" y="3329"/>
                </a:cubicBezTo>
                <a:cubicBezTo>
                  <a:pt x="2610" y="3294"/>
                  <a:pt x="2582" y="3267"/>
                  <a:pt x="2548" y="3267"/>
                </a:cubicBezTo>
                <a:close/>
                <a:moveTo>
                  <a:pt x="2542" y="3479"/>
                </a:moveTo>
                <a:cubicBezTo>
                  <a:pt x="2506" y="3479"/>
                  <a:pt x="2477" y="3508"/>
                  <a:pt x="2477" y="3544"/>
                </a:cubicBezTo>
                <a:cubicBezTo>
                  <a:pt x="2477" y="3580"/>
                  <a:pt x="2506" y="3609"/>
                  <a:pt x="2542" y="3609"/>
                </a:cubicBezTo>
                <a:cubicBezTo>
                  <a:pt x="2578" y="3609"/>
                  <a:pt x="2607" y="3580"/>
                  <a:pt x="2607" y="3544"/>
                </a:cubicBezTo>
                <a:cubicBezTo>
                  <a:pt x="2607" y="3508"/>
                  <a:pt x="2578" y="3479"/>
                  <a:pt x="2542" y="3479"/>
                </a:cubicBezTo>
                <a:close/>
                <a:moveTo>
                  <a:pt x="2590" y="3759"/>
                </a:moveTo>
                <a:cubicBezTo>
                  <a:pt x="2590" y="3722"/>
                  <a:pt x="2561" y="3693"/>
                  <a:pt x="2524" y="3693"/>
                </a:cubicBezTo>
                <a:cubicBezTo>
                  <a:pt x="2488" y="3693"/>
                  <a:pt x="2458" y="3722"/>
                  <a:pt x="2458" y="3759"/>
                </a:cubicBezTo>
                <a:cubicBezTo>
                  <a:pt x="2458" y="3795"/>
                  <a:pt x="2488" y="3825"/>
                  <a:pt x="2524" y="3825"/>
                </a:cubicBezTo>
                <a:cubicBezTo>
                  <a:pt x="2561" y="3825"/>
                  <a:pt x="2590" y="3795"/>
                  <a:pt x="2590" y="3759"/>
                </a:cubicBezTo>
                <a:close/>
                <a:moveTo>
                  <a:pt x="2561" y="3972"/>
                </a:moveTo>
                <a:cubicBezTo>
                  <a:pt x="2561" y="3935"/>
                  <a:pt x="2531" y="3906"/>
                  <a:pt x="2495" y="3906"/>
                </a:cubicBezTo>
                <a:cubicBezTo>
                  <a:pt x="2458" y="3906"/>
                  <a:pt x="2428" y="3935"/>
                  <a:pt x="2428" y="3972"/>
                </a:cubicBezTo>
                <a:cubicBezTo>
                  <a:pt x="2428" y="4009"/>
                  <a:pt x="2458" y="4038"/>
                  <a:pt x="2495" y="4038"/>
                </a:cubicBezTo>
                <a:cubicBezTo>
                  <a:pt x="2531" y="4038"/>
                  <a:pt x="2561" y="4009"/>
                  <a:pt x="2561" y="3972"/>
                </a:cubicBezTo>
                <a:close/>
                <a:moveTo>
                  <a:pt x="2518" y="4183"/>
                </a:moveTo>
                <a:cubicBezTo>
                  <a:pt x="2518" y="4148"/>
                  <a:pt x="2489" y="4119"/>
                  <a:pt x="2453" y="4119"/>
                </a:cubicBezTo>
                <a:cubicBezTo>
                  <a:pt x="2418" y="4119"/>
                  <a:pt x="2389" y="4148"/>
                  <a:pt x="2389" y="4183"/>
                </a:cubicBezTo>
                <a:cubicBezTo>
                  <a:pt x="2389" y="4219"/>
                  <a:pt x="2418" y="4248"/>
                  <a:pt x="2453" y="4248"/>
                </a:cubicBezTo>
                <a:cubicBezTo>
                  <a:pt x="2489" y="4248"/>
                  <a:pt x="2518" y="4219"/>
                  <a:pt x="2518" y="4183"/>
                </a:cubicBezTo>
                <a:close/>
                <a:moveTo>
                  <a:pt x="2463" y="4392"/>
                </a:moveTo>
                <a:cubicBezTo>
                  <a:pt x="2463" y="4358"/>
                  <a:pt x="2435" y="4329"/>
                  <a:pt x="2400" y="4329"/>
                </a:cubicBezTo>
                <a:cubicBezTo>
                  <a:pt x="2366" y="4329"/>
                  <a:pt x="2338" y="4358"/>
                  <a:pt x="2338" y="4392"/>
                </a:cubicBezTo>
                <a:cubicBezTo>
                  <a:pt x="2338" y="4427"/>
                  <a:pt x="2366" y="4455"/>
                  <a:pt x="2400" y="4455"/>
                </a:cubicBezTo>
                <a:cubicBezTo>
                  <a:pt x="2435" y="4455"/>
                  <a:pt x="2463" y="4427"/>
                  <a:pt x="2463" y="4392"/>
                </a:cubicBezTo>
                <a:close/>
                <a:moveTo>
                  <a:pt x="2336" y="4657"/>
                </a:moveTo>
                <a:cubicBezTo>
                  <a:pt x="2369" y="4657"/>
                  <a:pt x="2395" y="4631"/>
                  <a:pt x="2395" y="4598"/>
                </a:cubicBezTo>
                <a:cubicBezTo>
                  <a:pt x="2395" y="4565"/>
                  <a:pt x="2369" y="4538"/>
                  <a:pt x="2336" y="4538"/>
                </a:cubicBezTo>
                <a:cubicBezTo>
                  <a:pt x="2303" y="4538"/>
                  <a:pt x="2277" y="4565"/>
                  <a:pt x="2277" y="4598"/>
                </a:cubicBezTo>
                <a:cubicBezTo>
                  <a:pt x="2277" y="4631"/>
                  <a:pt x="2303" y="4657"/>
                  <a:pt x="2336" y="4657"/>
                </a:cubicBezTo>
                <a:close/>
                <a:moveTo>
                  <a:pt x="2317" y="4800"/>
                </a:moveTo>
                <a:cubicBezTo>
                  <a:pt x="2317" y="4769"/>
                  <a:pt x="2292" y="4744"/>
                  <a:pt x="2261" y="4744"/>
                </a:cubicBezTo>
                <a:cubicBezTo>
                  <a:pt x="2230" y="4744"/>
                  <a:pt x="2205" y="4769"/>
                  <a:pt x="2205" y="4800"/>
                </a:cubicBezTo>
                <a:cubicBezTo>
                  <a:pt x="2205" y="4830"/>
                  <a:pt x="2230" y="4855"/>
                  <a:pt x="2261" y="4855"/>
                </a:cubicBezTo>
                <a:cubicBezTo>
                  <a:pt x="2292" y="4855"/>
                  <a:pt x="2317" y="4830"/>
                  <a:pt x="2317" y="4800"/>
                </a:cubicBezTo>
                <a:close/>
                <a:moveTo>
                  <a:pt x="2226" y="4997"/>
                </a:moveTo>
                <a:cubicBezTo>
                  <a:pt x="2226" y="4968"/>
                  <a:pt x="2203" y="4945"/>
                  <a:pt x="2174" y="4945"/>
                </a:cubicBezTo>
                <a:cubicBezTo>
                  <a:pt x="2145" y="4945"/>
                  <a:pt x="2122" y="4968"/>
                  <a:pt x="2122" y="4997"/>
                </a:cubicBezTo>
                <a:cubicBezTo>
                  <a:pt x="2122" y="5025"/>
                  <a:pt x="2145" y="5049"/>
                  <a:pt x="2174" y="5049"/>
                </a:cubicBezTo>
                <a:cubicBezTo>
                  <a:pt x="2203" y="5049"/>
                  <a:pt x="2226" y="5025"/>
                  <a:pt x="2226" y="4997"/>
                </a:cubicBezTo>
                <a:close/>
                <a:moveTo>
                  <a:pt x="2125" y="5189"/>
                </a:moveTo>
                <a:cubicBezTo>
                  <a:pt x="2125" y="5163"/>
                  <a:pt x="2103" y="5141"/>
                  <a:pt x="2077" y="5141"/>
                </a:cubicBezTo>
                <a:cubicBezTo>
                  <a:pt x="2050" y="5141"/>
                  <a:pt x="2029" y="5163"/>
                  <a:pt x="2029" y="5189"/>
                </a:cubicBezTo>
                <a:cubicBezTo>
                  <a:pt x="2029" y="5215"/>
                  <a:pt x="2050" y="5237"/>
                  <a:pt x="2077" y="5237"/>
                </a:cubicBezTo>
                <a:cubicBezTo>
                  <a:pt x="2103" y="5237"/>
                  <a:pt x="2125" y="5215"/>
                  <a:pt x="2125" y="5189"/>
                </a:cubicBezTo>
                <a:close/>
                <a:moveTo>
                  <a:pt x="1969" y="5332"/>
                </a:moveTo>
                <a:cubicBezTo>
                  <a:pt x="1945" y="5332"/>
                  <a:pt x="1926" y="5352"/>
                  <a:pt x="1926" y="5376"/>
                </a:cubicBezTo>
                <a:cubicBezTo>
                  <a:pt x="1926" y="5399"/>
                  <a:pt x="1945" y="5419"/>
                  <a:pt x="1969" y="5419"/>
                </a:cubicBezTo>
                <a:cubicBezTo>
                  <a:pt x="1993" y="5419"/>
                  <a:pt x="2013" y="5399"/>
                  <a:pt x="2013" y="5376"/>
                </a:cubicBezTo>
                <a:cubicBezTo>
                  <a:pt x="2013" y="5352"/>
                  <a:pt x="1993" y="5332"/>
                  <a:pt x="1969" y="5332"/>
                </a:cubicBezTo>
                <a:close/>
                <a:moveTo>
                  <a:pt x="1851" y="5518"/>
                </a:moveTo>
                <a:cubicBezTo>
                  <a:pt x="1830" y="5518"/>
                  <a:pt x="1813" y="5535"/>
                  <a:pt x="1813" y="5556"/>
                </a:cubicBezTo>
                <a:cubicBezTo>
                  <a:pt x="1813" y="5577"/>
                  <a:pt x="1830" y="5594"/>
                  <a:pt x="1851" y="5594"/>
                </a:cubicBezTo>
                <a:cubicBezTo>
                  <a:pt x="1872" y="5594"/>
                  <a:pt x="1890" y="5577"/>
                  <a:pt x="1890" y="5556"/>
                </a:cubicBezTo>
                <a:cubicBezTo>
                  <a:pt x="1890" y="5535"/>
                  <a:pt x="1872" y="5518"/>
                  <a:pt x="1851" y="5518"/>
                </a:cubicBezTo>
                <a:close/>
                <a:moveTo>
                  <a:pt x="1724" y="5697"/>
                </a:moveTo>
                <a:cubicBezTo>
                  <a:pt x="1706" y="5697"/>
                  <a:pt x="1691" y="5711"/>
                  <a:pt x="1691" y="5729"/>
                </a:cubicBezTo>
                <a:cubicBezTo>
                  <a:pt x="1691" y="5747"/>
                  <a:pt x="1706" y="5762"/>
                  <a:pt x="1724" y="5762"/>
                </a:cubicBezTo>
                <a:cubicBezTo>
                  <a:pt x="1742" y="5762"/>
                  <a:pt x="1756" y="5747"/>
                  <a:pt x="1756" y="5729"/>
                </a:cubicBezTo>
                <a:cubicBezTo>
                  <a:pt x="1756" y="5711"/>
                  <a:pt x="1742" y="5697"/>
                  <a:pt x="1724" y="5697"/>
                </a:cubicBezTo>
                <a:close/>
                <a:moveTo>
                  <a:pt x="1587" y="5868"/>
                </a:moveTo>
                <a:cubicBezTo>
                  <a:pt x="1572" y="5868"/>
                  <a:pt x="1559" y="5881"/>
                  <a:pt x="1559" y="5896"/>
                </a:cubicBezTo>
                <a:cubicBezTo>
                  <a:pt x="1559" y="5911"/>
                  <a:pt x="1572" y="5923"/>
                  <a:pt x="1587" y="5923"/>
                </a:cubicBezTo>
                <a:cubicBezTo>
                  <a:pt x="1602" y="5923"/>
                  <a:pt x="1614" y="5911"/>
                  <a:pt x="1614" y="5896"/>
                </a:cubicBezTo>
                <a:cubicBezTo>
                  <a:pt x="1614" y="5881"/>
                  <a:pt x="1602" y="5868"/>
                  <a:pt x="1587" y="5868"/>
                </a:cubicBezTo>
                <a:close/>
                <a:moveTo>
                  <a:pt x="1441" y="6033"/>
                </a:moveTo>
                <a:cubicBezTo>
                  <a:pt x="1429" y="6033"/>
                  <a:pt x="1420" y="6042"/>
                  <a:pt x="1420" y="6054"/>
                </a:cubicBezTo>
                <a:cubicBezTo>
                  <a:pt x="1420" y="6066"/>
                  <a:pt x="1429" y="6075"/>
                  <a:pt x="1441" y="6075"/>
                </a:cubicBezTo>
                <a:cubicBezTo>
                  <a:pt x="1453" y="6075"/>
                  <a:pt x="1462" y="6066"/>
                  <a:pt x="1462" y="6054"/>
                </a:cubicBezTo>
                <a:cubicBezTo>
                  <a:pt x="1462" y="6042"/>
                  <a:pt x="1453" y="6033"/>
                  <a:pt x="1441" y="6033"/>
                </a:cubicBezTo>
                <a:close/>
                <a:moveTo>
                  <a:pt x="1287" y="6189"/>
                </a:moveTo>
                <a:cubicBezTo>
                  <a:pt x="1278" y="6189"/>
                  <a:pt x="1271" y="6196"/>
                  <a:pt x="1271" y="6204"/>
                </a:cubicBezTo>
                <a:cubicBezTo>
                  <a:pt x="1271" y="6213"/>
                  <a:pt x="1278" y="6220"/>
                  <a:pt x="1287" y="6220"/>
                </a:cubicBezTo>
                <a:cubicBezTo>
                  <a:pt x="1295" y="6220"/>
                  <a:pt x="1302" y="6213"/>
                  <a:pt x="1302" y="6204"/>
                </a:cubicBezTo>
                <a:cubicBezTo>
                  <a:pt x="1302" y="6196"/>
                  <a:pt x="1295" y="6189"/>
                  <a:pt x="1287" y="6189"/>
                </a:cubicBezTo>
                <a:close/>
                <a:moveTo>
                  <a:pt x="1124" y="6336"/>
                </a:moveTo>
                <a:cubicBezTo>
                  <a:pt x="1119" y="6336"/>
                  <a:pt x="1114" y="6340"/>
                  <a:pt x="1114" y="6346"/>
                </a:cubicBezTo>
                <a:cubicBezTo>
                  <a:pt x="1114" y="6351"/>
                  <a:pt x="1119" y="6356"/>
                  <a:pt x="1124" y="6356"/>
                </a:cubicBezTo>
                <a:cubicBezTo>
                  <a:pt x="1129" y="6356"/>
                  <a:pt x="1134" y="6351"/>
                  <a:pt x="1134" y="6346"/>
                </a:cubicBezTo>
                <a:cubicBezTo>
                  <a:pt x="1134" y="6340"/>
                  <a:pt x="1129" y="6336"/>
                  <a:pt x="1124" y="6336"/>
                </a:cubicBezTo>
                <a:close/>
                <a:moveTo>
                  <a:pt x="954" y="6472"/>
                </a:moveTo>
                <a:cubicBezTo>
                  <a:pt x="951" y="6472"/>
                  <a:pt x="948" y="6475"/>
                  <a:pt x="948" y="6478"/>
                </a:cubicBezTo>
                <a:cubicBezTo>
                  <a:pt x="948" y="6481"/>
                  <a:pt x="951" y="6484"/>
                  <a:pt x="954" y="6484"/>
                </a:cubicBezTo>
                <a:cubicBezTo>
                  <a:pt x="957" y="6484"/>
                  <a:pt x="960" y="6481"/>
                  <a:pt x="960" y="6478"/>
                </a:cubicBezTo>
                <a:cubicBezTo>
                  <a:pt x="960" y="6475"/>
                  <a:pt x="957" y="6472"/>
                  <a:pt x="954" y="6472"/>
                </a:cubicBezTo>
                <a:close/>
                <a:moveTo>
                  <a:pt x="777" y="6598"/>
                </a:moveTo>
                <a:cubicBezTo>
                  <a:pt x="776" y="6598"/>
                  <a:pt x="774" y="6599"/>
                  <a:pt x="774" y="6601"/>
                </a:cubicBezTo>
                <a:cubicBezTo>
                  <a:pt x="774" y="6602"/>
                  <a:pt x="776" y="6604"/>
                  <a:pt x="777" y="6604"/>
                </a:cubicBezTo>
                <a:cubicBezTo>
                  <a:pt x="779" y="6604"/>
                  <a:pt x="780" y="6602"/>
                  <a:pt x="780" y="6601"/>
                </a:cubicBezTo>
                <a:cubicBezTo>
                  <a:pt x="780" y="6599"/>
                  <a:pt x="779" y="6598"/>
                  <a:pt x="777" y="6598"/>
                </a:cubicBezTo>
                <a:close/>
                <a:moveTo>
                  <a:pt x="777" y="58"/>
                </a:moveTo>
                <a:cubicBezTo>
                  <a:pt x="778" y="58"/>
                  <a:pt x="778" y="57"/>
                  <a:pt x="778" y="57"/>
                </a:cubicBezTo>
                <a:cubicBezTo>
                  <a:pt x="778" y="56"/>
                  <a:pt x="778" y="55"/>
                  <a:pt x="777" y="55"/>
                </a:cubicBezTo>
                <a:cubicBezTo>
                  <a:pt x="777" y="55"/>
                  <a:pt x="776" y="56"/>
                  <a:pt x="776" y="57"/>
                </a:cubicBezTo>
                <a:cubicBezTo>
                  <a:pt x="776" y="57"/>
                  <a:pt x="777" y="58"/>
                  <a:pt x="777" y="58"/>
                </a:cubicBezTo>
                <a:close/>
                <a:moveTo>
                  <a:pt x="954" y="181"/>
                </a:moveTo>
                <a:cubicBezTo>
                  <a:pt x="955" y="181"/>
                  <a:pt x="956" y="180"/>
                  <a:pt x="956" y="179"/>
                </a:cubicBezTo>
                <a:cubicBezTo>
                  <a:pt x="956" y="178"/>
                  <a:pt x="955" y="178"/>
                  <a:pt x="954" y="178"/>
                </a:cubicBezTo>
                <a:cubicBezTo>
                  <a:pt x="953" y="178"/>
                  <a:pt x="952" y="178"/>
                  <a:pt x="952" y="179"/>
                </a:cubicBezTo>
                <a:cubicBezTo>
                  <a:pt x="952" y="180"/>
                  <a:pt x="953" y="181"/>
                  <a:pt x="954" y="181"/>
                </a:cubicBezTo>
                <a:close/>
                <a:moveTo>
                  <a:pt x="1124" y="313"/>
                </a:moveTo>
                <a:cubicBezTo>
                  <a:pt x="1125" y="313"/>
                  <a:pt x="1126" y="313"/>
                  <a:pt x="1126" y="312"/>
                </a:cubicBezTo>
                <a:cubicBezTo>
                  <a:pt x="1126" y="311"/>
                  <a:pt x="1125" y="310"/>
                  <a:pt x="1124" y="310"/>
                </a:cubicBezTo>
                <a:cubicBezTo>
                  <a:pt x="1123" y="310"/>
                  <a:pt x="1122" y="311"/>
                  <a:pt x="1122" y="312"/>
                </a:cubicBezTo>
                <a:cubicBezTo>
                  <a:pt x="1122" y="313"/>
                  <a:pt x="1123" y="313"/>
                  <a:pt x="1124" y="313"/>
                </a:cubicBezTo>
                <a:close/>
                <a:moveTo>
                  <a:pt x="1287" y="455"/>
                </a:moveTo>
                <a:cubicBezTo>
                  <a:pt x="1288" y="455"/>
                  <a:pt x="1289" y="454"/>
                  <a:pt x="1289" y="453"/>
                </a:cubicBezTo>
                <a:cubicBezTo>
                  <a:pt x="1289" y="452"/>
                  <a:pt x="1288" y="451"/>
                  <a:pt x="1287" y="451"/>
                </a:cubicBezTo>
                <a:cubicBezTo>
                  <a:pt x="1285" y="451"/>
                  <a:pt x="1284" y="452"/>
                  <a:pt x="1284" y="453"/>
                </a:cubicBezTo>
                <a:cubicBezTo>
                  <a:pt x="1284" y="454"/>
                  <a:pt x="1285" y="455"/>
                  <a:pt x="1287" y="455"/>
                </a:cubicBezTo>
                <a:close/>
                <a:moveTo>
                  <a:pt x="1441" y="606"/>
                </a:moveTo>
                <a:cubicBezTo>
                  <a:pt x="1443" y="606"/>
                  <a:pt x="1444" y="605"/>
                  <a:pt x="1444" y="603"/>
                </a:cubicBezTo>
                <a:cubicBezTo>
                  <a:pt x="1444" y="602"/>
                  <a:pt x="1443" y="600"/>
                  <a:pt x="1441" y="600"/>
                </a:cubicBezTo>
                <a:cubicBezTo>
                  <a:pt x="1439" y="600"/>
                  <a:pt x="1438" y="602"/>
                  <a:pt x="1438" y="603"/>
                </a:cubicBezTo>
                <a:cubicBezTo>
                  <a:pt x="1438" y="605"/>
                  <a:pt x="1439" y="606"/>
                  <a:pt x="1441" y="606"/>
                </a:cubicBezTo>
                <a:close/>
                <a:moveTo>
                  <a:pt x="1587" y="766"/>
                </a:moveTo>
                <a:cubicBezTo>
                  <a:pt x="1589" y="766"/>
                  <a:pt x="1591" y="764"/>
                  <a:pt x="1591" y="762"/>
                </a:cubicBezTo>
                <a:cubicBezTo>
                  <a:pt x="1591" y="760"/>
                  <a:pt x="1589" y="758"/>
                  <a:pt x="1587" y="758"/>
                </a:cubicBezTo>
                <a:cubicBezTo>
                  <a:pt x="1585" y="758"/>
                  <a:pt x="1583" y="760"/>
                  <a:pt x="1583" y="762"/>
                </a:cubicBezTo>
                <a:cubicBezTo>
                  <a:pt x="1583" y="764"/>
                  <a:pt x="1585" y="766"/>
                  <a:pt x="1587" y="766"/>
                </a:cubicBezTo>
                <a:close/>
                <a:moveTo>
                  <a:pt x="1724" y="934"/>
                </a:moveTo>
                <a:cubicBezTo>
                  <a:pt x="1727" y="934"/>
                  <a:pt x="1729" y="931"/>
                  <a:pt x="1729" y="928"/>
                </a:cubicBezTo>
                <a:cubicBezTo>
                  <a:pt x="1729" y="925"/>
                  <a:pt x="1727" y="922"/>
                  <a:pt x="1724" y="922"/>
                </a:cubicBezTo>
                <a:cubicBezTo>
                  <a:pt x="1721" y="922"/>
                  <a:pt x="1718" y="925"/>
                  <a:pt x="1718" y="928"/>
                </a:cubicBezTo>
                <a:cubicBezTo>
                  <a:pt x="1718" y="931"/>
                  <a:pt x="1721" y="934"/>
                  <a:pt x="1724" y="934"/>
                </a:cubicBezTo>
                <a:close/>
                <a:moveTo>
                  <a:pt x="1851" y="1111"/>
                </a:moveTo>
                <a:cubicBezTo>
                  <a:pt x="1857" y="1111"/>
                  <a:pt x="1861" y="1107"/>
                  <a:pt x="1861" y="1102"/>
                </a:cubicBezTo>
                <a:cubicBezTo>
                  <a:pt x="1861" y="1096"/>
                  <a:pt x="1857" y="1092"/>
                  <a:pt x="1851" y="1092"/>
                </a:cubicBezTo>
                <a:cubicBezTo>
                  <a:pt x="1846" y="1092"/>
                  <a:pt x="1842" y="1096"/>
                  <a:pt x="1842" y="1102"/>
                </a:cubicBezTo>
                <a:cubicBezTo>
                  <a:pt x="1842" y="1107"/>
                  <a:pt x="1846" y="1111"/>
                  <a:pt x="1851" y="1111"/>
                </a:cubicBezTo>
                <a:close/>
                <a:moveTo>
                  <a:pt x="1969" y="1297"/>
                </a:moveTo>
                <a:cubicBezTo>
                  <a:pt x="1977" y="1297"/>
                  <a:pt x="1984" y="1290"/>
                  <a:pt x="1984" y="1282"/>
                </a:cubicBezTo>
                <a:cubicBezTo>
                  <a:pt x="1984" y="1274"/>
                  <a:pt x="1977" y="1267"/>
                  <a:pt x="1969" y="1267"/>
                </a:cubicBezTo>
                <a:cubicBezTo>
                  <a:pt x="1961" y="1267"/>
                  <a:pt x="1954" y="1274"/>
                  <a:pt x="1954" y="1282"/>
                </a:cubicBezTo>
                <a:cubicBezTo>
                  <a:pt x="1954" y="1290"/>
                  <a:pt x="1961" y="1297"/>
                  <a:pt x="1969" y="1297"/>
                </a:cubicBezTo>
                <a:close/>
                <a:moveTo>
                  <a:pt x="2077" y="1490"/>
                </a:moveTo>
                <a:cubicBezTo>
                  <a:pt x="2089" y="1490"/>
                  <a:pt x="2098" y="1480"/>
                  <a:pt x="2098" y="1468"/>
                </a:cubicBezTo>
                <a:cubicBezTo>
                  <a:pt x="2098" y="1457"/>
                  <a:pt x="2089" y="1447"/>
                  <a:pt x="2077" y="1447"/>
                </a:cubicBezTo>
                <a:cubicBezTo>
                  <a:pt x="2065" y="1447"/>
                  <a:pt x="2056" y="1457"/>
                  <a:pt x="2056" y="1468"/>
                </a:cubicBezTo>
                <a:cubicBezTo>
                  <a:pt x="2056" y="1480"/>
                  <a:pt x="2065" y="1490"/>
                  <a:pt x="2077" y="1490"/>
                </a:cubicBezTo>
                <a:close/>
                <a:moveTo>
                  <a:pt x="2174" y="1688"/>
                </a:moveTo>
                <a:cubicBezTo>
                  <a:pt x="2189" y="1688"/>
                  <a:pt x="2201" y="1676"/>
                  <a:pt x="2201" y="1661"/>
                </a:cubicBezTo>
                <a:cubicBezTo>
                  <a:pt x="2201" y="1646"/>
                  <a:pt x="2189" y="1633"/>
                  <a:pt x="2174" y="1633"/>
                </a:cubicBezTo>
                <a:cubicBezTo>
                  <a:pt x="2159" y="1633"/>
                  <a:pt x="2147" y="1646"/>
                  <a:pt x="2147" y="1661"/>
                </a:cubicBezTo>
                <a:cubicBezTo>
                  <a:pt x="2147" y="1676"/>
                  <a:pt x="2159" y="1688"/>
                  <a:pt x="2174" y="1688"/>
                </a:cubicBezTo>
                <a:close/>
                <a:moveTo>
                  <a:pt x="2261" y="1890"/>
                </a:moveTo>
                <a:cubicBezTo>
                  <a:pt x="2278" y="1890"/>
                  <a:pt x="2293" y="1876"/>
                  <a:pt x="2293" y="1858"/>
                </a:cubicBezTo>
                <a:cubicBezTo>
                  <a:pt x="2293" y="1840"/>
                  <a:pt x="2278" y="1826"/>
                  <a:pt x="2261" y="1826"/>
                </a:cubicBezTo>
                <a:cubicBezTo>
                  <a:pt x="2243" y="1826"/>
                  <a:pt x="2229" y="1840"/>
                  <a:pt x="2229" y="1858"/>
                </a:cubicBezTo>
                <a:cubicBezTo>
                  <a:pt x="2229" y="1876"/>
                  <a:pt x="2243" y="1890"/>
                  <a:pt x="2261" y="1890"/>
                </a:cubicBezTo>
                <a:close/>
                <a:moveTo>
                  <a:pt x="2336" y="2094"/>
                </a:moveTo>
                <a:cubicBezTo>
                  <a:pt x="2355" y="2094"/>
                  <a:pt x="2371" y="2079"/>
                  <a:pt x="2371" y="2060"/>
                </a:cubicBezTo>
                <a:cubicBezTo>
                  <a:pt x="2371" y="2040"/>
                  <a:pt x="2355" y="2025"/>
                  <a:pt x="2336" y="2025"/>
                </a:cubicBezTo>
                <a:cubicBezTo>
                  <a:pt x="2317" y="2025"/>
                  <a:pt x="2301" y="2040"/>
                  <a:pt x="2301" y="2060"/>
                </a:cubicBezTo>
                <a:cubicBezTo>
                  <a:pt x="2301" y="2079"/>
                  <a:pt x="2317" y="2094"/>
                  <a:pt x="2336" y="2094"/>
                </a:cubicBezTo>
                <a:close/>
                <a:moveTo>
                  <a:pt x="2400" y="2303"/>
                </a:moveTo>
                <a:cubicBezTo>
                  <a:pt x="2421" y="2303"/>
                  <a:pt x="2438" y="2286"/>
                  <a:pt x="2438" y="2265"/>
                </a:cubicBezTo>
                <a:cubicBezTo>
                  <a:pt x="2438" y="2244"/>
                  <a:pt x="2421" y="2228"/>
                  <a:pt x="2400" y="2228"/>
                </a:cubicBezTo>
                <a:cubicBezTo>
                  <a:pt x="2380" y="2228"/>
                  <a:pt x="2363" y="2244"/>
                  <a:pt x="2363" y="2265"/>
                </a:cubicBezTo>
                <a:cubicBezTo>
                  <a:pt x="2363" y="2286"/>
                  <a:pt x="2380" y="2303"/>
                  <a:pt x="2400" y="2303"/>
                </a:cubicBezTo>
                <a:close/>
                <a:moveTo>
                  <a:pt x="2412" y="2474"/>
                </a:moveTo>
                <a:cubicBezTo>
                  <a:pt x="2412" y="2497"/>
                  <a:pt x="2431" y="2515"/>
                  <a:pt x="2453" y="2515"/>
                </a:cubicBezTo>
                <a:cubicBezTo>
                  <a:pt x="2476" y="2515"/>
                  <a:pt x="2494" y="2497"/>
                  <a:pt x="2494" y="2474"/>
                </a:cubicBezTo>
                <a:cubicBezTo>
                  <a:pt x="2494" y="2451"/>
                  <a:pt x="2476" y="2433"/>
                  <a:pt x="2453" y="2433"/>
                </a:cubicBezTo>
                <a:cubicBezTo>
                  <a:pt x="2431" y="2433"/>
                  <a:pt x="2412" y="2451"/>
                  <a:pt x="2412" y="2474"/>
                </a:cubicBezTo>
                <a:close/>
                <a:moveTo>
                  <a:pt x="2449" y="2685"/>
                </a:moveTo>
                <a:cubicBezTo>
                  <a:pt x="2449" y="2711"/>
                  <a:pt x="2469" y="2731"/>
                  <a:pt x="2495" y="2731"/>
                </a:cubicBezTo>
                <a:cubicBezTo>
                  <a:pt x="2520" y="2731"/>
                  <a:pt x="2540" y="2711"/>
                  <a:pt x="2540" y="2685"/>
                </a:cubicBezTo>
                <a:cubicBezTo>
                  <a:pt x="2540" y="2660"/>
                  <a:pt x="2520" y="2640"/>
                  <a:pt x="2495" y="2640"/>
                </a:cubicBezTo>
                <a:cubicBezTo>
                  <a:pt x="2469" y="2640"/>
                  <a:pt x="2449" y="2660"/>
                  <a:pt x="2449" y="2685"/>
                </a:cubicBezTo>
                <a:close/>
                <a:moveTo>
                  <a:pt x="2524" y="2847"/>
                </a:moveTo>
                <a:cubicBezTo>
                  <a:pt x="2496" y="2847"/>
                  <a:pt x="2472" y="2870"/>
                  <a:pt x="2472" y="2899"/>
                </a:cubicBezTo>
                <a:cubicBezTo>
                  <a:pt x="2472" y="2927"/>
                  <a:pt x="2496" y="2951"/>
                  <a:pt x="2524" y="2951"/>
                </a:cubicBezTo>
                <a:cubicBezTo>
                  <a:pt x="2553" y="2951"/>
                  <a:pt x="2576" y="2927"/>
                  <a:pt x="2576" y="2899"/>
                </a:cubicBezTo>
                <a:cubicBezTo>
                  <a:pt x="2576" y="2870"/>
                  <a:pt x="2553" y="2847"/>
                  <a:pt x="2524" y="2847"/>
                </a:cubicBezTo>
                <a:close/>
                <a:moveTo>
                  <a:pt x="2484" y="3113"/>
                </a:moveTo>
                <a:cubicBezTo>
                  <a:pt x="2484" y="3145"/>
                  <a:pt x="2510" y="3171"/>
                  <a:pt x="2542" y="3171"/>
                </a:cubicBezTo>
                <a:cubicBezTo>
                  <a:pt x="2574" y="3171"/>
                  <a:pt x="2600" y="3145"/>
                  <a:pt x="2600" y="3113"/>
                </a:cubicBezTo>
                <a:cubicBezTo>
                  <a:pt x="2600" y="3082"/>
                  <a:pt x="2574" y="3056"/>
                  <a:pt x="2542" y="3056"/>
                </a:cubicBezTo>
                <a:cubicBezTo>
                  <a:pt x="2510" y="3056"/>
                  <a:pt x="2484" y="3082"/>
                  <a:pt x="2484" y="3113"/>
                </a:cubicBezTo>
                <a:close/>
                <a:moveTo>
                  <a:pt x="2754" y="3298"/>
                </a:moveTo>
                <a:cubicBezTo>
                  <a:pt x="2737" y="3298"/>
                  <a:pt x="2723" y="3312"/>
                  <a:pt x="2723" y="3329"/>
                </a:cubicBezTo>
                <a:cubicBezTo>
                  <a:pt x="2723" y="3346"/>
                  <a:pt x="2737" y="3360"/>
                  <a:pt x="2754" y="3360"/>
                </a:cubicBezTo>
                <a:cubicBezTo>
                  <a:pt x="2771" y="3360"/>
                  <a:pt x="2784" y="3346"/>
                  <a:pt x="2784" y="3329"/>
                </a:cubicBezTo>
                <a:cubicBezTo>
                  <a:pt x="2784" y="3312"/>
                  <a:pt x="2771" y="3298"/>
                  <a:pt x="2754" y="3298"/>
                </a:cubicBezTo>
                <a:close/>
                <a:moveTo>
                  <a:pt x="2748" y="3508"/>
                </a:moveTo>
                <a:cubicBezTo>
                  <a:pt x="2728" y="3508"/>
                  <a:pt x="2712" y="3524"/>
                  <a:pt x="2712" y="3544"/>
                </a:cubicBezTo>
                <a:cubicBezTo>
                  <a:pt x="2712" y="3564"/>
                  <a:pt x="2728" y="3580"/>
                  <a:pt x="2748" y="3580"/>
                </a:cubicBezTo>
                <a:cubicBezTo>
                  <a:pt x="2768" y="3580"/>
                  <a:pt x="2784" y="3564"/>
                  <a:pt x="2784" y="3544"/>
                </a:cubicBezTo>
                <a:cubicBezTo>
                  <a:pt x="2784" y="3524"/>
                  <a:pt x="2768" y="3508"/>
                  <a:pt x="2748" y="3508"/>
                </a:cubicBezTo>
                <a:close/>
                <a:moveTo>
                  <a:pt x="2731" y="3722"/>
                </a:moveTo>
                <a:cubicBezTo>
                  <a:pt x="2711" y="3722"/>
                  <a:pt x="2694" y="3738"/>
                  <a:pt x="2694" y="3759"/>
                </a:cubicBezTo>
                <a:cubicBezTo>
                  <a:pt x="2694" y="3779"/>
                  <a:pt x="2711" y="3796"/>
                  <a:pt x="2731" y="3796"/>
                </a:cubicBezTo>
                <a:cubicBezTo>
                  <a:pt x="2752" y="3796"/>
                  <a:pt x="2768" y="3779"/>
                  <a:pt x="2768" y="3759"/>
                </a:cubicBezTo>
                <a:cubicBezTo>
                  <a:pt x="2768" y="3738"/>
                  <a:pt x="2752" y="3722"/>
                  <a:pt x="2731" y="3722"/>
                </a:cubicBezTo>
                <a:close/>
                <a:moveTo>
                  <a:pt x="2703" y="3931"/>
                </a:moveTo>
                <a:cubicBezTo>
                  <a:pt x="2680" y="3931"/>
                  <a:pt x="2662" y="3950"/>
                  <a:pt x="2662" y="3972"/>
                </a:cubicBezTo>
                <a:cubicBezTo>
                  <a:pt x="2662" y="3995"/>
                  <a:pt x="2680" y="4013"/>
                  <a:pt x="2703" y="4013"/>
                </a:cubicBezTo>
                <a:cubicBezTo>
                  <a:pt x="2726" y="4013"/>
                  <a:pt x="2744" y="3995"/>
                  <a:pt x="2744" y="3972"/>
                </a:cubicBezTo>
                <a:cubicBezTo>
                  <a:pt x="2744" y="3950"/>
                  <a:pt x="2726" y="3931"/>
                  <a:pt x="2703" y="3931"/>
                </a:cubicBezTo>
                <a:close/>
                <a:moveTo>
                  <a:pt x="2664" y="4142"/>
                </a:moveTo>
                <a:cubicBezTo>
                  <a:pt x="2641" y="4142"/>
                  <a:pt x="2622" y="4161"/>
                  <a:pt x="2622" y="4184"/>
                </a:cubicBezTo>
                <a:cubicBezTo>
                  <a:pt x="2622" y="4207"/>
                  <a:pt x="2641" y="4226"/>
                  <a:pt x="2664" y="4226"/>
                </a:cubicBezTo>
                <a:cubicBezTo>
                  <a:pt x="2687" y="4226"/>
                  <a:pt x="2705" y="4207"/>
                  <a:pt x="2705" y="4184"/>
                </a:cubicBezTo>
                <a:cubicBezTo>
                  <a:pt x="2705" y="4161"/>
                  <a:pt x="2687" y="4142"/>
                  <a:pt x="2664" y="4142"/>
                </a:cubicBezTo>
                <a:close/>
                <a:moveTo>
                  <a:pt x="2613" y="4351"/>
                </a:moveTo>
                <a:cubicBezTo>
                  <a:pt x="2590" y="4351"/>
                  <a:pt x="2571" y="4370"/>
                  <a:pt x="2571" y="4394"/>
                </a:cubicBezTo>
                <a:cubicBezTo>
                  <a:pt x="2571" y="4417"/>
                  <a:pt x="2590" y="4436"/>
                  <a:pt x="2613" y="4436"/>
                </a:cubicBezTo>
                <a:cubicBezTo>
                  <a:pt x="2637" y="4436"/>
                  <a:pt x="2656" y="4417"/>
                  <a:pt x="2656" y="4394"/>
                </a:cubicBezTo>
                <a:cubicBezTo>
                  <a:pt x="2656" y="4370"/>
                  <a:pt x="2637" y="4351"/>
                  <a:pt x="2613" y="4351"/>
                </a:cubicBezTo>
                <a:close/>
                <a:moveTo>
                  <a:pt x="2552" y="4557"/>
                </a:moveTo>
                <a:cubicBezTo>
                  <a:pt x="2528" y="4557"/>
                  <a:pt x="2509" y="4576"/>
                  <a:pt x="2509" y="4600"/>
                </a:cubicBezTo>
                <a:cubicBezTo>
                  <a:pt x="2509" y="4624"/>
                  <a:pt x="2528" y="4643"/>
                  <a:pt x="2552" y="4643"/>
                </a:cubicBezTo>
                <a:cubicBezTo>
                  <a:pt x="2576" y="4643"/>
                  <a:pt x="2596" y="4624"/>
                  <a:pt x="2596" y="4600"/>
                </a:cubicBezTo>
                <a:cubicBezTo>
                  <a:pt x="2596" y="4576"/>
                  <a:pt x="2576" y="4557"/>
                  <a:pt x="2552" y="4557"/>
                </a:cubicBezTo>
                <a:close/>
                <a:moveTo>
                  <a:pt x="2480" y="4761"/>
                </a:moveTo>
                <a:cubicBezTo>
                  <a:pt x="2457" y="4761"/>
                  <a:pt x="2439" y="4780"/>
                  <a:pt x="2439" y="4803"/>
                </a:cubicBezTo>
                <a:cubicBezTo>
                  <a:pt x="2439" y="4826"/>
                  <a:pt x="2457" y="4845"/>
                  <a:pt x="2480" y="4845"/>
                </a:cubicBezTo>
                <a:cubicBezTo>
                  <a:pt x="2503" y="4845"/>
                  <a:pt x="2522" y="4826"/>
                  <a:pt x="2522" y="4803"/>
                </a:cubicBezTo>
                <a:cubicBezTo>
                  <a:pt x="2522" y="4780"/>
                  <a:pt x="2503" y="4761"/>
                  <a:pt x="2480" y="4761"/>
                </a:cubicBezTo>
                <a:close/>
                <a:moveTo>
                  <a:pt x="2398" y="4961"/>
                </a:moveTo>
                <a:cubicBezTo>
                  <a:pt x="2375" y="4961"/>
                  <a:pt x="2357" y="4979"/>
                  <a:pt x="2357" y="5002"/>
                </a:cubicBezTo>
                <a:cubicBezTo>
                  <a:pt x="2357" y="5025"/>
                  <a:pt x="2375" y="5043"/>
                  <a:pt x="2398" y="5043"/>
                </a:cubicBezTo>
                <a:cubicBezTo>
                  <a:pt x="2421" y="5043"/>
                  <a:pt x="2439" y="5025"/>
                  <a:pt x="2439" y="5002"/>
                </a:cubicBezTo>
                <a:cubicBezTo>
                  <a:pt x="2439" y="4979"/>
                  <a:pt x="2421" y="4961"/>
                  <a:pt x="2398" y="4961"/>
                </a:cubicBezTo>
                <a:close/>
                <a:moveTo>
                  <a:pt x="2305" y="5157"/>
                </a:moveTo>
                <a:cubicBezTo>
                  <a:pt x="2283" y="5157"/>
                  <a:pt x="2265" y="5175"/>
                  <a:pt x="2265" y="5197"/>
                </a:cubicBezTo>
                <a:cubicBezTo>
                  <a:pt x="2265" y="5219"/>
                  <a:pt x="2283" y="5236"/>
                  <a:pt x="2305" y="5236"/>
                </a:cubicBezTo>
                <a:cubicBezTo>
                  <a:pt x="2327" y="5236"/>
                  <a:pt x="2345" y="5219"/>
                  <a:pt x="2345" y="5197"/>
                </a:cubicBezTo>
                <a:cubicBezTo>
                  <a:pt x="2345" y="5175"/>
                  <a:pt x="2327" y="5157"/>
                  <a:pt x="2305" y="5157"/>
                </a:cubicBezTo>
                <a:close/>
                <a:moveTo>
                  <a:pt x="2202" y="5348"/>
                </a:moveTo>
                <a:cubicBezTo>
                  <a:pt x="2182" y="5348"/>
                  <a:pt x="2165" y="5365"/>
                  <a:pt x="2165" y="5386"/>
                </a:cubicBezTo>
                <a:cubicBezTo>
                  <a:pt x="2165" y="5407"/>
                  <a:pt x="2182" y="5424"/>
                  <a:pt x="2202" y="5424"/>
                </a:cubicBezTo>
                <a:cubicBezTo>
                  <a:pt x="2223" y="5424"/>
                  <a:pt x="2240" y="5407"/>
                  <a:pt x="2240" y="5386"/>
                </a:cubicBezTo>
                <a:cubicBezTo>
                  <a:pt x="2240" y="5365"/>
                  <a:pt x="2223" y="5348"/>
                  <a:pt x="2202" y="5348"/>
                </a:cubicBezTo>
                <a:close/>
                <a:moveTo>
                  <a:pt x="2090" y="5534"/>
                </a:moveTo>
                <a:cubicBezTo>
                  <a:pt x="2070" y="5534"/>
                  <a:pt x="2055" y="5550"/>
                  <a:pt x="2055" y="5570"/>
                </a:cubicBezTo>
                <a:cubicBezTo>
                  <a:pt x="2055" y="5589"/>
                  <a:pt x="2070" y="5605"/>
                  <a:pt x="2090" y="5605"/>
                </a:cubicBezTo>
                <a:cubicBezTo>
                  <a:pt x="2109" y="5605"/>
                  <a:pt x="2125" y="5589"/>
                  <a:pt x="2125" y="5570"/>
                </a:cubicBezTo>
                <a:cubicBezTo>
                  <a:pt x="2125" y="5550"/>
                  <a:pt x="2109" y="5534"/>
                  <a:pt x="2090" y="5534"/>
                </a:cubicBezTo>
                <a:close/>
                <a:moveTo>
                  <a:pt x="1968" y="5714"/>
                </a:moveTo>
                <a:cubicBezTo>
                  <a:pt x="1950" y="5714"/>
                  <a:pt x="1935" y="5729"/>
                  <a:pt x="1935" y="5747"/>
                </a:cubicBezTo>
                <a:cubicBezTo>
                  <a:pt x="1935" y="5765"/>
                  <a:pt x="1950" y="5780"/>
                  <a:pt x="1968" y="5780"/>
                </a:cubicBezTo>
                <a:cubicBezTo>
                  <a:pt x="1986" y="5780"/>
                  <a:pt x="2001" y="5765"/>
                  <a:pt x="2001" y="5747"/>
                </a:cubicBezTo>
                <a:cubicBezTo>
                  <a:pt x="2001" y="5729"/>
                  <a:pt x="1986" y="5714"/>
                  <a:pt x="1968" y="5714"/>
                </a:cubicBezTo>
                <a:close/>
                <a:moveTo>
                  <a:pt x="1837" y="5888"/>
                </a:moveTo>
                <a:cubicBezTo>
                  <a:pt x="1820" y="5888"/>
                  <a:pt x="1807" y="5901"/>
                  <a:pt x="1807" y="5918"/>
                </a:cubicBezTo>
                <a:cubicBezTo>
                  <a:pt x="1807" y="5935"/>
                  <a:pt x="1820" y="5948"/>
                  <a:pt x="1837" y="5948"/>
                </a:cubicBezTo>
                <a:cubicBezTo>
                  <a:pt x="1853" y="5948"/>
                  <a:pt x="1867" y="5935"/>
                  <a:pt x="1867" y="5918"/>
                </a:cubicBezTo>
                <a:cubicBezTo>
                  <a:pt x="1867" y="5901"/>
                  <a:pt x="1853" y="5888"/>
                  <a:pt x="1837" y="5888"/>
                </a:cubicBezTo>
                <a:close/>
                <a:moveTo>
                  <a:pt x="1697" y="6057"/>
                </a:moveTo>
                <a:cubicBezTo>
                  <a:pt x="1683" y="6057"/>
                  <a:pt x="1672" y="6068"/>
                  <a:pt x="1672" y="6082"/>
                </a:cubicBezTo>
                <a:cubicBezTo>
                  <a:pt x="1672" y="6096"/>
                  <a:pt x="1683" y="6107"/>
                  <a:pt x="1697" y="6107"/>
                </a:cubicBezTo>
                <a:cubicBezTo>
                  <a:pt x="1711" y="6107"/>
                  <a:pt x="1722" y="6096"/>
                  <a:pt x="1722" y="6082"/>
                </a:cubicBezTo>
                <a:cubicBezTo>
                  <a:pt x="1722" y="6068"/>
                  <a:pt x="1711" y="6057"/>
                  <a:pt x="1697" y="6057"/>
                </a:cubicBezTo>
                <a:close/>
                <a:moveTo>
                  <a:pt x="1549" y="6217"/>
                </a:moveTo>
                <a:cubicBezTo>
                  <a:pt x="1537" y="6217"/>
                  <a:pt x="1527" y="6226"/>
                  <a:pt x="1527" y="6238"/>
                </a:cubicBezTo>
                <a:cubicBezTo>
                  <a:pt x="1527" y="6250"/>
                  <a:pt x="1537" y="6259"/>
                  <a:pt x="1549" y="6259"/>
                </a:cubicBezTo>
                <a:cubicBezTo>
                  <a:pt x="1560" y="6259"/>
                  <a:pt x="1570" y="6250"/>
                  <a:pt x="1570" y="6238"/>
                </a:cubicBezTo>
                <a:cubicBezTo>
                  <a:pt x="1570" y="6226"/>
                  <a:pt x="1560" y="6217"/>
                  <a:pt x="1549" y="6217"/>
                </a:cubicBezTo>
                <a:close/>
                <a:moveTo>
                  <a:pt x="1392" y="6368"/>
                </a:moveTo>
                <a:cubicBezTo>
                  <a:pt x="1382" y="6368"/>
                  <a:pt x="1374" y="6376"/>
                  <a:pt x="1374" y="6386"/>
                </a:cubicBezTo>
                <a:cubicBezTo>
                  <a:pt x="1374" y="6396"/>
                  <a:pt x="1382" y="6404"/>
                  <a:pt x="1392" y="6404"/>
                </a:cubicBezTo>
                <a:cubicBezTo>
                  <a:pt x="1402" y="6404"/>
                  <a:pt x="1411" y="6396"/>
                  <a:pt x="1411" y="6386"/>
                </a:cubicBezTo>
                <a:cubicBezTo>
                  <a:pt x="1411" y="6376"/>
                  <a:pt x="1402" y="6368"/>
                  <a:pt x="1392" y="6368"/>
                </a:cubicBezTo>
                <a:close/>
                <a:moveTo>
                  <a:pt x="1229" y="6510"/>
                </a:moveTo>
                <a:cubicBezTo>
                  <a:pt x="1220" y="6510"/>
                  <a:pt x="1213" y="6517"/>
                  <a:pt x="1213" y="6526"/>
                </a:cubicBezTo>
                <a:cubicBezTo>
                  <a:pt x="1213" y="6535"/>
                  <a:pt x="1220" y="6542"/>
                  <a:pt x="1229" y="6542"/>
                </a:cubicBezTo>
                <a:cubicBezTo>
                  <a:pt x="1237" y="6542"/>
                  <a:pt x="1245" y="6535"/>
                  <a:pt x="1245" y="6526"/>
                </a:cubicBezTo>
                <a:cubicBezTo>
                  <a:pt x="1245" y="6517"/>
                  <a:pt x="1237" y="6510"/>
                  <a:pt x="1229" y="6510"/>
                </a:cubicBezTo>
                <a:close/>
                <a:moveTo>
                  <a:pt x="1058" y="6646"/>
                </a:moveTo>
                <a:cubicBezTo>
                  <a:pt x="1052" y="6646"/>
                  <a:pt x="1047" y="6651"/>
                  <a:pt x="1047" y="6657"/>
                </a:cubicBezTo>
                <a:cubicBezTo>
                  <a:pt x="1047" y="6663"/>
                  <a:pt x="1052" y="6668"/>
                  <a:pt x="1058" y="6668"/>
                </a:cubicBezTo>
                <a:cubicBezTo>
                  <a:pt x="1064" y="6668"/>
                  <a:pt x="1069" y="6663"/>
                  <a:pt x="1069" y="6657"/>
                </a:cubicBezTo>
                <a:cubicBezTo>
                  <a:pt x="1069" y="6651"/>
                  <a:pt x="1064" y="6646"/>
                  <a:pt x="1058" y="6646"/>
                </a:cubicBezTo>
                <a:close/>
                <a:moveTo>
                  <a:pt x="880" y="6772"/>
                </a:moveTo>
                <a:cubicBezTo>
                  <a:pt x="876" y="6772"/>
                  <a:pt x="873" y="6775"/>
                  <a:pt x="873" y="6779"/>
                </a:cubicBezTo>
                <a:cubicBezTo>
                  <a:pt x="873" y="6783"/>
                  <a:pt x="876" y="6787"/>
                  <a:pt x="880" y="6787"/>
                </a:cubicBezTo>
                <a:cubicBezTo>
                  <a:pt x="884" y="6787"/>
                  <a:pt x="888" y="6783"/>
                  <a:pt x="888" y="6779"/>
                </a:cubicBezTo>
                <a:cubicBezTo>
                  <a:pt x="888" y="6775"/>
                  <a:pt x="884" y="6772"/>
                  <a:pt x="880" y="6772"/>
                </a:cubicBezTo>
                <a:close/>
                <a:moveTo>
                  <a:pt x="697" y="6887"/>
                </a:moveTo>
                <a:cubicBezTo>
                  <a:pt x="694" y="6887"/>
                  <a:pt x="692" y="6889"/>
                  <a:pt x="692" y="6892"/>
                </a:cubicBezTo>
                <a:cubicBezTo>
                  <a:pt x="692" y="6894"/>
                  <a:pt x="694" y="6896"/>
                  <a:pt x="697" y="6896"/>
                </a:cubicBezTo>
                <a:cubicBezTo>
                  <a:pt x="699" y="6896"/>
                  <a:pt x="701" y="6894"/>
                  <a:pt x="701" y="6892"/>
                </a:cubicBezTo>
                <a:cubicBezTo>
                  <a:pt x="701" y="6889"/>
                  <a:pt x="699" y="6887"/>
                  <a:pt x="697" y="6887"/>
                </a:cubicBezTo>
                <a:close/>
                <a:moveTo>
                  <a:pt x="1058" y="1"/>
                </a:moveTo>
                <a:cubicBezTo>
                  <a:pt x="1058" y="1"/>
                  <a:pt x="1058" y="0"/>
                  <a:pt x="1058" y="0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57" y="0"/>
                  <a:pt x="1057" y="0"/>
                  <a:pt x="1057" y="0"/>
                </a:cubicBezTo>
                <a:cubicBezTo>
                  <a:pt x="1057" y="0"/>
                  <a:pt x="1057" y="1"/>
                  <a:pt x="1058" y="1"/>
                </a:cubicBezTo>
                <a:close/>
                <a:moveTo>
                  <a:pt x="1229" y="132"/>
                </a:moveTo>
                <a:cubicBezTo>
                  <a:pt x="1229" y="132"/>
                  <a:pt x="1229" y="132"/>
                  <a:pt x="1229" y="131"/>
                </a:cubicBezTo>
                <a:cubicBezTo>
                  <a:pt x="1229" y="131"/>
                  <a:pt x="1229" y="131"/>
                  <a:pt x="1229" y="131"/>
                </a:cubicBezTo>
                <a:cubicBezTo>
                  <a:pt x="1228" y="131"/>
                  <a:pt x="1228" y="131"/>
                  <a:pt x="1228" y="131"/>
                </a:cubicBezTo>
                <a:cubicBezTo>
                  <a:pt x="1228" y="132"/>
                  <a:pt x="1228" y="132"/>
                  <a:pt x="1229" y="132"/>
                </a:cubicBezTo>
                <a:close/>
                <a:moveTo>
                  <a:pt x="1392" y="272"/>
                </a:moveTo>
                <a:cubicBezTo>
                  <a:pt x="1393" y="272"/>
                  <a:pt x="1394" y="272"/>
                  <a:pt x="1394" y="271"/>
                </a:cubicBezTo>
                <a:cubicBezTo>
                  <a:pt x="1394" y="271"/>
                  <a:pt x="1393" y="270"/>
                  <a:pt x="1392" y="270"/>
                </a:cubicBezTo>
                <a:cubicBezTo>
                  <a:pt x="1392" y="270"/>
                  <a:pt x="1391" y="271"/>
                  <a:pt x="1391" y="271"/>
                </a:cubicBezTo>
                <a:cubicBezTo>
                  <a:pt x="1391" y="272"/>
                  <a:pt x="1392" y="272"/>
                  <a:pt x="1392" y="272"/>
                </a:cubicBezTo>
                <a:close/>
                <a:moveTo>
                  <a:pt x="1549" y="421"/>
                </a:moveTo>
                <a:cubicBezTo>
                  <a:pt x="1549" y="421"/>
                  <a:pt x="1550" y="420"/>
                  <a:pt x="1550" y="419"/>
                </a:cubicBezTo>
                <a:cubicBezTo>
                  <a:pt x="1550" y="419"/>
                  <a:pt x="1549" y="418"/>
                  <a:pt x="1549" y="418"/>
                </a:cubicBezTo>
                <a:cubicBezTo>
                  <a:pt x="1548" y="418"/>
                  <a:pt x="1547" y="419"/>
                  <a:pt x="1547" y="419"/>
                </a:cubicBezTo>
                <a:cubicBezTo>
                  <a:pt x="1547" y="420"/>
                  <a:pt x="1548" y="421"/>
                  <a:pt x="1549" y="421"/>
                </a:cubicBezTo>
                <a:close/>
                <a:moveTo>
                  <a:pt x="1697" y="577"/>
                </a:moveTo>
                <a:cubicBezTo>
                  <a:pt x="1698" y="577"/>
                  <a:pt x="1698" y="576"/>
                  <a:pt x="1698" y="576"/>
                </a:cubicBezTo>
                <a:cubicBezTo>
                  <a:pt x="1698" y="575"/>
                  <a:pt x="1698" y="575"/>
                  <a:pt x="1697" y="575"/>
                </a:cubicBezTo>
                <a:cubicBezTo>
                  <a:pt x="1696" y="575"/>
                  <a:pt x="1696" y="575"/>
                  <a:pt x="1696" y="576"/>
                </a:cubicBezTo>
                <a:cubicBezTo>
                  <a:pt x="1696" y="576"/>
                  <a:pt x="1696" y="577"/>
                  <a:pt x="1697" y="577"/>
                </a:cubicBezTo>
                <a:close/>
                <a:moveTo>
                  <a:pt x="1837" y="741"/>
                </a:moveTo>
                <a:cubicBezTo>
                  <a:pt x="1838" y="741"/>
                  <a:pt x="1838" y="740"/>
                  <a:pt x="1838" y="740"/>
                </a:cubicBezTo>
                <a:cubicBezTo>
                  <a:pt x="1838" y="739"/>
                  <a:pt x="1838" y="738"/>
                  <a:pt x="1837" y="738"/>
                </a:cubicBezTo>
                <a:cubicBezTo>
                  <a:pt x="1836" y="738"/>
                  <a:pt x="1835" y="739"/>
                  <a:pt x="1835" y="740"/>
                </a:cubicBezTo>
                <a:cubicBezTo>
                  <a:pt x="1835" y="740"/>
                  <a:pt x="1836" y="741"/>
                  <a:pt x="1837" y="741"/>
                </a:cubicBezTo>
                <a:close/>
                <a:moveTo>
                  <a:pt x="1968" y="912"/>
                </a:moveTo>
                <a:cubicBezTo>
                  <a:pt x="1969" y="912"/>
                  <a:pt x="1970" y="911"/>
                  <a:pt x="1970" y="910"/>
                </a:cubicBezTo>
                <a:cubicBezTo>
                  <a:pt x="1970" y="909"/>
                  <a:pt x="1969" y="909"/>
                  <a:pt x="1968" y="909"/>
                </a:cubicBezTo>
                <a:cubicBezTo>
                  <a:pt x="1967" y="909"/>
                  <a:pt x="1966" y="909"/>
                  <a:pt x="1966" y="910"/>
                </a:cubicBezTo>
                <a:cubicBezTo>
                  <a:pt x="1966" y="911"/>
                  <a:pt x="1967" y="912"/>
                  <a:pt x="1968" y="912"/>
                </a:cubicBezTo>
                <a:close/>
                <a:moveTo>
                  <a:pt x="2090" y="1090"/>
                </a:moveTo>
                <a:cubicBezTo>
                  <a:pt x="2091" y="1090"/>
                  <a:pt x="2092" y="1089"/>
                  <a:pt x="2092" y="1088"/>
                </a:cubicBezTo>
                <a:cubicBezTo>
                  <a:pt x="2092" y="1087"/>
                  <a:pt x="2091" y="1086"/>
                  <a:pt x="2090" y="1086"/>
                </a:cubicBezTo>
                <a:cubicBezTo>
                  <a:pt x="2089" y="1086"/>
                  <a:pt x="2088" y="1087"/>
                  <a:pt x="2088" y="1088"/>
                </a:cubicBezTo>
                <a:cubicBezTo>
                  <a:pt x="2088" y="1089"/>
                  <a:pt x="2089" y="1090"/>
                  <a:pt x="2090" y="1090"/>
                </a:cubicBezTo>
                <a:close/>
                <a:moveTo>
                  <a:pt x="2202" y="1275"/>
                </a:moveTo>
                <a:cubicBezTo>
                  <a:pt x="2204" y="1275"/>
                  <a:pt x="2206" y="1273"/>
                  <a:pt x="2206" y="1272"/>
                </a:cubicBezTo>
                <a:cubicBezTo>
                  <a:pt x="2206" y="1270"/>
                  <a:pt x="2204" y="1268"/>
                  <a:pt x="2202" y="1268"/>
                </a:cubicBezTo>
                <a:cubicBezTo>
                  <a:pt x="2201" y="1268"/>
                  <a:pt x="2199" y="1270"/>
                  <a:pt x="2199" y="1272"/>
                </a:cubicBezTo>
                <a:cubicBezTo>
                  <a:pt x="2199" y="1273"/>
                  <a:pt x="2201" y="1275"/>
                  <a:pt x="2202" y="1275"/>
                </a:cubicBezTo>
                <a:close/>
                <a:moveTo>
                  <a:pt x="2305" y="1466"/>
                </a:moveTo>
                <a:cubicBezTo>
                  <a:pt x="2308" y="1466"/>
                  <a:pt x="2310" y="1464"/>
                  <a:pt x="2310" y="1461"/>
                </a:cubicBezTo>
                <a:cubicBezTo>
                  <a:pt x="2310" y="1458"/>
                  <a:pt x="2308" y="1456"/>
                  <a:pt x="2305" y="1456"/>
                </a:cubicBezTo>
                <a:cubicBezTo>
                  <a:pt x="2302" y="1456"/>
                  <a:pt x="2300" y="1458"/>
                  <a:pt x="2300" y="1461"/>
                </a:cubicBezTo>
                <a:cubicBezTo>
                  <a:pt x="2300" y="1464"/>
                  <a:pt x="2302" y="1466"/>
                  <a:pt x="2305" y="1466"/>
                </a:cubicBezTo>
                <a:close/>
                <a:moveTo>
                  <a:pt x="2398" y="1663"/>
                </a:moveTo>
                <a:cubicBezTo>
                  <a:pt x="2402" y="1663"/>
                  <a:pt x="2406" y="1660"/>
                  <a:pt x="2406" y="1655"/>
                </a:cubicBezTo>
                <a:cubicBezTo>
                  <a:pt x="2406" y="1651"/>
                  <a:pt x="2402" y="1647"/>
                  <a:pt x="2398" y="1647"/>
                </a:cubicBezTo>
                <a:cubicBezTo>
                  <a:pt x="2394" y="1647"/>
                  <a:pt x="2390" y="1651"/>
                  <a:pt x="2390" y="1655"/>
                </a:cubicBezTo>
                <a:cubicBezTo>
                  <a:pt x="2390" y="1660"/>
                  <a:pt x="2394" y="1663"/>
                  <a:pt x="2398" y="1663"/>
                </a:cubicBezTo>
                <a:close/>
                <a:moveTo>
                  <a:pt x="2480" y="1866"/>
                </a:moveTo>
                <a:cubicBezTo>
                  <a:pt x="2487" y="1866"/>
                  <a:pt x="2492" y="1861"/>
                  <a:pt x="2492" y="1854"/>
                </a:cubicBezTo>
                <a:cubicBezTo>
                  <a:pt x="2492" y="1848"/>
                  <a:pt x="2487" y="1843"/>
                  <a:pt x="2480" y="1843"/>
                </a:cubicBezTo>
                <a:cubicBezTo>
                  <a:pt x="2474" y="1843"/>
                  <a:pt x="2469" y="1848"/>
                  <a:pt x="2469" y="1854"/>
                </a:cubicBezTo>
                <a:cubicBezTo>
                  <a:pt x="2469" y="1861"/>
                  <a:pt x="2474" y="1866"/>
                  <a:pt x="2480" y="1866"/>
                </a:cubicBezTo>
                <a:close/>
                <a:moveTo>
                  <a:pt x="2552" y="2072"/>
                </a:moveTo>
                <a:cubicBezTo>
                  <a:pt x="2560" y="2072"/>
                  <a:pt x="2567" y="2066"/>
                  <a:pt x="2567" y="2057"/>
                </a:cubicBezTo>
                <a:cubicBezTo>
                  <a:pt x="2567" y="2049"/>
                  <a:pt x="2560" y="2042"/>
                  <a:pt x="2552" y="2042"/>
                </a:cubicBezTo>
                <a:cubicBezTo>
                  <a:pt x="2544" y="2042"/>
                  <a:pt x="2537" y="2049"/>
                  <a:pt x="2537" y="2057"/>
                </a:cubicBezTo>
                <a:cubicBezTo>
                  <a:pt x="2537" y="2066"/>
                  <a:pt x="2544" y="2072"/>
                  <a:pt x="2552" y="2072"/>
                </a:cubicBezTo>
                <a:close/>
                <a:moveTo>
                  <a:pt x="2613" y="2283"/>
                </a:moveTo>
                <a:cubicBezTo>
                  <a:pt x="2624" y="2283"/>
                  <a:pt x="2632" y="2274"/>
                  <a:pt x="2632" y="2264"/>
                </a:cubicBezTo>
                <a:cubicBezTo>
                  <a:pt x="2632" y="2253"/>
                  <a:pt x="2624" y="2245"/>
                  <a:pt x="2613" y="2245"/>
                </a:cubicBezTo>
                <a:cubicBezTo>
                  <a:pt x="2603" y="2245"/>
                  <a:pt x="2595" y="2253"/>
                  <a:pt x="2595" y="2264"/>
                </a:cubicBezTo>
                <a:cubicBezTo>
                  <a:pt x="2595" y="2274"/>
                  <a:pt x="2603" y="2283"/>
                  <a:pt x="2613" y="2283"/>
                </a:cubicBezTo>
                <a:close/>
                <a:moveTo>
                  <a:pt x="2664" y="2494"/>
                </a:moveTo>
                <a:cubicBezTo>
                  <a:pt x="2675" y="2494"/>
                  <a:pt x="2684" y="2485"/>
                  <a:pt x="2684" y="2473"/>
                </a:cubicBezTo>
                <a:cubicBezTo>
                  <a:pt x="2684" y="2462"/>
                  <a:pt x="2675" y="2453"/>
                  <a:pt x="2664" y="2453"/>
                </a:cubicBezTo>
                <a:cubicBezTo>
                  <a:pt x="2652" y="2453"/>
                  <a:pt x="2643" y="2462"/>
                  <a:pt x="2643" y="2473"/>
                </a:cubicBezTo>
                <a:cubicBezTo>
                  <a:pt x="2643" y="2485"/>
                  <a:pt x="2652" y="2494"/>
                  <a:pt x="2664" y="2494"/>
                </a:cubicBezTo>
                <a:close/>
                <a:moveTo>
                  <a:pt x="2703" y="2708"/>
                </a:moveTo>
                <a:cubicBezTo>
                  <a:pt x="2716" y="2708"/>
                  <a:pt x="2726" y="2698"/>
                  <a:pt x="2726" y="2685"/>
                </a:cubicBezTo>
                <a:cubicBezTo>
                  <a:pt x="2726" y="2672"/>
                  <a:pt x="2716" y="2662"/>
                  <a:pt x="2703" y="2662"/>
                </a:cubicBezTo>
                <a:cubicBezTo>
                  <a:pt x="2690" y="2662"/>
                  <a:pt x="2680" y="2672"/>
                  <a:pt x="2680" y="2685"/>
                </a:cubicBezTo>
                <a:cubicBezTo>
                  <a:pt x="2680" y="2698"/>
                  <a:pt x="2690" y="2708"/>
                  <a:pt x="2703" y="2708"/>
                </a:cubicBezTo>
                <a:close/>
                <a:moveTo>
                  <a:pt x="2708" y="2899"/>
                </a:moveTo>
                <a:cubicBezTo>
                  <a:pt x="2708" y="2911"/>
                  <a:pt x="2719" y="2921"/>
                  <a:pt x="2731" y="2921"/>
                </a:cubicBezTo>
                <a:cubicBezTo>
                  <a:pt x="2744" y="2921"/>
                  <a:pt x="2754" y="2911"/>
                  <a:pt x="2754" y="2899"/>
                </a:cubicBezTo>
                <a:cubicBezTo>
                  <a:pt x="2754" y="2886"/>
                  <a:pt x="2744" y="2876"/>
                  <a:pt x="2731" y="2876"/>
                </a:cubicBezTo>
                <a:cubicBezTo>
                  <a:pt x="2719" y="2876"/>
                  <a:pt x="2708" y="2886"/>
                  <a:pt x="2708" y="2899"/>
                </a:cubicBezTo>
                <a:close/>
                <a:moveTo>
                  <a:pt x="2719" y="3113"/>
                </a:moveTo>
                <a:cubicBezTo>
                  <a:pt x="2719" y="3129"/>
                  <a:pt x="2732" y="3142"/>
                  <a:pt x="2748" y="3142"/>
                </a:cubicBezTo>
                <a:cubicBezTo>
                  <a:pt x="2764" y="3142"/>
                  <a:pt x="2777" y="3129"/>
                  <a:pt x="2777" y="3113"/>
                </a:cubicBezTo>
                <a:cubicBezTo>
                  <a:pt x="2777" y="3098"/>
                  <a:pt x="2764" y="3085"/>
                  <a:pt x="2748" y="3085"/>
                </a:cubicBezTo>
                <a:cubicBezTo>
                  <a:pt x="2732" y="3085"/>
                  <a:pt x="2719" y="3098"/>
                  <a:pt x="2719" y="3113"/>
                </a:cubicBezTo>
                <a:close/>
              </a:path>
            </a:pathLst>
          </a:custGeom>
          <a:gradFill>
            <a:gsLst>
              <a:gs pos="0">
                <a:srgbClr val="00AB7A">
                  <a:alpha val="24000"/>
                </a:srgbClr>
              </a:gs>
              <a:gs pos="100000">
                <a:srgbClr val="00AB7A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DF675-0F76-4256-8C4A-FADD21C4A4C5}"/>
              </a:ext>
            </a:extLst>
          </p:cNvPr>
          <p:cNvGrpSpPr/>
          <p:nvPr userDrawn="1"/>
        </p:nvGrpSpPr>
        <p:grpSpPr>
          <a:xfrm>
            <a:off x="4826836" y="2115823"/>
            <a:ext cx="2538333" cy="627472"/>
            <a:chOff x="3360674" y="1589916"/>
            <a:chExt cx="2485488" cy="614408"/>
          </a:xfrm>
        </p:grpSpPr>
        <p:sp>
          <p:nvSpPr>
            <p:cNvPr id="15" name="任意多边形 10">
              <a:extLst>
                <a:ext uri="{FF2B5EF4-FFF2-40B4-BE49-F238E27FC236}">
                  <a16:creationId xmlns:a16="http://schemas.microsoft.com/office/drawing/2014/main" id="{852C529C-5EB7-4FB9-AF05-BEA9A5EA0D63}"/>
                </a:ext>
              </a:extLst>
            </p:cNvPr>
            <p:cNvSpPr/>
            <p:nvPr/>
          </p:nvSpPr>
          <p:spPr>
            <a:xfrm>
              <a:off x="4939537" y="1589916"/>
              <a:ext cx="906625" cy="614408"/>
            </a:xfrm>
            <a:custGeom>
              <a:avLst/>
              <a:gdLst>
                <a:gd name="connsiteX0" fmla="*/ 0 w 1335937"/>
                <a:gd name="connsiteY0" fmla="*/ 0 h 905346"/>
                <a:gd name="connsiteX1" fmla="*/ 1203150 w 1335937"/>
                <a:gd name="connsiteY1" fmla="*/ 0 h 905346"/>
                <a:gd name="connsiteX2" fmla="*/ 1335937 w 1335937"/>
                <a:gd name="connsiteY2" fmla="*/ 132787 h 905346"/>
                <a:gd name="connsiteX3" fmla="*/ 1335937 w 1335937"/>
                <a:gd name="connsiteY3" fmla="*/ 772559 h 905346"/>
                <a:gd name="connsiteX4" fmla="*/ 1203150 w 1335937"/>
                <a:gd name="connsiteY4" fmla="*/ 905346 h 905346"/>
                <a:gd name="connsiteX5" fmla="*/ 0 w 1335937"/>
                <a:gd name="connsiteY5" fmla="*/ 905346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5937" h="905346">
                  <a:moveTo>
                    <a:pt x="0" y="0"/>
                  </a:moveTo>
                  <a:lnTo>
                    <a:pt x="1203150" y="0"/>
                  </a:lnTo>
                  <a:cubicBezTo>
                    <a:pt x="1276486" y="0"/>
                    <a:pt x="1335937" y="59451"/>
                    <a:pt x="1335937" y="132787"/>
                  </a:cubicBezTo>
                  <a:lnTo>
                    <a:pt x="1335937" y="772559"/>
                  </a:lnTo>
                  <a:cubicBezTo>
                    <a:pt x="1335937" y="845895"/>
                    <a:pt x="1276486" y="905346"/>
                    <a:pt x="1203150" y="905346"/>
                  </a:cubicBezTo>
                  <a:lnTo>
                    <a:pt x="0" y="905346"/>
                  </a:lnTo>
                  <a:close/>
                </a:path>
              </a:pathLst>
            </a:custGeom>
            <a:solidFill>
              <a:srgbClr val="00AB7A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任意多边形 12">
              <a:extLst>
                <a:ext uri="{FF2B5EF4-FFF2-40B4-BE49-F238E27FC236}">
                  <a16:creationId xmlns:a16="http://schemas.microsoft.com/office/drawing/2014/main" id="{FDE11CAF-5463-4F18-8802-98DB93E6D446}"/>
                </a:ext>
              </a:extLst>
            </p:cNvPr>
            <p:cNvSpPr/>
            <p:nvPr/>
          </p:nvSpPr>
          <p:spPr>
            <a:xfrm>
              <a:off x="3360674" y="1589916"/>
              <a:ext cx="1578864" cy="614408"/>
            </a:xfrm>
            <a:custGeom>
              <a:avLst/>
              <a:gdLst>
                <a:gd name="connsiteX0" fmla="*/ 132787 w 2290286"/>
                <a:gd name="connsiteY0" fmla="*/ 0 h 905346"/>
                <a:gd name="connsiteX1" fmla="*/ 2290286 w 2290286"/>
                <a:gd name="connsiteY1" fmla="*/ 0 h 905346"/>
                <a:gd name="connsiteX2" fmla="*/ 2290286 w 2290286"/>
                <a:gd name="connsiteY2" fmla="*/ 905346 h 905346"/>
                <a:gd name="connsiteX3" fmla="*/ 132787 w 2290286"/>
                <a:gd name="connsiteY3" fmla="*/ 905346 h 905346"/>
                <a:gd name="connsiteX4" fmla="*/ 0 w 2290286"/>
                <a:gd name="connsiteY4" fmla="*/ 772559 h 905346"/>
                <a:gd name="connsiteX5" fmla="*/ 0 w 2290286"/>
                <a:gd name="connsiteY5" fmla="*/ 132787 h 905346"/>
                <a:gd name="connsiteX6" fmla="*/ 132787 w 2290286"/>
                <a:gd name="connsiteY6" fmla="*/ 0 h 905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0286" h="905346">
                  <a:moveTo>
                    <a:pt x="132787" y="0"/>
                  </a:moveTo>
                  <a:lnTo>
                    <a:pt x="2290286" y="0"/>
                  </a:lnTo>
                  <a:lnTo>
                    <a:pt x="2290286" y="905346"/>
                  </a:lnTo>
                  <a:lnTo>
                    <a:pt x="132787" y="905346"/>
                  </a:lnTo>
                  <a:cubicBezTo>
                    <a:pt x="59451" y="905346"/>
                    <a:pt x="0" y="845895"/>
                    <a:pt x="0" y="772559"/>
                  </a:cubicBezTo>
                  <a:lnTo>
                    <a:pt x="0" y="132787"/>
                  </a:lnTo>
                  <a:cubicBezTo>
                    <a:pt x="0" y="59451"/>
                    <a:pt x="59451" y="0"/>
                    <a:pt x="132787" y="0"/>
                  </a:cubicBezTo>
                  <a:close/>
                </a:path>
              </a:pathLst>
            </a:custGeom>
            <a:solidFill>
              <a:srgbClr val="4E5766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标题 10">
            <a:extLst>
              <a:ext uri="{FF2B5EF4-FFF2-40B4-BE49-F238E27FC236}">
                <a16:creationId xmlns:a16="http://schemas.microsoft.com/office/drawing/2014/main" id="{5BB1F7BC-11EA-4292-BA91-8EA646E19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63" y="2909057"/>
            <a:ext cx="5936875" cy="1925500"/>
          </a:xfrm>
          <a:prstGeom prst="rect">
            <a:avLst/>
          </a:prstGeom>
        </p:spPr>
        <p:txBody>
          <a:bodyPr/>
          <a:lstStyle>
            <a:lvl1pPr algn="ctr">
              <a:defRPr lang="zh-CN" altLang="en-US" sz="5333" b="1" kern="1200" dirty="0">
                <a:solidFill>
                  <a:srgbClr val="4E57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FCA22BF0-1BF1-456F-8393-5541254B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28566" y="2106681"/>
            <a:ext cx="2187497" cy="6274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zh-CN" altLang="en-US" sz="3200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186551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2737539-0845-4F49-94A7-146442A33F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1684" y="702435"/>
            <a:ext cx="11607201" cy="5712685"/>
          </a:xfrm>
          <a:prstGeom prst="rect">
            <a:avLst/>
          </a:prstGeom>
        </p:spPr>
        <p:txBody>
          <a:bodyPr/>
          <a:lstStyle>
            <a:lvl1pPr marL="457189" indent="-457189">
              <a:buFont typeface="Wingdings" panose="05000000000000000000" pitchFamily="2" charset="2"/>
              <a:buChar char="l"/>
              <a:defRPr sz="2400"/>
            </a:lvl1pPr>
            <a:lvl2pPr marL="990575" indent="-380990">
              <a:buFont typeface="Wingdings" panose="05000000000000000000" pitchFamily="2" charset="2"/>
              <a:buChar char="p"/>
              <a:defRPr sz="2133"/>
            </a:lvl2pPr>
            <a:lvl3pPr marL="1523962" indent="-304792">
              <a:buFont typeface="Wingdings" panose="05000000000000000000" pitchFamily="2" charset="2"/>
              <a:buChar char="Ø"/>
              <a:defRPr sz="2133"/>
            </a:lvl3pPr>
            <a:lvl4pPr>
              <a:defRPr sz="1867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en-US" altLang="zh-CN" dirty="0"/>
              <a:t>		</a:t>
            </a:r>
            <a:r>
              <a:rPr lang="zh-CN" altLang="en-US" dirty="0"/>
              <a:t>四级</a:t>
            </a:r>
          </a:p>
        </p:txBody>
      </p:sp>
      <p:sp>
        <p:nvSpPr>
          <p:cNvPr id="44" name="标题 7">
            <a:extLst>
              <a:ext uri="{FF2B5EF4-FFF2-40B4-BE49-F238E27FC236}">
                <a16:creationId xmlns:a16="http://schemas.microsoft.com/office/drawing/2014/main" id="{5F427D8D-1043-47D5-B6EF-6F984708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B2B87CC-7252-49C5-B817-1BA05C48B8FE}"/>
              </a:ext>
            </a:extLst>
          </p:cNvPr>
          <p:cNvSpPr/>
          <p:nvPr userDrawn="1"/>
        </p:nvSpPr>
        <p:spPr>
          <a:xfrm>
            <a:off x="11548340" y="6556099"/>
            <a:ext cx="271600" cy="271600"/>
          </a:xfrm>
          <a:prstGeom prst="ellipse">
            <a:avLst/>
          </a:prstGeom>
          <a:solidFill>
            <a:srgbClr val="00A84D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08BCC589-7709-46C7-A392-98F921B17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994" y="6542984"/>
            <a:ext cx="480292" cy="271600"/>
          </a:xfrm>
          <a:prstGeom prst="rect">
            <a:avLst/>
          </a:prstGeom>
        </p:spPr>
        <p:txBody>
          <a:bodyPr/>
          <a:lstStyle>
            <a:lvl1pPr algn="ctr">
              <a:defRPr sz="933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标题 7">
            <a:extLst>
              <a:ext uri="{FF2B5EF4-FFF2-40B4-BE49-F238E27FC236}">
                <a16:creationId xmlns:a16="http://schemas.microsoft.com/office/drawing/2014/main" id="{3288E2B5-EBB9-47CD-9C27-8297BA88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547" y="132089"/>
            <a:ext cx="10515600" cy="432904"/>
          </a:xfrm>
          <a:prstGeom prst="rect">
            <a:avLst/>
          </a:prstGeom>
        </p:spPr>
        <p:txBody>
          <a:bodyPr/>
          <a:lstStyle>
            <a:lvl1pPr>
              <a:defRPr lang="zh-CN" altLang="en-US" sz="2667" b="1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2414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5" y="236493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2" name="Freeform 34"/>
          <p:cNvSpPr>
            <a:spLocks/>
          </p:cNvSpPr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sp>
        <p:nvSpPr>
          <p:cNvPr id="13" name="Freeform 34"/>
          <p:cNvSpPr>
            <a:spLocks/>
          </p:cNvSpPr>
          <p:nvPr userDrawn="1"/>
        </p:nvSpPr>
        <p:spPr bwMode="auto">
          <a:xfrm>
            <a:off x="226449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800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2" y="170734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1" name="Freeform 7"/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/>
            </a:p>
          </p:txBody>
        </p:sp>
      </p:grpSp>
      <p:sp>
        <p:nvSpPr>
          <p:cNvPr id="44" name="椭圆 43">
            <a:extLst>
              <a:ext uri="{FF2B5EF4-FFF2-40B4-BE49-F238E27FC236}">
                <a16:creationId xmlns:a16="http://schemas.microsoft.com/office/drawing/2014/main" id="{D8DDD3C4-5C67-4C11-98E4-E63F2B09705A}"/>
              </a:ext>
            </a:extLst>
          </p:cNvPr>
          <p:cNvSpPr/>
          <p:nvPr userDrawn="1"/>
        </p:nvSpPr>
        <p:spPr>
          <a:xfrm>
            <a:off x="11548340" y="6556099"/>
            <a:ext cx="271600" cy="271600"/>
          </a:xfrm>
          <a:prstGeom prst="ellipse">
            <a:avLst/>
          </a:prstGeom>
          <a:solidFill>
            <a:srgbClr val="00A84D">
              <a:alpha val="4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灯片编号占位符 5">
            <a:extLst>
              <a:ext uri="{FF2B5EF4-FFF2-40B4-BE49-F238E27FC236}">
                <a16:creationId xmlns:a16="http://schemas.microsoft.com/office/drawing/2014/main" id="{B1EA88D4-CD50-4338-AA3F-3C779692A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994" y="6542984"/>
            <a:ext cx="480292" cy="271600"/>
          </a:xfrm>
          <a:prstGeom prst="rect">
            <a:avLst/>
          </a:prstGeom>
        </p:spPr>
        <p:txBody>
          <a:bodyPr/>
          <a:lstStyle>
            <a:lvl1pPr algn="ctr">
              <a:defRPr sz="933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718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>
            <a:extLst>
              <a:ext uri="{FF2B5EF4-FFF2-40B4-BE49-F238E27FC236}">
                <a16:creationId xmlns:a16="http://schemas.microsoft.com/office/drawing/2014/main" id="{0B796EDD-347D-4B06-8E42-8E1AF20D3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B43D03-5EEE-4A64-AA13-251CB22ECEBA}"/>
              </a:ext>
            </a:extLst>
          </p:cNvPr>
          <p:cNvSpPr txBox="1"/>
          <p:nvPr userDrawn="1"/>
        </p:nvSpPr>
        <p:spPr>
          <a:xfrm>
            <a:off x="3490848" y="1353612"/>
            <a:ext cx="4603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800" b="1" cap="none" spc="67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Q&amp;A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180AF89-64E3-4317-9B13-1AAB14BD5971}"/>
              </a:ext>
            </a:extLst>
          </p:cNvPr>
          <p:cNvGrpSpPr/>
          <p:nvPr userDrawn="1"/>
        </p:nvGrpSpPr>
        <p:grpSpPr>
          <a:xfrm>
            <a:off x="9481553" y="6122961"/>
            <a:ext cx="2342251" cy="586888"/>
            <a:chOff x="7550392" y="-466606"/>
            <a:chExt cx="1031987" cy="258581"/>
          </a:xfrm>
          <a:solidFill>
            <a:schemeClr val="bg1"/>
          </a:solidFill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0BC5788-057A-4245-9FDC-2E1A65651C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6291146-AFB7-4203-A2CB-A124B56045D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E3077AA-BFE3-47A2-ABD3-8AEBEA4F37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6E7A0357-619A-48DF-A070-2524CE4C67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5C6CEC-7224-43C9-851F-C1DC0A29A53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9DBD920-6318-4A1A-B071-ABE7F13CC2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02450DF7-0F7C-42D0-B1C2-5297F3D15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F9E8057B-6749-440F-A67F-0950D4F98C0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865EA938-F653-4A87-8726-32A2E451B83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5849208E-E116-47B7-8FFC-6F48813233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B4B19B1C-37DF-42EA-8839-994F949591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DA6CC166-3182-424F-81DB-4716CBFE31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DEA78B6E-0CB0-4E30-9D64-371FAE20DD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61C007F8-544A-406A-943B-83D0EC8F9C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A438B034-D345-429C-820C-7F9B636ADD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34F49855-8918-4BF3-A6D6-57AC40FDA8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3AABE1C9-4A8D-4695-95CC-8E18A49D79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915B8B4C-1E5D-4636-8868-A22019A2D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61C9148F-C83C-4837-915D-90189FE76E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9190E05-2876-436E-A9D7-37CF979647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F308690E-E9F9-40B1-8944-6E0842A7796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BF201BFE-2D07-4349-A5C7-3F2CB19EB9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5A7ED91C-3115-4243-A4BD-21B8FB69AB76}"/>
              </a:ext>
            </a:extLst>
          </p:cNvPr>
          <p:cNvSpPr txBox="1"/>
          <p:nvPr userDrawn="1"/>
        </p:nvSpPr>
        <p:spPr>
          <a:xfrm>
            <a:off x="4221574" y="3202691"/>
            <a:ext cx="3142269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867" b="1" dirty="0">
                <a:solidFill>
                  <a:schemeClr val="bg1"/>
                </a:solidFill>
                <a:latin typeface="+mj-ea"/>
                <a:ea typeface="+mj-ea"/>
              </a:rPr>
              <a:t>Thanks!</a:t>
            </a:r>
            <a:endParaRPr lang="zh-CN" altLang="en-US" sz="5867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062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57189" y="188862"/>
            <a:ext cx="11487151" cy="8350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D6256A3A-B979-4137-B412-BF46CC424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40" y="6453231"/>
            <a:ext cx="1035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76BC4916-F997-4D5C-97CA-4CF94DD6FC0B}" type="datetime6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2025年1月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CCF5662-3AF6-4836-A9DC-309C6D27A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955" y="6453231"/>
            <a:ext cx="488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377"/>
            <a:fld id="{8C95446B-784D-4FBD-A3D4-20A46119C204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377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59721A04-2E0A-8F4A-B73D-13E4D984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9581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12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0482903" y="170735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6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7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3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81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E3A6F2A-4BD1-4B71-A85C-4AC4B8E4C9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6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68599" indent="-268599" algn="l" defTabSz="914377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1pPr>
      <a:lvl2pPr marL="538467" indent="-269868" algn="l" defTabSz="914377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Arial Unicode MS" panose="020B0604020202020204" pitchFamily="34" charset="-122"/>
        <a:buChar char="−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2pPr>
      <a:lvl3pPr marL="806431" indent="-268599" algn="l" defTabSz="914377" rtl="0" eaLnBrk="1" latinLnBrk="0" hangingPunct="1">
        <a:lnSpc>
          <a:spcPct val="120000"/>
        </a:lnSpc>
        <a:spcBef>
          <a:spcPts val="300"/>
        </a:spcBef>
        <a:spcAft>
          <a:spcPts val="300"/>
        </a:spcAft>
        <a:buFont typeface="Wingdings" panose="05000000000000000000" pitchFamily="2" charset="2"/>
        <a:buChar char="ü"/>
        <a:defRPr lang="zh-CN" altLang="en-US" sz="16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Arial Unicode MS" panose="020B0604020202020204" pitchFamily="34" charset="-122"/>
        </a:defRPr>
      </a:lvl3pPr>
      <a:lvl4pPr marL="9016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1600" b="0" kern="120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EBC7CCB-7FC3-4248-8260-8C6FB9E3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安全运营中心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实体画像分析</a:t>
            </a:r>
          </a:p>
        </p:txBody>
      </p:sp>
      <p:sp>
        <p:nvSpPr>
          <p:cNvPr id="166" name="文本框 165"/>
          <p:cNvSpPr txBox="1"/>
          <p:nvPr/>
        </p:nvSpPr>
        <p:spPr>
          <a:xfrm>
            <a:off x="2330808" y="4145958"/>
            <a:ext cx="498281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00"/>
            </a:lvl1pPr>
          </a:lstStyle>
          <a:p>
            <a:pPr defTabSz="1219170"/>
            <a:r>
              <a:rPr lang="zh-CN" altLang="en-US" sz="1067" b="1" dirty="0" smtClean="0">
                <a:solidFill>
                  <a:prstClr val="black"/>
                </a:solidFill>
                <a:latin typeface="Times New Roman"/>
                <a:ea typeface="微软雅黑"/>
              </a:rPr>
              <a:t>配置</a:t>
            </a:r>
            <a:endParaRPr lang="zh-CN" altLang="en-US" sz="1067" b="1" dirty="0">
              <a:solidFill>
                <a:prstClr val="black"/>
              </a:solidFill>
              <a:latin typeface="Times New Roman"/>
              <a:ea typeface="微软雅黑"/>
            </a:endParaRPr>
          </a:p>
        </p:txBody>
      </p:sp>
      <p:sp>
        <p:nvSpPr>
          <p:cNvPr id="162" name="矩形: 圆角 4">
            <a:extLst>
              <a:ext uri="{FF2B5EF4-FFF2-40B4-BE49-F238E27FC236}">
                <a16:creationId xmlns:a16="http://schemas.microsoft.com/office/drawing/2014/main" id="{9091F3A8-0461-4D8F-BC56-970B5ED43105}"/>
              </a:ext>
            </a:extLst>
          </p:cNvPr>
          <p:cNvSpPr/>
          <p:nvPr/>
        </p:nvSpPr>
        <p:spPr>
          <a:xfrm>
            <a:off x="449670" y="6054181"/>
            <a:ext cx="2135971" cy="4617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1400" b="1" dirty="0" smtClean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运营人员</a:t>
            </a:r>
            <a:endParaRPr lang="zh-CN" altLang="en-US" sz="1400" b="1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71" name="cloud-computing_348167">
            <a:extLst>
              <a:ext uri="{FF2B5EF4-FFF2-40B4-BE49-F238E27FC236}">
                <a16:creationId xmlns:a16="http://schemas.microsoft.com/office/drawing/2014/main" id="{A412CA79-61BD-0047-831E-286495B3D190}"/>
              </a:ext>
            </a:extLst>
          </p:cNvPr>
          <p:cNvSpPr>
            <a:spLocks noChangeAspect="1"/>
          </p:cNvSpPr>
          <p:nvPr/>
        </p:nvSpPr>
        <p:spPr bwMode="auto">
          <a:xfrm>
            <a:off x="570161" y="6162881"/>
            <a:ext cx="263397" cy="244363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02" h="6302">
                <a:moveTo>
                  <a:pt x="5908" y="5514"/>
                </a:moveTo>
                <a:cubicBezTo>
                  <a:pt x="5737" y="5514"/>
                  <a:pt x="5591" y="5623"/>
                  <a:pt x="5537" y="5776"/>
                </a:cubicBezTo>
                <a:lnTo>
                  <a:pt x="4989" y="5776"/>
                </a:lnTo>
                <a:lnTo>
                  <a:pt x="4989" y="4522"/>
                </a:lnTo>
                <a:cubicBezTo>
                  <a:pt x="5261" y="4511"/>
                  <a:pt x="5477" y="4422"/>
                  <a:pt x="5635" y="4323"/>
                </a:cubicBezTo>
                <a:cubicBezTo>
                  <a:pt x="6093" y="4036"/>
                  <a:pt x="6302" y="3530"/>
                  <a:pt x="6302" y="3181"/>
                </a:cubicBezTo>
                <a:cubicBezTo>
                  <a:pt x="6302" y="2620"/>
                  <a:pt x="5927" y="2149"/>
                  <a:pt x="5408" y="2022"/>
                </a:cubicBezTo>
                <a:cubicBezTo>
                  <a:pt x="5464" y="1842"/>
                  <a:pt x="5486" y="1654"/>
                  <a:pt x="5476" y="1461"/>
                </a:cubicBezTo>
                <a:cubicBezTo>
                  <a:pt x="5429" y="662"/>
                  <a:pt x="4750" y="7"/>
                  <a:pt x="3962" y="0"/>
                </a:cubicBezTo>
                <a:lnTo>
                  <a:pt x="3950" y="0"/>
                </a:lnTo>
                <a:cubicBezTo>
                  <a:pt x="3314" y="0"/>
                  <a:pt x="2746" y="407"/>
                  <a:pt x="2523" y="999"/>
                </a:cubicBezTo>
                <a:cubicBezTo>
                  <a:pt x="2290" y="806"/>
                  <a:pt x="1989" y="712"/>
                  <a:pt x="1683" y="743"/>
                </a:cubicBezTo>
                <a:cubicBezTo>
                  <a:pt x="1246" y="785"/>
                  <a:pt x="866" y="1091"/>
                  <a:pt x="714" y="1522"/>
                </a:cubicBezTo>
                <a:cubicBezTo>
                  <a:pt x="646" y="1713"/>
                  <a:pt x="629" y="1909"/>
                  <a:pt x="664" y="2107"/>
                </a:cubicBezTo>
                <a:cubicBezTo>
                  <a:pt x="263" y="2304"/>
                  <a:pt x="0" y="2721"/>
                  <a:pt x="0" y="3181"/>
                </a:cubicBezTo>
                <a:cubicBezTo>
                  <a:pt x="0" y="3824"/>
                  <a:pt x="469" y="4296"/>
                  <a:pt x="1124" y="4322"/>
                </a:cubicBezTo>
                <a:cubicBezTo>
                  <a:pt x="1173" y="4403"/>
                  <a:pt x="1240" y="4467"/>
                  <a:pt x="1313" y="4519"/>
                </a:cubicBezTo>
                <a:lnTo>
                  <a:pt x="1313" y="5776"/>
                </a:lnTo>
                <a:lnTo>
                  <a:pt x="764" y="5776"/>
                </a:lnTo>
                <a:cubicBezTo>
                  <a:pt x="710" y="5623"/>
                  <a:pt x="565" y="5514"/>
                  <a:pt x="394" y="5514"/>
                </a:cubicBezTo>
                <a:cubicBezTo>
                  <a:pt x="177" y="5514"/>
                  <a:pt x="0" y="5690"/>
                  <a:pt x="0" y="5908"/>
                </a:cubicBezTo>
                <a:cubicBezTo>
                  <a:pt x="0" y="6124"/>
                  <a:pt x="177" y="6302"/>
                  <a:pt x="394" y="6302"/>
                </a:cubicBezTo>
                <a:cubicBezTo>
                  <a:pt x="565" y="6302"/>
                  <a:pt x="710" y="6191"/>
                  <a:pt x="764" y="6039"/>
                </a:cubicBezTo>
                <a:lnTo>
                  <a:pt x="1575" y="6039"/>
                </a:lnTo>
                <a:lnTo>
                  <a:pt x="1575" y="4650"/>
                </a:lnTo>
                <a:cubicBezTo>
                  <a:pt x="1665" y="4677"/>
                  <a:pt x="1751" y="4691"/>
                  <a:pt x="1818" y="4691"/>
                </a:cubicBezTo>
                <a:cubicBezTo>
                  <a:pt x="2079" y="4691"/>
                  <a:pt x="2262" y="4655"/>
                  <a:pt x="2494" y="4478"/>
                </a:cubicBezTo>
                <a:lnTo>
                  <a:pt x="2494" y="5537"/>
                </a:lnTo>
                <a:cubicBezTo>
                  <a:pt x="2342" y="5591"/>
                  <a:pt x="2232" y="5736"/>
                  <a:pt x="2232" y="5908"/>
                </a:cubicBezTo>
                <a:cubicBezTo>
                  <a:pt x="2232" y="6124"/>
                  <a:pt x="2409" y="6302"/>
                  <a:pt x="2626" y="6302"/>
                </a:cubicBezTo>
                <a:cubicBezTo>
                  <a:pt x="2842" y="6302"/>
                  <a:pt x="3019" y="6124"/>
                  <a:pt x="3019" y="5908"/>
                </a:cubicBezTo>
                <a:cubicBezTo>
                  <a:pt x="3019" y="5736"/>
                  <a:pt x="2909" y="5591"/>
                  <a:pt x="2757" y="5537"/>
                </a:cubicBezTo>
                <a:lnTo>
                  <a:pt x="2757" y="4506"/>
                </a:lnTo>
                <a:cubicBezTo>
                  <a:pt x="2897" y="4602"/>
                  <a:pt x="3099" y="4689"/>
                  <a:pt x="3375" y="4689"/>
                </a:cubicBezTo>
                <a:cubicBezTo>
                  <a:pt x="3486" y="4689"/>
                  <a:pt x="3586" y="4676"/>
                  <a:pt x="3676" y="4654"/>
                </a:cubicBezTo>
                <a:lnTo>
                  <a:pt x="3676" y="5537"/>
                </a:lnTo>
                <a:cubicBezTo>
                  <a:pt x="3524" y="5591"/>
                  <a:pt x="3413" y="5736"/>
                  <a:pt x="3413" y="5908"/>
                </a:cubicBezTo>
                <a:cubicBezTo>
                  <a:pt x="3413" y="6124"/>
                  <a:pt x="3591" y="6302"/>
                  <a:pt x="3807" y="6302"/>
                </a:cubicBezTo>
                <a:cubicBezTo>
                  <a:pt x="4024" y="6302"/>
                  <a:pt x="4201" y="6124"/>
                  <a:pt x="4201" y="5908"/>
                </a:cubicBezTo>
                <a:cubicBezTo>
                  <a:pt x="4201" y="5736"/>
                  <a:pt x="4091" y="5591"/>
                  <a:pt x="3938" y="5537"/>
                </a:cubicBezTo>
                <a:lnTo>
                  <a:pt x="3938" y="4555"/>
                </a:lnTo>
                <a:cubicBezTo>
                  <a:pt x="4060" y="4491"/>
                  <a:pt x="4150" y="4416"/>
                  <a:pt x="4208" y="4359"/>
                </a:cubicBezTo>
                <a:cubicBezTo>
                  <a:pt x="4396" y="4441"/>
                  <a:pt x="4568" y="4487"/>
                  <a:pt x="4726" y="4508"/>
                </a:cubicBezTo>
                <a:lnTo>
                  <a:pt x="4726" y="6039"/>
                </a:lnTo>
                <a:lnTo>
                  <a:pt x="5537" y="6039"/>
                </a:lnTo>
                <a:cubicBezTo>
                  <a:pt x="5591" y="6191"/>
                  <a:pt x="5737" y="6302"/>
                  <a:pt x="5908" y="6302"/>
                </a:cubicBezTo>
                <a:cubicBezTo>
                  <a:pt x="6124" y="6302"/>
                  <a:pt x="6302" y="6124"/>
                  <a:pt x="6302" y="5908"/>
                </a:cubicBezTo>
                <a:cubicBezTo>
                  <a:pt x="6302" y="5690"/>
                  <a:pt x="6124" y="5514"/>
                  <a:pt x="5908" y="55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cxnSp>
        <p:nvCxnSpPr>
          <p:cNvPr id="181" name="直接连接符 180"/>
          <p:cNvCxnSpPr/>
          <p:nvPr/>
        </p:nvCxnSpPr>
        <p:spPr>
          <a:xfrm>
            <a:off x="3108115" y="1045134"/>
            <a:ext cx="0" cy="5586467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矩形: 圆角 4">
            <a:extLst>
              <a:ext uri="{FF2B5EF4-FFF2-40B4-BE49-F238E27FC236}">
                <a16:creationId xmlns:a16="http://schemas.microsoft.com/office/drawing/2014/main" id="{9091F3A8-0461-4D8F-BC56-970B5ED43105}"/>
              </a:ext>
            </a:extLst>
          </p:cNvPr>
          <p:cNvSpPr/>
          <p:nvPr/>
        </p:nvSpPr>
        <p:spPr>
          <a:xfrm>
            <a:off x="481600" y="3191271"/>
            <a:ext cx="2135971" cy="372227"/>
          </a:xfrm>
          <a:prstGeom prst="roundRect">
            <a:avLst>
              <a:gd name="adj" fmla="val 616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altLang="zh-CN" sz="1400" b="1" dirty="0" smtClean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B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端客户</a:t>
            </a:r>
            <a:endParaRPr lang="zh-CN" altLang="en-US" sz="1400" b="1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6" name="矩形: 圆角 4">
            <a:extLst>
              <a:ext uri="{FF2B5EF4-FFF2-40B4-BE49-F238E27FC236}">
                <a16:creationId xmlns:a16="http://schemas.microsoft.com/office/drawing/2014/main" id="{9091F3A8-0461-4D8F-BC56-970B5ED43105}"/>
              </a:ext>
            </a:extLst>
          </p:cNvPr>
          <p:cNvSpPr/>
          <p:nvPr/>
        </p:nvSpPr>
        <p:spPr>
          <a:xfrm>
            <a:off x="7017655" y="3615761"/>
            <a:ext cx="1669340" cy="445214"/>
          </a:xfrm>
          <a:prstGeom prst="roundRect">
            <a:avLst/>
          </a:prstGeom>
          <a:solidFill>
            <a:srgbClr val="338257"/>
          </a:solidFill>
          <a:ln>
            <a:solidFill>
              <a:schemeClr val="tx1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1333" b="1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智能引擎</a:t>
            </a:r>
            <a:endParaRPr lang="en-US" altLang="zh-CN" sz="1333" b="1" dirty="0" smtClean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algn="ctr" defTabSz="914377"/>
            <a:r>
              <a:rPr lang="en-US" altLang="zh-CN" sz="1333" b="1" dirty="0" err="1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NLU</a:t>
            </a:r>
            <a:r>
              <a:rPr lang="zh-CN" altLang="en-US" sz="1333" b="1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1333" b="1" dirty="0" err="1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DM</a:t>
            </a:r>
            <a:r>
              <a:rPr lang="zh-CN" altLang="en-US" sz="1333" b="1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、</a:t>
            </a:r>
            <a:r>
              <a:rPr lang="en-US" altLang="zh-CN" sz="1333" b="1" dirty="0" smtClean="0">
                <a:solidFill>
                  <a:prstClr val="white"/>
                </a:solidFill>
                <a:latin typeface="微软雅黑"/>
                <a:ea typeface="微软雅黑"/>
                <a:cs typeface="+mn-ea"/>
                <a:sym typeface="+mn-lt"/>
              </a:rPr>
              <a:t>NLG</a:t>
            </a:r>
            <a:endParaRPr lang="zh-CN" altLang="en-US" sz="1333" b="1" dirty="0">
              <a:solidFill>
                <a:prstClr val="white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212" name="组合 211"/>
          <p:cNvGrpSpPr/>
          <p:nvPr/>
        </p:nvGrpSpPr>
        <p:grpSpPr>
          <a:xfrm>
            <a:off x="9542610" y="1135889"/>
            <a:ext cx="2126550" cy="1040607"/>
            <a:chOff x="4124676" y="5106261"/>
            <a:chExt cx="2148765" cy="1426153"/>
          </a:xfrm>
        </p:grpSpPr>
        <p:sp>
          <p:nvSpPr>
            <p:cNvPr id="132" name="梯形 131"/>
            <p:cNvSpPr/>
            <p:nvPr/>
          </p:nvSpPr>
          <p:spPr>
            <a:xfrm>
              <a:off x="4124676" y="5307242"/>
              <a:ext cx="2148765" cy="1225172"/>
            </a:xfrm>
            <a:prstGeom prst="trapezoid">
              <a:avLst>
                <a:gd name="adj" fmla="val 21396"/>
              </a:avLst>
            </a:prstGeom>
            <a:gradFill flip="none" rotWithShape="1">
              <a:gsLst>
                <a:gs pos="0">
                  <a:srgbClr val="269D4D">
                    <a:alpha val="50000"/>
                  </a:srgbClr>
                </a:gs>
                <a:gs pos="100000">
                  <a:srgbClr val="269D4D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endParaRPr lang="zh-CN" altLang="en-US" sz="1067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4322701" y="5106261"/>
              <a:ext cx="1767840" cy="384619"/>
            </a:xfrm>
            <a:prstGeom prst="ellipse">
              <a:avLst/>
            </a:prstGeom>
            <a:solidFill>
              <a:srgbClr val="7FD7A7"/>
            </a:soli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r>
                <a:rPr lang="zh-CN" altLang="en-US" sz="1067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对话日志</a:t>
              </a:r>
              <a:endParaRPr lang="zh-CN" altLang="en-US" sz="1067" b="1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5586698" y="6094722"/>
              <a:ext cx="613809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>
                  <a:latin typeface="+mj-ea"/>
                  <a:ea typeface="+mj-ea"/>
                </a:defRPr>
              </a:lvl1pPr>
            </a:lstStyle>
            <a:p>
              <a:pPr defTabSz="1219170"/>
              <a:r>
                <a:rPr lang="en-US" altLang="zh-CN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……</a:t>
              </a:r>
              <a:endParaRPr lang="zh-CN" altLang="en-US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4234776" y="6062123"/>
              <a:ext cx="1353942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历史</a:t>
              </a:r>
              <a:r>
                <a:rPr lang="en-US" altLang="zh-CN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IP</a:t>
              </a:r>
              <a:r>
                <a:rPr lang="zh-CN" altLang="en-US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、</a:t>
              </a:r>
              <a:r>
                <a:rPr lang="en-US" altLang="zh-CN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MAC</a:t>
              </a:r>
              <a:r>
                <a:rPr lang="zh-CN" altLang="en-US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信息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114384" y="5452882"/>
              <a:ext cx="1039250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相关安全事件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167593" y="5791256"/>
              <a:ext cx="1032912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主机资产告警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267167" y="5600495"/>
              <a:ext cx="999017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相关脆弱性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52" name="椭圆 151"/>
          <p:cNvSpPr/>
          <p:nvPr/>
        </p:nvSpPr>
        <p:spPr>
          <a:xfrm>
            <a:off x="9638246" y="5472311"/>
            <a:ext cx="2030914" cy="389422"/>
          </a:xfrm>
          <a:prstGeom prst="ellipse">
            <a:avLst/>
          </a:prstGeom>
          <a:solidFill>
            <a:srgbClr val="7FD7A7"/>
          </a:solidFill>
          <a:ln>
            <a:noFill/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1067" b="1" dirty="0" smtClean="0">
                <a:solidFill>
                  <a:prstClr val="black"/>
                </a:solidFill>
                <a:latin typeface="微软雅黑"/>
                <a:ea typeface="微软雅黑"/>
              </a:rPr>
              <a:t>效果运营平台</a:t>
            </a:r>
            <a:endParaRPr lang="en-US" altLang="zh-CN" sz="1067" b="1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cxnSp>
        <p:nvCxnSpPr>
          <p:cNvPr id="223" name="肘形连接符 222"/>
          <p:cNvCxnSpPr>
            <a:stCxn id="132" idx="1"/>
          </p:cNvCxnSpPr>
          <p:nvPr/>
        </p:nvCxnSpPr>
        <p:spPr>
          <a:xfrm rot="10800000">
            <a:off x="7077428" y="973791"/>
            <a:ext cx="2560819" cy="7557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: 圆角 4">
            <a:extLst>
              <a:ext uri="{FF2B5EF4-FFF2-40B4-BE49-F238E27FC236}">
                <a16:creationId xmlns:a16="http://schemas.microsoft.com/office/drawing/2014/main" id="{9091F3A8-0461-4D8F-BC56-970B5ED43105}"/>
              </a:ext>
            </a:extLst>
          </p:cNvPr>
          <p:cNvSpPr/>
          <p:nvPr/>
        </p:nvSpPr>
        <p:spPr>
          <a:xfrm>
            <a:off x="442279" y="1068723"/>
            <a:ext cx="2194390" cy="853009"/>
          </a:xfrm>
          <a:prstGeom prst="roundRect">
            <a:avLst>
              <a:gd name="adj" fmla="val 355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377"/>
            <a:r>
              <a:rPr lang="en-US" altLang="zh-CN" sz="1400" b="1" dirty="0" smtClean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C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/>
                <a:ea typeface="微软雅黑"/>
                <a:cs typeface="+mn-ea"/>
                <a:sym typeface="+mn-lt"/>
              </a:rPr>
              <a:t>端用户</a:t>
            </a:r>
            <a:endParaRPr lang="zh-CN" altLang="en-US" sz="1400" b="1" dirty="0">
              <a:solidFill>
                <a:prstClr val="black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7" name="iSļiḍê">
            <a:extLst>
              <a:ext uri="{FF2B5EF4-FFF2-40B4-BE49-F238E27FC236}">
                <a16:creationId xmlns:a16="http://schemas.microsoft.com/office/drawing/2014/main" id="{37075BDB-8114-494C-97F3-6D2AD197DE93}"/>
              </a:ext>
            </a:extLst>
          </p:cNvPr>
          <p:cNvSpPr/>
          <p:nvPr/>
        </p:nvSpPr>
        <p:spPr bwMode="auto">
          <a:xfrm>
            <a:off x="442279" y="1328163"/>
            <a:ext cx="782558" cy="454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13" tIns="46703" rIns="89813" bIns="46703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28594" indent="-228594" defTabSz="913372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solidFill>
                  <a:prstClr val="black"/>
                </a:solidFill>
                <a:latin typeface="Times New Roman"/>
                <a:ea typeface="微软雅黑"/>
                <a:cs typeface="+mn-ea"/>
                <a:sym typeface="+mn-lt"/>
              </a:rPr>
              <a:t>话费查询</a:t>
            </a:r>
            <a:endParaRPr lang="en-US" altLang="zh-CN" sz="1000" dirty="0">
              <a:solidFill>
                <a:prstClr val="black"/>
              </a:solidFill>
              <a:latin typeface="Times New Roman"/>
              <a:ea typeface="微软雅黑"/>
              <a:cs typeface="+mn-ea"/>
              <a:sym typeface="+mn-lt"/>
            </a:endParaRPr>
          </a:p>
        </p:txBody>
      </p:sp>
      <p:sp>
        <p:nvSpPr>
          <p:cNvPr id="190" name="矩形 189"/>
          <p:cNvSpPr/>
          <p:nvPr/>
        </p:nvSpPr>
        <p:spPr>
          <a:xfrm>
            <a:off x="1163855" y="1328163"/>
            <a:ext cx="737831" cy="443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13" tIns="46703" rIns="89813" bIns="46703" anchor="t" anchorCtr="0">
            <a:noAutofit/>
          </a:bodyPr>
          <a:lstStyle/>
          <a:p>
            <a:pPr marL="228594" indent="-228594" defTabSz="913372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solidFill>
                  <a:prstClr val="black"/>
                </a:solidFill>
                <a:latin typeface="Times New Roman"/>
                <a:ea typeface="微软雅黑"/>
                <a:cs typeface="+mn-ea"/>
                <a:sym typeface="+mn-lt"/>
              </a:rPr>
              <a:t>在线问答</a:t>
            </a:r>
            <a:endParaRPr lang="en-US" altLang="zh-CN" sz="1000" dirty="0">
              <a:solidFill>
                <a:prstClr val="black"/>
              </a:solidFill>
              <a:latin typeface="Times New Roman"/>
              <a:ea typeface="微软雅黑"/>
              <a:cs typeface="+mn-ea"/>
              <a:sym typeface="+mn-lt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1848711" y="1328163"/>
            <a:ext cx="736931" cy="3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813" tIns="46703" rIns="89813" bIns="46703" anchor="t" anchorCtr="0">
            <a:noAutofit/>
          </a:bodyPr>
          <a:lstStyle/>
          <a:p>
            <a:pPr marL="228594" indent="-228594" defTabSz="913372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000" dirty="0" smtClean="0">
                <a:solidFill>
                  <a:prstClr val="black"/>
                </a:solidFill>
                <a:latin typeface="Times New Roman"/>
                <a:ea typeface="微软雅黑"/>
                <a:cs typeface="+mn-ea"/>
                <a:sym typeface="+mn-lt"/>
              </a:rPr>
              <a:t>知识</a:t>
            </a:r>
            <a:endParaRPr lang="en-US" altLang="zh-CN" sz="1000" dirty="0" smtClean="0">
              <a:solidFill>
                <a:prstClr val="black"/>
              </a:solidFill>
              <a:latin typeface="Times New Roman"/>
              <a:ea typeface="微软雅黑"/>
              <a:cs typeface="+mn-ea"/>
              <a:sym typeface="+mn-lt"/>
            </a:endParaRPr>
          </a:p>
          <a:p>
            <a:pPr defTabSz="913372">
              <a:lnSpc>
                <a:spcPct val="130000"/>
              </a:lnSpc>
            </a:pPr>
            <a:r>
              <a:rPr lang="zh-CN" altLang="en-US" sz="1000" dirty="0" smtClean="0">
                <a:solidFill>
                  <a:prstClr val="black"/>
                </a:solidFill>
                <a:latin typeface="Times New Roman"/>
                <a:ea typeface="微软雅黑"/>
                <a:cs typeface="+mn-ea"/>
                <a:sym typeface="+mn-lt"/>
              </a:rPr>
              <a:t>       问答</a:t>
            </a:r>
            <a:endParaRPr lang="en-US" altLang="zh-CN" sz="1000" dirty="0">
              <a:solidFill>
                <a:prstClr val="black"/>
              </a:solidFill>
              <a:latin typeface="Times New Roman"/>
              <a:ea typeface="微软雅黑"/>
              <a:cs typeface="+mn-ea"/>
              <a:sym typeface="+mn-lt"/>
            </a:endParaRPr>
          </a:p>
        </p:txBody>
      </p:sp>
      <p:sp>
        <p:nvSpPr>
          <p:cNvPr id="88" name="圆角右箭头 87"/>
          <p:cNvSpPr/>
          <p:nvPr/>
        </p:nvSpPr>
        <p:spPr>
          <a:xfrm flipV="1">
            <a:off x="1283152" y="3681035"/>
            <a:ext cx="2546085" cy="508664"/>
          </a:xfrm>
          <a:prstGeom prst="bentArrow">
            <a:avLst>
              <a:gd name="adj1" fmla="val 9845"/>
              <a:gd name="adj2" fmla="val 13036"/>
              <a:gd name="adj3" fmla="val 21809"/>
              <a:gd name="adj4" fmla="val 43750"/>
            </a:avLst>
          </a:prstGeom>
          <a:solidFill>
            <a:srgbClr val="00B050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zh-CN" altLang="en-US" sz="1467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0" name="圆角右箭头 89"/>
          <p:cNvSpPr/>
          <p:nvPr/>
        </p:nvSpPr>
        <p:spPr>
          <a:xfrm rot="16200000" flipH="1">
            <a:off x="2334544" y="4514799"/>
            <a:ext cx="435593" cy="2553800"/>
          </a:xfrm>
          <a:prstGeom prst="bentArrow">
            <a:avLst>
              <a:gd name="adj1" fmla="val 9845"/>
              <a:gd name="adj2" fmla="val 13036"/>
              <a:gd name="adj3" fmla="val 21809"/>
              <a:gd name="adj4" fmla="val 43750"/>
            </a:avLst>
          </a:prstGeom>
          <a:solidFill>
            <a:srgbClr val="00B050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1219170"/>
            <a:endParaRPr lang="zh-CN" altLang="en-US" sz="1467" dirty="0">
              <a:solidFill>
                <a:prstClr val="black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163396" y="5317355"/>
            <a:ext cx="83310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1067" b="1" dirty="0" smtClean="0">
                <a:solidFill>
                  <a:prstClr val="black"/>
                </a:solidFill>
                <a:latin typeface="Times New Roman"/>
                <a:ea typeface="微软雅黑"/>
              </a:rPr>
              <a:t>效果运营</a:t>
            </a:r>
            <a:endParaRPr lang="zh-CN" altLang="en-US" sz="1067" b="1" dirty="0">
              <a:solidFill>
                <a:prstClr val="black"/>
              </a:solidFill>
              <a:latin typeface="Times New Roman"/>
              <a:ea typeface="微软雅黑"/>
            </a:endParaRPr>
          </a:p>
        </p:txBody>
      </p:sp>
      <p:sp>
        <p:nvSpPr>
          <p:cNvPr id="83" name="cloud-computing_348167">
            <a:extLst>
              <a:ext uri="{FF2B5EF4-FFF2-40B4-BE49-F238E27FC236}">
                <a16:creationId xmlns:a16="http://schemas.microsoft.com/office/drawing/2014/main" id="{9E2F145F-5BB5-4464-A9E6-97E769790865}"/>
              </a:ext>
            </a:extLst>
          </p:cNvPr>
          <p:cNvSpPr>
            <a:spLocks noChangeAspect="1"/>
          </p:cNvSpPr>
          <p:nvPr/>
        </p:nvSpPr>
        <p:spPr bwMode="auto">
          <a:xfrm>
            <a:off x="3645730" y="1201364"/>
            <a:ext cx="728806" cy="727790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  <a:gd name="T94" fmla="*/ 325000 h 606722"/>
              <a:gd name="T95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302" h="6302">
                <a:moveTo>
                  <a:pt x="5908" y="5514"/>
                </a:moveTo>
                <a:cubicBezTo>
                  <a:pt x="5737" y="5514"/>
                  <a:pt x="5591" y="5623"/>
                  <a:pt x="5537" y="5776"/>
                </a:cubicBezTo>
                <a:lnTo>
                  <a:pt x="4989" y="5776"/>
                </a:lnTo>
                <a:lnTo>
                  <a:pt x="4989" y="4522"/>
                </a:lnTo>
                <a:cubicBezTo>
                  <a:pt x="5261" y="4511"/>
                  <a:pt x="5477" y="4422"/>
                  <a:pt x="5635" y="4323"/>
                </a:cubicBezTo>
                <a:cubicBezTo>
                  <a:pt x="6093" y="4036"/>
                  <a:pt x="6302" y="3530"/>
                  <a:pt x="6302" y="3181"/>
                </a:cubicBezTo>
                <a:cubicBezTo>
                  <a:pt x="6302" y="2620"/>
                  <a:pt x="5927" y="2149"/>
                  <a:pt x="5408" y="2022"/>
                </a:cubicBezTo>
                <a:cubicBezTo>
                  <a:pt x="5464" y="1842"/>
                  <a:pt x="5486" y="1654"/>
                  <a:pt x="5476" y="1461"/>
                </a:cubicBezTo>
                <a:cubicBezTo>
                  <a:pt x="5429" y="662"/>
                  <a:pt x="4750" y="7"/>
                  <a:pt x="3962" y="0"/>
                </a:cubicBezTo>
                <a:lnTo>
                  <a:pt x="3950" y="0"/>
                </a:lnTo>
                <a:cubicBezTo>
                  <a:pt x="3314" y="0"/>
                  <a:pt x="2746" y="407"/>
                  <a:pt x="2523" y="999"/>
                </a:cubicBezTo>
                <a:cubicBezTo>
                  <a:pt x="2290" y="806"/>
                  <a:pt x="1989" y="712"/>
                  <a:pt x="1683" y="743"/>
                </a:cubicBezTo>
                <a:cubicBezTo>
                  <a:pt x="1246" y="785"/>
                  <a:pt x="866" y="1091"/>
                  <a:pt x="714" y="1522"/>
                </a:cubicBezTo>
                <a:cubicBezTo>
                  <a:pt x="646" y="1713"/>
                  <a:pt x="629" y="1909"/>
                  <a:pt x="664" y="2107"/>
                </a:cubicBezTo>
                <a:cubicBezTo>
                  <a:pt x="263" y="2304"/>
                  <a:pt x="0" y="2721"/>
                  <a:pt x="0" y="3181"/>
                </a:cubicBezTo>
                <a:cubicBezTo>
                  <a:pt x="0" y="3824"/>
                  <a:pt x="469" y="4296"/>
                  <a:pt x="1124" y="4322"/>
                </a:cubicBezTo>
                <a:cubicBezTo>
                  <a:pt x="1173" y="4403"/>
                  <a:pt x="1240" y="4467"/>
                  <a:pt x="1313" y="4519"/>
                </a:cubicBezTo>
                <a:lnTo>
                  <a:pt x="1313" y="5776"/>
                </a:lnTo>
                <a:lnTo>
                  <a:pt x="764" y="5776"/>
                </a:lnTo>
                <a:cubicBezTo>
                  <a:pt x="710" y="5623"/>
                  <a:pt x="565" y="5514"/>
                  <a:pt x="394" y="5514"/>
                </a:cubicBezTo>
                <a:cubicBezTo>
                  <a:pt x="177" y="5514"/>
                  <a:pt x="0" y="5690"/>
                  <a:pt x="0" y="5908"/>
                </a:cubicBezTo>
                <a:cubicBezTo>
                  <a:pt x="0" y="6124"/>
                  <a:pt x="177" y="6302"/>
                  <a:pt x="394" y="6302"/>
                </a:cubicBezTo>
                <a:cubicBezTo>
                  <a:pt x="565" y="6302"/>
                  <a:pt x="710" y="6191"/>
                  <a:pt x="764" y="6039"/>
                </a:cubicBezTo>
                <a:lnTo>
                  <a:pt x="1575" y="6039"/>
                </a:lnTo>
                <a:lnTo>
                  <a:pt x="1575" y="4650"/>
                </a:lnTo>
                <a:cubicBezTo>
                  <a:pt x="1665" y="4677"/>
                  <a:pt x="1751" y="4691"/>
                  <a:pt x="1818" y="4691"/>
                </a:cubicBezTo>
                <a:cubicBezTo>
                  <a:pt x="2079" y="4691"/>
                  <a:pt x="2262" y="4655"/>
                  <a:pt x="2494" y="4478"/>
                </a:cubicBezTo>
                <a:lnTo>
                  <a:pt x="2494" y="5537"/>
                </a:lnTo>
                <a:cubicBezTo>
                  <a:pt x="2342" y="5591"/>
                  <a:pt x="2232" y="5736"/>
                  <a:pt x="2232" y="5908"/>
                </a:cubicBezTo>
                <a:cubicBezTo>
                  <a:pt x="2232" y="6124"/>
                  <a:pt x="2409" y="6302"/>
                  <a:pt x="2626" y="6302"/>
                </a:cubicBezTo>
                <a:cubicBezTo>
                  <a:pt x="2842" y="6302"/>
                  <a:pt x="3019" y="6124"/>
                  <a:pt x="3019" y="5908"/>
                </a:cubicBezTo>
                <a:cubicBezTo>
                  <a:pt x="3019" y="5736"/>
                  <a:pt x="2909" y="5591"/>
                  <a:pt x="2757" y="5537"/>
                </a:cubicBezTo>
                <a:lnTo>
                  <a:pt x="2757" y="4506"/>
                </a:lnTo>
                <a:cubicBezTo>
                  <a:pt x="2897" y="4602"/>
                  <a:pt x="3099" y="4689"/>
                  <a:pt x="3375" y="4689"/>
                </a:cubicBezTo>
                <a:cubicBezTo>
                  <a:pt x="3486" y="4689"/>
                  <a:pt x="3586" y="4676"/>
                  <a:pt x="3676" y="4654"/>
                </a:cubicBezTo>
                <a:lnTo>
                  <a:pt x="3676" y="5537"/>
                </a:lnTo>
                <a:cubicBezTo>
                  <a:pt x="3524" y="5591"/>
                  <a:pt x="3413" y="5736"/>
                  <a:pt x="3413" y="5908"/>
                </a:cubicBezTo>
                <a:cubicBezTo>
                  <a:pt x="3413" y="6124"/>
                  <a:pt x="3591" y="6302"/>
                  <a:pt x="3807" y="6302"/>
                </a:cubicBezTo>
                <a:cubicBezTo>
                  <a:pt x="4024" y="6302"/>
                  <a:pt x="4201" y="6124"/>
                  <a:pt x="4201" y="5908"/>
                </a:cubicBezTo>
                <a:cubicBezTo>
                  <a:pt x="4201" y="5736"/>
                  <a:pt x="4091" y="5591"/>
                  <a:pt x="3938" y="5537"/>
                </a:cubicBezTo>
                <a:lnTo>
                  <a:pt x="3938" y="4555"/>
                </a:lnTo>
                <a:cubicBezTo>
                  <a:pt x="4060" y="4491"/>
                  <a:pt x="4150" y="4416"/>
                  <a:pt x="4208" y="4359"/>
                </a:cubicBezTo>
                <a:cubicBezTo>
                  <a:pt x="4396" y="4441"/>
                  <a:pt x="4568" y="4487"/>
                  <a:pt x="4726" y="4508"/>
                </a:cubicBezTo>
                <a:lnTo>
                  <a:pt x="4726" y="6039"/>
                </a:lnTo>
                <a:lnTo>
                  <a:pt x="5537" y="6039"/>
                </a:lnTo>
                <a:cubicBezTo>
                  <a:pt x="5591" y="6191"/>
                  <a:pt x="5737" y="6302"/>
                  <a:pt x="5908" y="6302"/>
                </a:cubicBezTo>
                <a:cubicBezTo>
                  <a:pt x="6124" y="6302"/>
                  <a:pt x="6302" y="6124"/>
                  <a:pt x="6302" y="5908"/>
                </a:cubicBezTo>
                <a:cubicBezTo>
                  <a:pt x="6302" y="5690"/>
                  <a:pt x="6124" y="5514"/>
                  <a:pt x="5908" y="5514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</p:sp>
      <p:sp>
        <p:nvSpPr>
          <p:cNvPr id="2" name="文本框 1"/>
          <p:cNvSpPr txBox="1"/>
          <p:nvPr/>
        </p:nvSpPr>
        <p:spPr>
          <a:xfrm>
            <a:off x="3623274" y="136688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+mj-ea"/>
                <a:ea typeface="+mj-ea"/>
              </a:rPr>
              <a:t>对话链路</a:t>
            </a:r>
          </a:p>
        </p:txBody>
      </p:sp>
      <p:cxnSp>
        <p:nvCxnSpPr>
          <p:cNvPr id="5" name="直接箭头连接符 4"/>
          <p:cNvCxnSpPr>
            <a:stCxn id="116" idx="3"/>
            <a:endCxn id="2" idx="1"/>
          </p:cNvCxnSpPr>
          <p:nvPr/>
        </p:nvCxnSpPr>
        <p:spPr>
          <a:xfrm>
            <a:off x="2636669" y="1495228"/>
            <a:ext cx="986605" cy="1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组合 100"/>
          <p:cNvGrpSpPr/>
          <p:nvPr/>
        </p:nvGrpSpPr>
        <p:grpSpPr>
          <a:xfrm>
            <a:off x="7170202" y="2079952"/>
            <a:ext cx="1988526" cy="742568"/>
            <a:chOff x="8776933" y="1625863"/>
            <a:chExt cx="2009299" cy="1017690"/>
          </a:xfrm>
        </p:grpSpPr>
        <p:sp>
          <p:nvSpPr>
            <p:cNvPr id="102" name="梯形 101"/>
            <p:cNvSpPr/>
            <p:nvPr/>
          </p:nvSpPr>
          <p:spPr>
            <a:xfrm flipV="1">
              <a:off x="8776933" y="1625863"/>
              <a:ext cx="2009299" cy="865151"/>
            </a:xfrm>
            <a:prstGeom prst="trapezoid">
              <a:avLst>
                <a:gd name="adj" fmla="val 22370"/>
              </a:avLst>
            </a:prstGeom>
            <a:gradFill flip="none" rotWithShape="1">
              <a:gsLst>
                <a:gs pos="0">
                  <a:srgbClr val="269D4D">
                    <a:alpha val="50000"/>
                  </a:srgbClr>
                </a:gs>
                <a:gs pos="100000">
                  <a:srgbClr val="269D4D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endParaRPr lang="zh-CN" altLang="en-US" sz="1067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928735" y="2299390"/>
              <a:ext cx="1724361" cy="344163"/>
            </a:xfrm>
            <a:prstGeom prst="ellipse">
              <a:avLst/>
            </a:prstGeom>
            <a:solidFill>
              <a:srgbClr val="7FD7A7"/>
            </a:solidFill>
            <a:ln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r>
                <a:rPr lang="zh-CN" altLang="en-US" sz="12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多轮对话</a:t>
              </a:r>
              <a:endParaRPr lang="zh-CN" altLang="en-US" sz="1200" b="1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8993051" y="1722350"/>
              <a:ext cx="999017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en-US" altLang="zh-CN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FAQ</a:t>
              </a: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单轮对话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9706310" y="1926800"/>
              <a:ext cx="999017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多轮对话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cxnSp>
        <p:nvCxnSpPr>
          <p:cNvPr id="35" name="肘形连接符 34"/>
          <p:cNvCxnSpPr>
            <a:stCxn id="2" idx="3"/>
          </p:cNvCxnSpPr>
          <p:nvPr/>
        </p:nvCxnSpPr>
        <p:spPr>
          <a:xfrm flipV="1">
            <a:off x="4423493" y="973791"/>
            <a:ext cx="806622" cy="5315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102" idx="1"/>
          </p:cNvCxnSpPr>
          <p:nvPr/>
        </p:nvCxnSpPr>
        <p:spPr>
          <a:xfrm>
            <a:off x="4423493" y="1505380"/>
            <a:ext cx="2817316" cy="890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连接符 118"/>
          <p:cNvCxnSpPr>
            <a:stCxn id="132" idx="1"/>
            <a:endCxn id="107" idx="3"/>
          </p:cNvCxnSpPr>
          <p:nvPr/>
        </p:nvCxnSpPr>
        <p:spPr>
          <a:xfrm rot="10800000" flipV="1">
            <a:off x="9078660" y="1729517"/>
            <a:ext cx="559586" cy="7112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152" idx="2"/>
          </p:cNvCxnSpPr>
          <p:nvPr/>
        </p:nvCxnSpPr>
        <p:spPr>
          <a:xfrm flipH="1">
            <a:off x="3909792" y="5667022"/>
            <a:ext cx="572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164" idx="4"/>
            <a:endCxn id="152" idx="0"/>
          </p:cNvCxnSpPr>
          <p:nvPr/>
        </p:nvCxnSpPr>
        <p:spPr>
          <a:xfrm>
            <a:off x="10635654" y="4100561"/>
            <a:ext cx="18049" cy="137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>
            <a:off x="4248540" y="3056063"/>
            <a:ext cx="2126550" cy="1148863"/>
            <a:chOff x="8709734" y="1100137"/>
            <a:chExt cx="2148765" cy="1574517"/>
          </a:xfrm>
        </p:grpSpPr>
        <p:sp>
          <p:nvSpPr>
            <p:cNvPr id="155" name="梯形 154"/>
            <p:cNvSpPr/>
            <p:nvPr/>
          </p:nvSpPr>
          <p:spPr>
            <a:xfrm flipV="1">
              <a:off x="8709734" y="1100137"/>
              <a:ext cx="2148765" cy="1390881"/>
            </a:xfrm>
            <a:prstGeom prst="trapezoid">
              <a:avLst>
                <a:gd name="adj" fmla="val 18286"/>
              </a:avLst>
            </a:prstGeom>
            <a:gradFill flip="none" rotWithShape="1">
              <a:gsLst>
                <a:gs pos="0">
                  <a:srgbClr val="269D4D">
                    <a:alpha val="50000"/>
                  </a:srgbClr>
                </a:gs>
                <a:gs pos="100000">
                  <a:srgbClr val="269D4D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endParaRPr lang="zh-CN" altLang="en-US" sz="1067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8899050" y="2290035"/>
              <a:ext cx="1767840" cy="384619"/>
            </a:xfrm>
            <a:prstGeom prst="ellipse">
              <a:avLst/>
            </a:prstGeom>
            <a:solidFill>
              <a:srgbClr val="7FD7A7"/>
            </a:solidFill>
            <a:ln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r>
                <a:rPr lang="zh-CN" altLang="en-US" sz="1067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服务配置</a:t>
              </a:r>
              <a:endParaRPr lang="zh-CN" altLang="en-US" sz="1067" b="1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7" name="文本框 156"/>
            <p:cNvSpPr txBox="1"/>
            <p:nvPr/>
          </p:nvSpPr>
          <p:spPr>
            <a:xfrm>
              <a:off x="10163048" y="1991906"/>
              <a:ext cx="613809" cy="421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1000">
                  <a:latin typeface="+mj-ea"/>
                  <a:ea typeface="+mj-ea"/>
                </a:defRPr>
              </a:lvl1pPr>
            </a:lstStyle>
            <a:p>
              <a:pPr defTabSz="1219170"/>
              <a:r>
                <a:rPr lang="en-US" altLang="zh-CN" sz="933" dirty="0">
                  <a:solidFill>
                    <a:prstClr val="black"/>
                  </a:solidFill>
                  <a:latin typeface="微软雅黑"/>
                  <a:ea typeface="微软雅黑"/>
                </a:rPr>
                <a:t>……</a:t>
              </a:r>
              <a:endParaRPr lang="zh-CN" altLang="en-US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9853156" y="1449967"/>
              <a:ext cx="825866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聊天窗口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9636789" y="1877762"/>
              <a:ext cx="954107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知识类目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8928803" y="1329603"/>
              <a:ext cx="954107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投放渠道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928803" y="1995871"/>
              <a:ext cx="774497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角色权限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9236205" y="1648714"/>
              <a:ext cx="779053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基础信息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cxnSp>
        <p:nvCxnSpPr>
          <p:cNvPr id="66" name="直接箭头连接符 65"/>
          <p:cNvCxnSpPr>
            <a:stCxn id="157" idx="3"/>
            <a:endCxn id="96" idx="1"/>
          </p:cNvCxnSpPr>
          <p:nvPr/>
        </p:nvCxnSpPr>
        <p:spPr>
          <a:xfrm flipV="1">
            <a:off x="6294292" y="3838368"/>
            <a:ext cx="723363" cy="22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椭圆 163"/>
          <p:cNvSpPr/>
          <p:nvPr/>
        </p:nvSpPr>
        <p:spPr>
          <a:xfrm>
            <a:off x="9620197" y="3711139"/>
            <a:ext cx="2030914" cy="389422"/>
          </a:xfrm>
          <a:prstGeom prst="ellipse">
            <a:avLst/>
          </a:prstGeom>
          <a:solidFill>
            <a:srgbClr val="7FD7A7"/>
          </a:solidFill>
          <a:ln>
            <a:noFill/>
            <a:prstDash val="solid"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zh-CN" altLang="en-US" sz="1067" b="1" dirty="0" smtClean="0">
                <a:solidFill>
                  <a:prstClr val="black"/>
                </a:solidFill>
                <a:latin typeface="微软雅黑"/>
                <a:ea typeface="微软雅黑"/>
              </a:rPr>
              <a:t>对话记录服务</a:t>
            </a:r>
            <a:endParaRPr lang="en-US" altLang="zh-CN" sz="1067" b="1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cxnSp>
        <p:nvCxnSpPr>
          <p:cNvPr id="72" name="直接箭头连接符 71"/>
          <p:cNvCxnSpPr>
            <a:stCxn id="132" idx="2"/>
            <a:endCxn id="164" idx="0"/>
          </p:cNvCxnSpPr>
          <p:nvPr/>
        </p:nvCxnSpPr>
        <p:spPr>
          <a:xfrm>
            <a:off x="10605885" y="2176496"/>
            <a:ext cx="29769" cy="153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组合 164"/>
          <p:cNvGrpSpPr/>
          <p:nvPr/>
        </p:nvGrpSpPr>
        <p:grpSpPr>
          <a:xfrm>
            <a:off x="4298074" y="4446934"/>
            <a:ext cx="1988526" cy="742568"/>
            <a:chOff x="8776933" y="1625863"/>
            <a:chExt cx="2009299" cy="1017690"/>
          </a:xfrm>
        </p:grpSpPr>
        <p:sp>
          <p:nvSpPr>
            <p:cNvPr id="167" name="梯形 166"/>
            <p:cNvSpPr/>
            <p:nvPr/>
          </p:nvSpPr>
          <p:spPr>
            <a:xfrm flipV="1">
              <a:off x="8776933" y="1625863"/>
              <a:ext cx="2009299" cy="865151"/>
            </a:xfrm>
            <a:prstGeom prst="trapezoid">
              <a:avLst>
                <a:gd name="adj" fmla="val 22370"/>
              </a:avLst>
            </a:prstGeom>
            <a:gradFill flip="none" rotWithShape="1">
              <a:gsLst>
                <a:gs pos="0">
                  <a:srgbClr val="269D4D">
                    <a:alpha val="50000"/>
                  </a:srgbClr>
                </a:gs>
                <a:gs pos="100000">
                  <a:srgbClr val="269D4D">
                    <a:alpha val="0"/>
                  </a:srgbClr>
                </a:gs>
              </a:gsLst>
              <a:lin ang="5400000" scaled="1"/>
              <a:tileRect/>
            </a:gradFill>
            <a:ln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endParaRPr lang="zh-CN" altLang="en-US" sz="1067" dirty="0">
                <a:solidFill>
                  <a:prstClr val="black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8928735" y="2299390"/>
              <a:ext cx="1724361" cy="344163"/>
            </a:xfrm>
            <a:prstGeom prst="ellipse">
              <a:avLst/>
            </a:prstGeom>
            <a:solidFill>
              <a:srgbClr val="7FD7A7"/>
            </a:solidFill>
            <a:ln>
              <a:noFill/>
              <a:prstDash val="solid"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377"/>
              <a:r>
                <a:rPr lang="zh-CN" altLang="en-US" sz="1200" b="1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知识配置</a:t>
              </a:r>
              <a:endParaRPr lang="zh-CN" altLang="en-US" sz="1200" b="1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8964986" y="1645531"/>
              <a:ext cx="999017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标题问法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9412828" y="1898005"/>
              <a:ext cx="737508" cy="387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>
                <a:lnSpc>
                  <a:spcPct val="150000"/>
                </a:lnSpc>
              </a:pPr>
              <a:r>
                <a:rPr lang="zh-CN" altLang="en-US" sz="933" dirty="0" smtClean="0">
                  <a:solidFill>
                    <a:prstClr val="black"/>
                  </a:solidFill>
                  <a:latin typeface="微软雅黑"/>
                  <a:ea typeface="微软雅黑"/>
                </a:rPr>
                <a:t>卡片答案</a:t>
              </a:r>
              <a:endParaRPr lang="en-US" altLang="zh-CN" sz="933" dirty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>
            <a:off x="5274253" y="4429173"/>
            <a:ext cx="706347" cy="30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933" dirty="0" smtClean="0">
                <a:solidFill>
                  <a:prstClr val="black"/>
                </a:solidFill>
                <a:latin typeface="微软雅黑"/>
                <a:ea typeface="微软雅黑"/>
              </a:rPr>
              <a:t>标准答案</a:t>
            </a:r>
            <a:endParaRPr lang="en-US" altLang="zh-CN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cxnSp>
        <p:nvCxnSpPr>
          <p:cNvPr id="77" name="肘形连接符 76"/>
          <p:cNvCxnSpPr>
            <a:stCxn id="168" idx="6"/>
            <a:endCxn id="96" idx="2"/>
          </p:cNvCxnSpPr>
          <p:nvPr/>
        </p:nvCxnSpPr>
        <p:spPr>
          <a:xfrm flipV="1">
            <a:off x="6154841" y="4060975"/>
            <a:ext cx="1697484" cy="10029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5530748" y="4639440"/>
            <a:ext cx="729883" cy="30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933" dirty="0" smtClean="0">
                <a:solidFill>
                  <a:prstClr val="black"/>
                </a:solidFill>
                <a:latin typeface="微软雅黑"/>
                <a:ea typeface="微软雅黑"/>
              </a:rPr>
              <a:t>扩展问法</a:t>
            </a:r>
            <a:endParaRPr lang="en-US" altLang="zh-CN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4375013" y="4693161"/>
            <a:ext cx="729883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933" dirty="0" smtClean="0">
                <a:solidFill>
                  <a:prstClr val="black"/>
                </a:solidFill>
                <a:latin typeface="微软雅黑"/>
                <a:ea typeface="微软雅黑"/>
              </a:rPr>
              <a:t>选项答案</a:t>
            </a:r>
            <a:endParaRPr lang="en-US" altLang="zh-CN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87" name="圆角矩形 86"/>
          <p:cNvSpPr/>
          <p:nvPr/>
        </p:nvSpPr>
        <p:spPr>
          <a:xfrm>
            <a:off x="5420493" y="693848"/>
            <a:ext cx="1525695" cy="7433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prstClr val="black"/>
                </a:solidFill>
                <a:latin typeface="微软雅黑"/>
              </a:rPr>
              <a:t>智能推荐</a:t>
            </a: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zh-CN" altLang="en-US" sz="1200" noProof="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6037055" y="965027"/>
            <a:ext cx="950037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933" dirty="0" smtClean="0">
                <a:solidFill>
                  <a:prstClr val="black"/>
                </a:solidFill>
                <a:latin typeface="微软雅黑"/>
                <a:ea typeface="微软雅黑"/>
              </a:rPr>
              <a:t>猜您想问</a:t>
            </a:r>
            <a:endParaRPr lang="en-US" altLang="zh-CN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5420493" y="935475"/>
            <a:ext cx="988689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933" dirty="0" smtClean="0">
                <a:solidFill>
                  <a:prstClr val="black"/>
                </a:solidFill>
                <a:latin typeface="微软雅黑"/>
                <a:ea typeface="微软雅黑"/>
              </a:rPr>
              <a:t>智能气泡</a:t>
            </a:r>
            <a:endParaRPr lang="en-US" altLang="zh-CN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638089" y="1132859"/>
            <a:ext cx="988689" cy="2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lnSpc>
                <a:spcPct val="150000"/>
              </a:lnSpc>
            </a:pPr>
            <a:r>
              <a:rPr lang="zh-CN" altLang="en-US" sz="933" dirty="0" smtClean="0">
                <a:solidFill>
                  <a:prstClr val="black"/>
                </a:solidFill>
                <a:latin typeface="微软雅黑"/>
                <a:ea typeface="微软雅黑"/>
              </a:rPr>
              <a:t>链接推荐</a:t>
            </a:r>
            <a:endParaRPr lang="en-US" altLang="zh-CN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6338725" y="1106219"/>
            <a:ext cx="607463" cy="307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00">
                <a:latin typeface="+mj-ea"/>
                <a:ea typeface="+mj-ea"/>
              </a:defRPr>
            </a:lvl1pPr>
          </a:lstStyle>
          <a:p>
            <a:pPr defTabSz="1219170"/>
            <a:r>
              <a:rPr lang="en-US" altLang="zh-CN" sz="933" dirty="0">
                <a:solidFill>
                  <a:prstClr val="black"/>
                </a:solidFill>
                <a:latin typeface="微软雅黑"/>
                <a:ea typeface="微软雅黑"/>
              </a:rPr>
              <a:t>……</a:t>
            </a:r>
            <a:endParaRPr lang="zh-CN" altLang="en-US" sz="933" dirty="0">
              <a:solidFill>
                <a:prstClr val="black"/>
              </a:solidFill>
              <a:latin typeface="微软雅黑"/>
              <a:ea typeface="微软雅黑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5457482" y="1808461"/>
            <a:ext cx="1525695" cy="74338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sz="1200" noProof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多轮对话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32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0e8c74-3725-41b3-b787-53dc2709485e"/>
  <p:tag name="COMMONDATA" val="eyJoZGlkIjoiMjNmZWZiY2E1NGVhOTUxMTMzMWIwYjQ3MmVkNjQ4M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2938;#73195;"/>
</p:tagLst>
</file>

<file path=ppt/theme/theme1.xml><?xml version="1.0" encoding="utf-8"?>
<a:theme xmlns:a="http://schemas.openxmlformats.org/drawingml/2006/main" name="我的360主题">
  <a:themeElements>
    <a:clrScheme name="我的360主题颜色">
      <a:dk1>
        <a:sysClr val="windowText" lastClr="000000"/>
      </a:dk1>
      <a:lt1>
        <a:sysClr val="window" lastClr="FFFFFF"/>
      </a:lt1>
      <a:dk2>
        <a:srgbClr val="007E38"/>
      </a:dk2>
      <a:lt2>
        <a:srgbClr val="E2DFCC"/>
      </a:lt2>
      <a:accent1>
        <a:srgbClr val="00A84B"/>
      </a:accent1>
      <a:accent2>
        <a:srgbClr val="739A28"/>
      </a:accent2>
      <a:accent3>
        <a:srgbClr val="00CC99"/>
      </a:accent3>
      <a:accent4>
        <a:srgbClr val="C1DF87"/>
      </a:accent4>
      <a:accent5>
        <a:srgbClr val="31FF8D"/>
      </a:accent5>
      <a:accent6>
        <a:srgbClr val="FCD418"/>
      </a:accent6>
      <a:hlink>
        <a:srgbClr val="0070C0"/>
      </a:hlink>
      <a:folHlink>
        <a:srgbClr val="7030A0"/>
      </a:folHlink>
    </a:clrScheme>
    <a:fontScheme name="15qk22ac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烟灰色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t"/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noProof="0" dirty="0" err="1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我的360主题" id="{856B3BB7-CBA4-47E3-8B77-60C50B7D1BEC}" vid="{D017E517-D8BD-4F2E-8EB5-40832F98CE3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108</Words>
  <Application>Microsoft Office PowerPoint</Application>
  <PresentationFormat>宽屏</PresentationFormat>
  <Paragraphs>44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 Unicode MS</vt:lpstr>
      <vt:lpstr>等线</vt:lpstr>
      <vt:lpstr>宋体</vt:lpstr>
      <vt:lpstr>Microsoft YaHei</vt:lpstr>
      <vt:lpstr>Microsoft YaHei</vt:lpstr>
      <vt:lpstr>幼圆</vt:lpstr>
      <vt:lpstr>Arial</vt:lpstr>
      <vt:lpstr>Calibri</vt:lpstr>
      <vt:lpstr>Times New Roman</vt:lpstr>
      <vt:lpstr>Wingdings</vt:lpstr>
      <vt:lpstr>我的360主题</vt:lpstr>
      <vt:lpstr>安全运营中心-实体画像分析</vt:lpstr>
    </vt:vector>
  </TitlesOfParts>
  <Company>360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张登峰</dc:creator>
  <cp:lastModifiedBy>张登峰</cp:lastModifiedBy>
  <cp:revision>288</cp:revision>
  <dcterms:created xsi:type="dcterms:W3CDTF">2022-10-17T04:42:00Z</dcterms:created>
  <dcterms:modified xsi:type="dcterms:W3CDTF">2025-01-19T05:24:22Z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BF70619E007A427287340D5819DC02F5</vt:lpwstr>
  </property>
  <property fmtid="{D5CDD505-2E9C-101B-9397-08002B2CF9AE}" pid="3" name="KSOProductBuildVer">
    <vt:lpwstr>2052-11.1.0.12763</vt:lpwstr>
  </property>
</Properties>
</file>