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1A8F-CBEC-4181-BB7F-AB648C573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3727C-4232-4164-8D01-23CBAB73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AF0F-CBCD-43E2-A150-4DAFC391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ED9B-8C6B-479E-8303-F39CC70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C985-A34A-4C26-9EA8-7C118685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2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7D69-80B6-470D-A559-5D21D96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81993-4A38-47F0-8FAD-A218E482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1C70-BF22-4276-B4C2-11CD56A2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3932-A996-4263-A7B5-728F2D04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8023-3B1F-4E87-A9A2-95B603F9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21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AACE8-D032-4638-8A2C-58669C466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084CD-5F47-4203-BB44-F1AFA791F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1F1E-4D09-4BCB-BF7F-642DCE15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B694-8CCA-4697-A975-56AE8CBE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9EA9-7D28-4AE9-8649-C375B245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A455-5589-4146-9776-8C8D4AD2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5792-801D-40FD-8482-27F5D483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5AA2-BA9F-4CF8-A1A1-43D1A20E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2E62-A96E-4333-B1D9-A1BB3DC4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2F17-97CA-4A4C-B79C-C2838354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7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EF2-B725-4A5E-903C-2FF6AB0F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1A29-CAE3-4F23-89E0-5A52B477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B17A-AA23-46D6-9A17-969F733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61D9-2F31-4214-85E8-5D967BDA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1283-E9E5-47AB-9FE7-467BE22A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82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3F42-1802-410C-8169-EA9D0857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18E3-1448-4E0F-A78E-9D970527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5A33F-CD68-4FD4-9B52-2505F5AE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3B2B-DC44-4B2C-9B3C-5BADDB9A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0D270-0A40-4028-BFEB-A9E9F463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7252-71F7-413E-8312-53D74758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D226-5875-4EEE-8E95-88CC3F14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702C-BCA3-450B-951F-EF7248E5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31D56-0EBA-4D45-B17C-F6D14A4D3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4DEDB-7331-41F5-B44A-E9E475065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AFE5D-7C09-4648-B82A-0BEDE84B4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2D21D-810A-4ADD-9B2F-942ABE93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1425E-CBDA-4A84-9939-DB6B0D1C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42503-3565-4B1D-BA24-B90C71A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79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96A1-75C6-4730-8BDF-00808DBC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402DE-72E7-4A0C-B78D-6C44F544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623D1-5EF2-41DE-839B-0950A556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D8E3F-0A8A-4A6C-AD6D-A39B3BF1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5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60BE0-BAE1-4BAA-A56A-A78199EA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9618-E4F0-402C-8AD5-85964C91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E6C20-088B-4816-8645-194E7389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9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6C21-A7D4-4D01-B98E-5EF0173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C476-3ED9-4834-9138-2190348A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556E0-7206-4052-9448-371ED107E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E25FC-2CD5-4ABB-9681-70AD6C14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8DDAA-367D-4510-911D-1460D32A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0534-1DF1-4743-AD06-C7B3A583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6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FF6-BB3C-4773-8982-BDD977B4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FDFB3-B441-4394-84DF-CC54B8D61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3213A-828D-48C6-ABBE-0A286B45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778B-6DD8-4E3B-9C06-1F666BA7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0AC6-C26A-49A8-8283-B2ACC837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2813E-BE7F-46A9-9D68-D21825CE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9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30635-4969-4493-B2F8-C6BDBE51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A203-643D-4CBE-B51C-858B1AF5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4BC5-DF4A-4620-8EA9-E2EA17700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DA28-C751-4AF4-8E62-F5E399A3432C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90B3-BE75-495B-8995-D76700313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DF7E-4F2B-4838-9F7F-4AA03D599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FFB8-3BF3-451A-BE22-6DB564AAB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9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A649-78B4-4B8C-A3D3-582E1E1D9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68" y="1655791"/>
            <a:ext cx="64008" cy="29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D3B6E-4C41-4B3C-8217-E612322A0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64848" y="1619979"/>
            <a:ext cx="227076" cy="368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2F326B-98DA-4054-8E2A-3D576BB4B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76" y="1619979"/>
            <a:ext cx="135636" cy="368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F0A78D-7081-4163-93B1-0D5D8FB848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06" y="1511777"/>
            <a:ext cx="783338" cy="585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464F5-8625-404C-8498-07467B1C0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4786" y="2822717"/>
            <a:ext cx="207264" cy="29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D9BFE8-0AAF-4B4F-9734-DB68B85DE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06" y="3171142"/>
            <a:ext cx="419101" cy="4846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6107E5-2D40-473B-B8EF-4DE5FAF6DFC8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2998744" y="1804382"/>
            <a:ext cx="904724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62D79-D412-44A4-86A1-E7BD1BF21DE9}"/>
              </a:ext>
            </a:extLst>
          </p:cNvPr>
          <p:cNvCxnSpPr>
            <a:cxnSpLocks/>
          </p:cNvCxnSpPr>
          <p:nvPr/>
        </p:nvCxnSpPr>
        <p:spPr>
          <a:xfrm flipV="1">
            <a:off x="7093812" y="1804383"/>
            <a:ext cx="49659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C88350-38AE-4F05-9731-4541BC97FFDA}"/>
              </a:ext>
            </a:extLst>
          </p:cNvPr>
          <p:cNvCxnSpPr>
            <a:stCxn id="7" idx="1"/>
            <a:endCxn id="9" idx="1"/>
          </p:cNvCxnSpPr>
          <p:nvPr/>
        </p:nvCxnSpPr>
        <p:spPr>
          <a:xfrm>
            <a:off x="6091924" y="1804383"/>
            <a:ext cx="866252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F8483-9B83-4626-9CF3-45D78E58BBE1}"/>
              </a:ext>
            </a:extLst>
          </p:cNvPr>
          <p:cNvCxnSpPr>
            <a:cxnSpLocks/>
            <a:stCxn id="5" idx="3"/>
            <a:endCxn id="26" idx="2"/>
          </p:cNvCxnSpPr>
          <p:nvPr/>
        </p:nvCxnSpPr>
        <p:spPr>
          <a:xfrm>
            <a:off x="3967476" y="1804382"/>
            <a:ext cx="86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6DECB5-45BB-4BCA-88CC-B3717B5A1175}"/>
              </a:ext>
            </a:extLst>
          </p:cNvPr>
          <p:cNvCxnSpPr>
            <a:cxnSpLocks/>
            <a:stCxn id="26" idx="4"/>
            <a:endCxn id="13" idx="3"/>
          </p:cNvCxnSpPr>
          <p:nvPr/>
        </p:nvCxnSpPr>
        <p:spPr>
          <a:xfrm>
            <a:off x="5157487" y="2120647"/>
            <a:ext cx="932" cy="747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E1241D0-B6E7-458F-BF32-D40D53008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62" y="3243548"/>
            <a:ext cx="368809" cy="368809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752FACF-25DC-49E2-B420-CF68007304A6}"/>
              </a:ext>
            </a:extLst>
          </p:cNvPr>
          <p:cNvCxnSpPr>
            <a:cxnSpLocks/>
            <a:stCxn id="13" idx="1"/>
            <a:endCxn id="51" idx="3"/>
          </p:cNvCxnSpPr>
          <p:nvPr/>
        </p:nvCxnSpPr>
        <p:spPr>
          <a:xfrm rot="5400000">
            <a:off x="4680089" y="2949622"/>
            <a:ext cx="353013" cy="60364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BC8937-981A-4EE2-A33A-3606CF83FA21}"/>
              </a:ext>
            </a:extLst>
          </p:cNvPr>
          <p:cNvCxnSpPr>
            <a:cxnSpLocks/>
            <a:stCxn id="51" idx="1"/>
            <a:endCxn id="15" idx="3"/>
          </p:cNvCxnSpPr>
          <p:nvPr/>
        </p:nvCxnSpPr>
        <p:spPr>
          <a:xfrm flipH="1" flipV="1">
            <a:off x="2634507" y="3413459"/>
            <a:ext cx="1551455" cy="144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8F1A98-A892-4212-A814-C2AAA53D18FE}"/>
              </a:ext>
            </a:extLst>
          </p:cNvPr>
          <p:cNvCxnSpPr>
            <a:cxnSpLocks/>
            <a:stCxn id="4" idx="2"/>
            <a:endCxn id="51" idx="0"/>
          </p:cNvCxnSpPr>
          <p:nvPr/>
        </p:nvCxnSpPr>
        <p:spPr>
          <a:xfrm rot="5400000">
            <a:off x="4144167" y="3013982"/>
            <a:ext cx="455767" cy="33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9166BCB-412D-42A4-90C1-9C61F444B2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35" y="3184459"/>
            <a:ext cx="503257" cy="4846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37EACA-814E-4F57-A104-EB83E5E44D91}"/>
              </a:ext>
            </a:extLst>
          </p:cNvPr>
          <p:cNvSpPr txBox="1"/>
          <p:nvPr/>
        </p:nvSpPr>
        <p:spPr>
          <a:xfrm>
            <a:off x="1964110" y="114296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Diode Laser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8326CB-0983-47D2-93DD-4062C5DF6F2D}"/>
              </a:ext>
            </a:extLst>
          </p:cNvPr>
          <p:cNvSpPr txBox="1"/>
          <p:nvPr/>
        </p:nvSpPr>
        <p:spPr>
          <a:xfrm>
            <a:off x="1797436" y="3672076"/>
            <a:ext cx="17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Servo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8692B-EEE0-4037-BC09-C3ED25B98A9D}"/>
              </a:ext>
            </a:extLst>
          </p:cNvPr>
          <p:cNvSpPr txBox="1"/>
          <p:nvPr/>
        </p:nvSpPr>
        <p:spPr>
          <a:xfrm>
            <a:off x="2680204" y="2815389"/>
            <a:ext cx="15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Low-Pass Filter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F08884-E1FD-40AF-866C-6A16462B241B}"/>
              </a:ext>
            </a:extLst>
          </p:cNvPr>
          <p:cNvSpPr txBox="1"/>
          <p:nvPr/>
        </p:nvSpPr>
        <p:spPr>
          <a:xfrm>
            <a:off x="5341172" y="2786641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Photodetector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E3977-D54E-4D29-BFEF-787AEB637002}"/>
              </a:ext>
            </a:extLst>
          </p:cNvPr>
          <p:cNvSpPr txBox="1"/>
          <p:nvPr/>
        </p:nvSpPr>
        <p:spPr>
          <a:xfrm>
            <a:off x="4628460" y="1112639"/>
            <a:ext cx="109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Circulator</a:t>
            </a: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4206748F-A761-4708-B9AD-AD0575F4913C}"/>
              </a:ext>
            </a:extLst>
          </p:cNvPr>
          <p:cNvSpPr/>
          <p:nvPr/>
        </p:nvSpPr>
        <p:spPr>
          <a:xfrm>
            <a:off x="4835098" y="1488116"/>
            <a:ext cx="644778" cy="632531"/>
          </a:xfrm>
          <a:prstGeom prst="donut">
            <a:avLst>
              <a:gd name="adj" fmla="val 53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995593-04A6-41B1-BD9B-04CF2B2F4A4B}"/>
              </a:ext>
            </a:extLst>
          </p:cNvPr>
          <p:cNvCxnSpPr>
            <a:cxnSpLocks/>
            <a:stCxn id="26" idx="6"/>
            <a:endCxn id="7" idx="3"/>
          </p:cNvCxnSpPr>
          <p:nvPr/>
        </p:nvCxnSpPr>
        <p:spPr>
          <a:xfrm>
            <a:off x="5479876" y="1804382"/>
            <a:ext cx="38497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650966CF-2033-4FB0-BA31-602132D6CD7A}"/>
              </a:ext>
            </a:extLst>
          </p:cNvPr>
          <p:cNvSpPr/>
          <p:nvPr/>
        </p:nvSpPr>
        <p:spPr>
          <a:xfrm>
            <a:off x="4951426" y="1603830"/>
            <a:ext cx="442165" cy="23229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85708-BE19-4D66-9658-C2CCE94522DA}"/>
              </a:ext>
            </a:extLst>
          </p:cNvPr>
          <p:cNvSpPr txBox="1"/>
          <p:nvPr/>
        </p:nvSpPr>
        <p:spPr>
          <a:xfrm>
            <a:off x="6258791" y="112026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0B4301-C903-4EB7-8501-CB0F6A72322F}"/>
              </a:ext>
            </a:extLst>
          </p:cNvPr>
          <p:cNvSpPr txBox="1"/>
          <p:nvPr/>
        </p:nvSpPr>
        <p:spPr>
          <a:xfrm>
            <a:off x="4008568" y="3655775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Mixer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D1CBD2-1D73-4CE1-8D99-7914800618D4}"/>
              </a:ext>
            </a:extLst>
          </p:cNvPr>
          <p:cNvSpPr txBox="1"/>
          <p:nvPr/>
        </p:nvSpPr>
        <p:spPr>
          <a:xfrm>
            <a:off x="3444950" y="1141636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Polarizer</a:t>
            </a:r>
          </a:p>
        </p:txBody>
      </p:sp>
      <p:pic>
        <p:nvPicPr>
          <p:cNvPr id="4" name="Picture 3" descr="A picture containing black&#10;&#10;Description automatically generated">
            <a:extLst>
              <a:ext uri="{FF2B5EF4-FFF2-40B4-BE49-F238E27FC236}">
                <a16:creationId xmlns:a16="http://schemas.microsoft.com/office/drawing/2014/main" id="{55DB6DA3-5D45-4A93-8D7A-65D2F7A7D1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27" y="2418972"/>
            <a:ext cx="368809" cy="368809"/>
          </a:xfrm>
          <a:prstGeom prst="rect">
            <a:avLst/>
          </a:prstGeom>
        </p:spPr>
      </p:pic>
      <p:cxnSp>
        <p:nvCxnSpPr>
          <p:cNvPr id="33" name="Straight Arrow Connector 62">
            <a:extLst>
              <a:ext uri="{FF2B5EF4-FFF2-40B4-BE49-F238E27FC236}">
                <a16:creationId xmlns:a16="http://schemas.microsoft.com/office/drawing/2014/main" id="{49580E04-4CE1-4B75-805C-D53F4C84DB1C}"/>
              </a:ext>
            </a:extLst>
          </p:cNvPr>
          <p:cNvCxnSpPr>
            <a:cxnSpLocks/>
            <a:stCxn id="4" idx="1"/>
            <a:endCxn id="11" idx="2"/>
          </p:cNvCxnSpPr>
          <p:nvPr/>
        </p:nvCxnSpPr>
        <p:spPr>
          <a:xfrm rot="10800000">
            <a:off x="2607075" y="2096995"/>
            <a:ext cx="1582252" cy="506383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62">
            <a:extLst>
              <a:ext uri="{FF2B5EF4-FFF2-40B4-BE49-F238E27FC236}">
                <a16:creationId xmlns:a16="http://schemas.microsoft.com/office/drawing/2014/main" id="{CC3F280B-4956-407F-B6C9-C86636E43A8C}"/>
              </a:ext>
            </a:extLst>
          </p:cNvPr>
          <p:cNvCxnSpPr>
            <a:cxnSpLocks/>
            <a:stCxn id="15" idx="1"/>
            <a:endCxn id="11" idx="1"/>
          </p:cNvCxnSpPr>
          <p:nvPr/>
        </p:nvCxnSpPr>
        <p:spPr>
          <a:xfrm rot="10800000">
            <a:off x="2215406" y="1804387"/>
            <a:ext cx="12700" cy="160907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0FDBE5-A8D9-4B99-AFB6-3D299DB18076}"/>
              </a:ext>
            </a:extLst>
          </p:cNvPr>
          <p:cNvSpPr txBox="1"/>
          <p:nvPr/>
        </p:nvSpPr>
        <p:spPr>
          <a:xfrm>
            <a:off x="3872558" y="204863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Oscillator</a:t>
            </a:r>
          </a:p>
        </p:txBody>
      </p:sp>
    </p:spTree>
    <p:extLst>
      <p:ext uri="{BB962C8B-B14F-4D97-AF65-F5344CB8AC3E}">
        <p14:creationId xmlns:p14="http://schemas.microsoft.com/office/powerpoint/2010/main" val="15519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39D4AFF-7BD9-4BEF-9CFE-C52033CF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65" y="1596036"/>
            <a:ext cx="783338" cy="5852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A45EB7-5ED4-4CC2-8AA3-15DB7BE8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06" y="3129537"/>
            <a:ext cx="783338" cy="5852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A1BFF7E-6DA4-445D-AF2C-85A1DF43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22864" y="2396689"/>
            <a:ext cx="821559" cy="614092"/>
          </a:xfrm>
          <a:prstGeom prst="rect">
            <a:avLst/>
          </a:prstGeom>
        </p:spPr>
      </p:pic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E412D-BF56-4561-825F-ADA7984DA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27" y="3235717"/>
            <a:ext cx="854966" cy="368809"/>
          </a:xfrm>
          <a:prstGeom prst="rect">
            <a:avLst/>
          </a:prstGeom>
        </p:spPr>
      </p:pic>
      <p:pic>
        <p:nvPicPr>
          <p:cNvPr id="43" name="Picture 42" descr="A picture containing object&#10;&#10;Description automatically generated">
            <a:extLst>
              <a:ext uri="{FF2B5EF4-FFF2-40B4-BE49-F238E27FC236}">
                <a16:creationId xmlns:a16="http://schemas.microsoft.com/office/drawing/2014/main" id="{7967A66C-1FC7-43E8-9B35-2E8D9A786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42" y="4263350"/>
            <a:ext cx="368809" cy="3688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3576E2E-5E02-4E4E-8801-8E0B9041A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17" y="4120552"/>
            <a:ext cx="765482" cy="636639"/>
          </a:xfrm>
          <a:prstGeom prst="rect">
            <a:avLst/>
          </a:prstGeom>
        </p:spPr>
      </p:pic>
      <p:pic>
        <p:nvPicPr>
          <p:cNvPr id="47" name="Picture 46" descr="A picture containing black&#10;&#10;Description automatically generated">
            <a:extLst>
              <a:ext uri="{FF2B5EF4-FFF2-40B4-BE49-F238E27FC236}">
                <a16:creationId xmlns:a16="http://schemas.microsoft.com/office/drawing/2014/main" id="{5D4CEAAF-3B77-4A1A-883B-463D10CE2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61" y="4275654"/>
            <a:ext cx="368809" cy="36880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554277B-A9D5-48A5-A345-F4CDB72EEFCA}"/>
              </a:ext>
            </a:extLst>
          </p:cNvPr>
          <p:cNvSpPr/>
          <p:nvPr/>
        </p:nvSpPr>
        <p:spPr>
          <a:xfrm>
            <a:off x="4394447" y="4243530"/>
            <a:ext cx="665825" cy="3994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3CF1F1-1958-4839-85D4-F368CB394660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2184803" y="1888645"/>
            <a:ext cx="2348841" cy="4043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D9452C76-543B-4108-B1A6-032FAB07F0F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2200844" y="3420122"/>
            <a:ext cx="839883" cy="20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5C99D1E5-FE7A-441A-9F43-AE0A3D76E55C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3895693" y="3114515"/>
            <a:ext cx="637951" cy="3056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2">
            <a:extLst>
              <a:ext uri="{FF2B5EF4-FFF2-40B4-BE49-F238E27FC236}">
                <a16:creationId xmlns:a16="http://schemas.microsoft.com/office/drawing/2014/main" id="{F2F8FA03-D801-48AC-A0BA-9D236EACD905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16200000" flipH="1">
            <a:off x="3140666" y="3932069"/>
            <a:ext cx="658824" cy="37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2">
            <a:extLst>
              <a:ext uri="{FF2B5EF4-FFF2-40B4-BE49-F238E27FC236}">
                <a16:creationId xmlns:a16="http://schemas.microsoft.com/office/drawing/2014/main" id="{C4FA5F20-D714-4828-8C01-16F16BE3A8C9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 flipV="1">
            <a:off x="3656351" y="4443278"/>
            <a:ext cx="738096" cy="44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50EAC8C4-4BCE-426E-A8DA-F6268F93C028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rot="5400000">
            <a:off x="2626774" y="3434218"/>
            <a:ext cx="671128" cy="10117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62">
            <a:extLst>
              <a:ext uri="{FF2B5EF4-FFF2-40B4-BE49-F238E27FC236}">
                <a16:creationId xmlns:a16="http://schemas.microsoft.com/office/drawing/2014/main" id="{592B4001-08B7-4EED-B08F-3401A9E4EC90}"/>
              </a:ext>
            </a:extLst>
          </p:cNvPr>
          <p:cNvCxnSpPr>
            <a:cxnSpLocks/>
            <a:stCxn id="41" idx="2"/>
            <a:endCxn id="37" idx="2"/>
          </p:cNvCxnSpPr>
          <p:nvPr/>
        </p:nvCxnSpPr>
        <p:spPr>
          <a:xfrm rot="5400000">
            <a:off x="2583579" y="2830123"/>
            <a:ext cx="110228" cy="1659035"/>
          </a:xfrm>
          <a:prstGeom prst="bentConnector3">
            <a:avLst>
              <a:gd name="adj1" fmla="val 307388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62">
            <a:extLst>
              <a:ext uri="{FF2B5EF4-FFF2-40B4-BE49-F238E27FC236}">
                <a16:creationId xmlns:a16="http://schemas.microsoft.com/office/drawing/2014/main" id="{7F92CD27-7721-4E82-9E3F-3211ECD57E5F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 flipV="1">
            <a:off x="5060272" y="4438872"/>
            <a:ext cx="654945" cy="44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BD5CD81-B584-427F-BBA6-E5269180786E}"/>
              </a:ext>
            </a:extLst>
          </p:cNvPr>
          <p:cNvSpPr txBox="1"/>
          <p:nvPr/>
        </p:nvSpPr>
        <p:spPr>
          <a:xfrm>
            <a:off x="960933" y="2758704"/>
            <a:ext cx="19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Interrogating Laser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34D826-514E-4AEE-9075-01B3C0F64019}"/>
              </a:ext>
            </a:extLst>
          </p:cNvPr>
          <p:cNvSpPr txBox="1"/>
          <p:nvPr/>
        </p:nvSpPr>
        <p:spPr>
          <a:xfrm>
            <a:off x="758226" y="2183134"/>
            <a:ext cx="23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Pulsed Excitation Laser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AAC9B5-E5AC-4FD6-ACD0-7A588AA49F29}"/>
              </a:ext>
            </a:extLst>
          </p:cNvPr>
          <p:cNvSpPr txBox="1"/>
          <p:nvPr/>
        </p:nvSpPr>
        <p:spPr>
          <a:xfrm>
            <a:off x="4612615" y="1882774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Sapphire Fiber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B3BD04-89AA-47D8-9360-02AB619C8EDB}"/>
              </a:ext>
            </a:extLst>
          </p:cNvPr>
          <p:cNvSpPr txBox="1"/>
          <p:nvPr/>
        </p:nvSpPr>
        <p:spPr>
          <a:xfrm>
            <a:off x="4578584" y="313600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Sensing Fiber FPC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643DA7-8BF4-4299-A52E-A0D5AEC98D7F}"/>
              </a:ext>
            </a:extLst>
          </p:cNvPr>
          <p:cNvSpPr txBox="1"/>
          <p:nvPr/>
        </p:nvSpPr>
        <p:spPr>
          <a:xfrm>
            <a:off x="3149279" y="278977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PDH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780B9A-5C30-4D64-A3EB-A0B7CCDE8D90}"/>
              </a:ext>
            </a:extLst>
          </p:cNvPr>
          <p:cNvSpPr txBox="1"/>
          <p:nvPr/>
        </p:nvSpPr>
        <p:spPr>
          <a:xfrm>
            <a:off x="931342" y="4256071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Oscilloscope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FCEE49-1289-4F48-92BE-F0BE27FB1C65}"/>
              </a:ext>
            </a:extLst>
          </p:cNvPr>
          <p:cNvSpPr txBox="1"/>
          <p:nvPr/>
        </p:nvSpPr>
        <p:spPr>
          <a:xfrm>
            <a:off x="2646212" y="4586024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Gated Integrator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ADA988-6C5B-42EF-AFC3-1BA7F21FBE71}"/>
              </a:ext>
            </a:extLst>
          </p:cNvPr>
          <p:cNvSpPr txBox="1"/>
          <p:nvPr/>
        </p:nvSpPr>
        <p:spPr>
          <a:xfrm>
            <a:off x="5453035" y="3726369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Tracer DAQ</a:t>
            </a:r>
          </a:p>
        </p:txBody>
      </p:sp>
    </p:spTree>
    <p:extLst>
      <p:ext uri="{BB962C8B-B14F-4D97-AF65-F5344CB8AC3E}">
        <p14:creationId xmlns:p14="http://schemas.microsoft.com/office/powerpoint/2010/main" val="139596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Xie</dc:creator>
  <cp:lastModifiedBy>James Xie</cp:lastModifiedBy>
  <cp:revision>12</cp:revision>
  <dcterms:created xsi:type="dcterms:W3CDTF">2019-01-19T17:47:55Z</dcterms:created>
  <dcterms:modified xsi:type="dcterms:W3CDTF">2019-03-26T20:25:15Z</dcterms:modified>
</cp:coreProperties>
</file>