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72" r:id="rId5"/>
    <p:sldId id="271" r:id="rId6"/>
    <p:sldId id="273" r:id="rId7"/>
    <p:sldId id="274" r:id="rId8"/>
    <p:sldId id="275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74"/>
  </p:normalViewPr>
  <p:slideViewPr>
    <p:cSldViewPr snapToGrid="0">
      <p:cViewPr varScale="1">
        <p:scale>
          <a:sx n="141" d="100"/>
          <a:sy n="141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450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8387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804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79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019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779" y="4343394"/>
            <a:ext cx="5486389" cy="41147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 panose="020B0604020202020204"/>
              <a:buNone/>
            </a:pPr>
            <a:endParaRPr sz="1100" b="0" i="0" u="none" strike="noStrike" cap="none"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698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698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292389" y="4747816"/>
            <a:ext cx="338647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タイトルと 縦書きテキスト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698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8"/>
            <a:ext cx="3263503" cy="7886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縦書きタイトルと 縦書きテキスト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4"/>
            <a:ext cx="4358877" cy="1971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79"/>
            <a:ext cx="4358877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5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4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8" cy="2139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4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6"/>
            <a:ext cx="7886698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5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698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7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39" y="273842"/>
            <a:ext cx="7886698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39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39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389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89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698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 コンテンツ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176" cy="1200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89" y="740568"/>
            <a:ext cx="4629149" cy="3655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95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39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タイトル付きの図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39" y="342900"/>
            <a:ext cx="2949176" cy="1200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89" y="740568"/>
            <a:ext cx="4629149" cy="36552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39" y="1543050"/>
            <a:ext cx="2949176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1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698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4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4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4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4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4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4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4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7"/>
            <a:ext cx="7886698" cy="3263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 panose="020F050202020403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 panose="020F050202020403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4119996" y="4781155"/>
            <a:ext cx="452003" cy="27384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 panose="020B0604020202020204"/>
              <a:buNone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elebslike.me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-1718"/>
            <a:ext cx="9144000" cy="5143499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5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66530" y="874032"/>
            <a:ext cx="3010938" cy="4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76075" y="1946786"/>
            <a:ext cx="7889845" cy="623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ja-JP" alt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開発</a:t>
            </a:r>
            <a:r>
              <a:rPr lang="en-US" altLang="ja-JP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LT</a:t>
            </a:r>
            <a:r>
              <a:rPr lang="ja-JP" alt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（仮）</a:t>
            </a:r>
            <a:endParaRPr lang="en-US" sz="36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0" y="2985533"/>
            <a:ext cx="9144000" cy="53091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</a:t>
            </a:r>
            <a:r>
              <a:rPr lang="en-US" altLang="ja-JP" sz="30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年1月26日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-287359" y="4245708"/>
            <a:ext cx="9144000" cy="623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発表者：</a:t>
            </a:r>
            <a:r>
              <a:rPr lang="ja-JP" alt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謝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　</a:t>
            </a:r>
            <a:r>
              <a:rPr lang="ja-JP" alt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越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-358629" y="3622462"/>
            <a:ext cx="9144000" cy="623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部署名：</a:t>
            </a:r>
            <a:r>
              <a:rPr lang="ja-JP" alt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開発部門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　</a:t>
            </a:r>
            <a:r>
              <a:rPr lang="ja-JP" alt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センシル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4799562"/>
            <a:ext cx="9144000" cy="343937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99852" y="4851926"/>
            <a:ext cx="963827" cy="26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328533"/>
            <a:ext cx="9144000" cy="34288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7741920" y="37465"/>
            <a:ext cx="479425" cy="2736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altLang="en-US" sz="1200" b="0" i="0" u="none" strike="noStrike" cap="none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fld>
            <a:r>
              <a:rPr lang="en-US" altLang="en-US" sz="12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/13</a:t>
            </a:r>
            <a:endParaRPr lang="en-US" altLang="en-US" sz="1200" b="0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4799562"/>
            <a:ext cx="9144000" cy="343937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99852" y="4851926"/>
            <a:ext cx="963827" cy="26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328533"/>
            <a:ext cx="9144000" cy="34288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666607" cy="34855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１．自己紹介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7741920" y="37465"/>
            <a:ext cx="479425" cy="2736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altLang="en-US" sz="1200" b="0" i="0" u="none" strike="noStrike" cap="none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fld>
            <a:r>
              <a:rPr lang="en-US" altLang="en-US" sz="12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/13</a:t>
            </a:r>
            <a:endParaRPr lang="en-US" altLang="en-US" sz="1200" b="0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9990" y="701675"/>
            <a:ext cx="4291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謝　越</a:t>
            </a:r>
          </a:p>
          <a:p>
            <a:endParaRPr lang="ja-JP" altLang="en-US" sz="2400"/>
          </a:p>
          <a:p>
            <a:r>
              <a:rPr lang="ja-JP" altLang="en-US" sz="2400"/>
              <a:t>中国　四川</a:t>
            </a:r>
          </a:p>
          <a:p>
            <a:r>
              <a:rPr lang="en-US" altLang="en-US" sz="2400"/>
              <a:t>1991</a:t>
            </a:r>
            <a:r>
              <a:rPr lang="ja-JP" altLang="en-US" sz="2400"/>
              <a:t>年</a:t>
            </a:r>
            <a:r>
              <a:rPr lang="en-US" altLang="en-US" sz="2400"/>
              <a:t>1</a:t>
            </a:r>
            <a:r>
              <a:rPr lang="ja-JP" altLang="en-US" sz="2400"/>
              <a:t>月</a:t>
            </a:r>
            <a:r>
              <a:rPr lang="en-US" altLang="en-US" sz="2400"/>
              <a:t>3</a:t>
            </a:r>
            <a:r>
              <a:rPr lang="ja-JP" altLang="en-US" sz="2400"/>
              <a:t>日生まれ</a:t>
            </a:r>
          </a:p>
          <a:p>
            <a:r>
              <a:rPr lang="en-US" altLang="en-US" sz="2400"/>
              <a:t>26</a:t>
            </a:r>
            <a:r>
              <a:rPr lang="ja-JP" altLang="en-US" sz="2400">
                <a:ea typeface="宋体" panose="02010600030101010101" pitchFamily="2" charset="-122"/>
              </a:rPr>
              <a:t>歳</a:t>
            </a:r>
          </a:p>
          <a:p>
            <a:endParaRPr lang="ja-JP" altLang="en-US" sz="2400">
              <a:ea typeface="宋体" panose="02010600030101010101" pitchFamily="2" charset="-122"/>
            </a:endParaRPr>
          </a:p>
          <a:p>
            <a:r>
              <a:rPr lang="en-US" altLang="en-US" sz="2400">
                <a:ea typeface="宋体" panose="02010600030101010101" pitchFamily="2" charset="-122"/>
              </a:rPr>
              <a:t>2013</a:t>
            </a:r>
            <a:r>
              <a:rPr lang="ja-JP" altLang="en-US" sz="2400">
                <a:ea typeface="宋体" panose="02010600030101010101" pitchFamily="2" charset="-122"/>
              </a:rPr>
              <a:t>年大学卒業して来日</a:t>
            </a:r>
          </a:p>
          <a:p>
            <a:r>
              <a:rPr lang="ja-JP" altLang="en-US" sz="2400">
                <a:ea typeface="宋体" panose="02010600030101010101" pitchFamily="2" charset="-122"/>
              </a:rPr>
              <a:t>エンジニア歴</a:t>
            </a:r>
            <a:r>
              <a:rPr lang="en-US" altLang="en-US" sz="2400">
                <a:ea typeface="宋体" panose="02010600030101010101" pitchFamily="2" charset="-122"/>
              </a:rPr>
              <a:t>4</a:t>
            </a:r>
            <a:r>
              <a:rPr lang="ja-JP" altLang="en-US" sz="2400">
                <a:ea typeface="宋体" panose="02010600030101010101" pitchFamily="2" charset="-122"/>
              </a:rPr>
              <a:t>年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A52F2F-8C1C-A041-8F9A-4A2BE373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67" y="726991"/>
            <a:ext cx="1905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4799562"/>
            <a:ext cx="9144000" cy="343937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99852" y="4851926"/>
            <a:ext cx="963827" cy="26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328533"/>
            <a:ext cx="9144000" cy="34288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2764971" cy="34855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 panose="020B0604020202020204"/>
              <a:buNone/>
            </a:pPr>
            <a:r>
              <a:rPr lang="en-US" sz="1800" dirty="0">
                <a:solidFill>
                  <a:srgbClr val="3F3F3F"/>
                </a:solidFill>
              </a:rPr>
              <a:t>２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．</a:t>
            </a:r>
            <a:r>
              <a:rPr lang="ja-JP" altLang="en-US" sz="1800">
                <a:solidFill>
                  <a:srgbClr val="3F3F3F"/>
                </a:solidFill>
              </a:rPr>
              <a:t>誰かの顔と似ている</a:t>
            </a:r>
            <a:endParaRPr lang="en-US" sz="1800" b="0" i="0" u="none" strike="noStrike" cap="none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7741920" y="37465"/>
            <a:ext cx="479425" cy="2736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altLang="en-US" sz="1200" b="0" i="0" u="none" strike="noStrike" cap="none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r>
              <a:rPr lang="en-US" altLang="en-US" sz="12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/13</a:t>
            </a:r>
            <a:endParaRPr lang="en-US" altLang="en-US" sz="1200" b="0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825AA7-EACE-B140-8399-A35633C50406}"/>
              </a:ext>
            </a:extLst>
          </p:cNvPr>
          <p:cNvSpPr txBox="1"/>
          <p:nvPr/>
        </p:nvSpPr>
        <p:spPr>
          <a:xfrm>
            <a:off x="712922" y="650929"/>
            <a:ext cx="232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>
                <a:hlinkClick r:id="rId4"/>
              </a:rPr>
              <a:t>https://www.celebslike.me/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6F5ED0-8ACC-ED47-8723-7D332093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263" y="650929"/>
            <a:ext cx="3938258" cy="40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4799562"/>
            <a:ext cx="9144000" cy="343937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99852" y="4851926"/>
            <a:ext cx="963827" cy="26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328533"/>
            <a:ext cx="9144000" cy="34288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2764971" cy="34855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 panose="020B0604020202020204"/>
              <a:buNone/>
            </a:pPr>
            <a:r>
              <a:rPr lang="en-US" sz="1800" dirty="0">
                <a:solidFill>
                  <a:srgbClr val="3F3F3F"/>
                </a:solidFill>
              </a:rPr>
              <a:t>２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．</a:t>
            </a:r>
            <a:r>
              <a:rPr lang="ja-JP" altLang="en-US" sz="1800">
                <a:solidFill>
                  <a:srgbClr val="3F3F3F"/>
                </a:solidFill>
              </a:rPr>
              <a:t>顔の認識の流れ</a:t>
            </a:r>
            <a:endParaRPr lang="en-US" sz="1800" b="0" i="0" u="none" strike="noStrike" cap="none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7741920" y="37465"/>
            <a:ext cx="479425" cy="2736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altLang="en-US" sz="1200" b="0" i="0" u="none" strike="noStrike" cap="none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fld>
            <a:r>
              <a:rPr lang="en-US" altLang="en-US" sz="12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/13</a:t>
            </a:r>
            <a:endParaRPr lang="en-US" altLang="en-US" sz="1200" b="0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19B4C8-BA2B-D54D-AF76-60EAC385F328}"/>
              </a:ext>
            </a:extLst>
          </p:cNvPr>
          <p:cNvSpPr txBox="1"/>
          <p:nvPr/>
        </p:nvSpPr>
        <p:spPr>
          <a:xfrm>
            <a:off x="571742" y="178097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1.</a:t>
            </a:r>
            <a:r>
              <a:rPr kumimoji="1" lang="ja-JP" altLang="en-US" sz="2000"/>
              <a:t>顔の検出</a:t>
            </a:r>
            <a:endParaRPr kumimoji="1"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B104CB-69CD-E34D-9DEF-6B3F274BCA1D}"/>
              </a:ext>
            </a:extLst>
          </p:cNvPr>
          <p:cNvSpPr txBox="1"/>
          <p:nvPr/>
        </p:nvSpPr>
        <p:spPr>
          <a:xfrm>
            <a:off x="571742" y="2181081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2.</a:t>
            </a:r>
            <a:r>
              <a:rPr kumimoji="1" lang="ja-JP" altLang="en-US" sz="2000"/>
              <a:t>顔画像の処理</a:t>
            </a:r>
            <a:endParaRPr kumimoji="1"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36582B-EA61-4F43-BCEB-BD237C475E39}"/>
              </a:ext>
            </a:extLst>
          </p:cNvPr>
          <p:cNvSpPr txBox="1"/>
          <p:nvPr/>
        </p:nvSpPr>
        <p:spPr>
          <a:xfrm>
            <a:off x="571742" y="2581191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3.</a:t>
            </a:r>
            <a:r>
              <a:rPr kumimoji="1" lang="ja-JP" altLang="en-US" sz="2000"/>
              <a:t>顔の特徴を獲得</a:t>
            </a:r>
            <a:endParaRPr kumimoji="1"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55D286-DC98-1F49-AB2F-2EAA0EB58F9E}"/>
              </a:ext>
            </a:extLst>
          </p:cNvPr>
          <p:cNvSpPr txBox="1"/>
          <p:nvPr/>
        </p:nvSpPr>
        <p:spPr>
          <a:xfrm>
            <a:off x="571742" y="2981301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4.</a:t>
            </a:r>
            <a:r>
              <a:rPr kumimoji="1" lang="ja-JP" altLang="en-US" sz="2000"/>
              <a:t>顔の識別</a:t>
            </a:r>
            <a:endParaRPr kumimoji="1"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1C1A11-BE3F-A04F-8C6C-1DA98FBF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56" y="451721"/>
            <a:ext cx="2316051" cy="12203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D37131-BB25-ED4F-B6CE-FDF172A99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407" y="946161"/>
            <a:ext cx="2837673" cy="14137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B54CBDB-DCD8-9B43-8CFE-CFE1E767C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542" y="2356011"/>
            <a:ext cx="2729085" cy="142207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363F48C-0409-234E-853E-651A556E9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0762" y="3181356"/>
            <a:ext cx="2558547" cy="1569444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6AA709-DD0E-A941-8780-1BF8EFFC6DB1}"/>
              </a:ext>
            </a:extLst>
          </p:cNvPr>
          <p:cNvCxnSpPr>
            <a:stCxn id="3" idx="0"/>
            <a:endCxn id="5" idx="1"/>
          </p:cNvCxnSpPr>
          <p:nvPr/>
        </p:nvCxnSpPr>
        <p:spPr>
          <a:xfrm flipV="1">
            <a:off x="1283636" y="1061891"/>
            <a:ext cx="384720" cy="71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025C873-B9E7-644D-8FEA-2299B424AFC2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508491" y="1653046"/>
            <a:ext cx="1475916" cy="72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E207FC5-985C-D349-A501-683D9B19548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764971" y="2781246"/>
            <a:ext cx="2059571" cy="2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1965BAC-79E4-C74C-A521-1000FDF67ED0}"/>
              </a:ext>
            </a:extLst>
          </p:cNvPr>
          <p:cNvCxnSpPr>
            <a:stCxn id="10" idx="2"/>
            <a:endCxn id="14" idx="1"/>
          </p:cNvCxnSpPr>
          <p:nvPr/>
        </p:nvCxnSpPr>
        <p:spPr>
          <a:xfrm>
            <a:off x="1283636" y="3381411"/>
            <a:ext cx="847126" cy="5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グラフィックス 23" descr="ノー">
            <a:extLst>
              <a:ext uri="{FF2B5EF4-FFF2-40B4-BE49-F238E27FC236}">
                <a16:creationId xmlns:a16="http://schemas.microsoft.com/office/drawing/2014/main" id="{CAFF29A2-FB83-8642-8B67-E986D0CBCC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2835" y="351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4799562"/>
            <a:ext cx="9144000" cy="343937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99852" y="4851926"/>
            <a:ext cx="963827" cy="26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328533"/>
            <a:ext cx="9144000" cy="34288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2764971" cy="34855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 panose="020B0604020202020204"/>
              <a:buNone/>
            </a:pPr>
            <a:r>
              <a:rPr lang="en-US" sz="1800" dirty="0">
                <a:solidFill>
                  <a:srgbClr val="3F3F3F"/>
                </a:solidFill>
              </a:rPr>
              <a:t>２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．</a:t>
            </a:r>
            <a:r>
              <a:rPr lang="ja-JP" altLang="en-US" sz="1800">
                <a:solidFill>
                  <a:srgbClr val="3F3F3F"/>
                </a:solidFill>
              </a:rPr>
              <a:t>顔の識別</a:t>
            </a:r>
            <a:endParaRPr lang="en-US" sz="1800" b="0" i="0" u="none" strike="noStrike" cap="none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7741920" y="37465"/>
            <a:ext cx="479425" cy="2736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altLang="en-US" sz="1200" b="0" i="0" u="none" strike="noStrike" cap="none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r>
              <a:rPr lang="en-US" altLang="en-US" sz="12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/13</a:t>
            </a:r>
            <a:endParaRPr lang="en-US" altLang="en-US" sz="1200" b="0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52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4799562"/>
            <a:ext cx="9144000" cy="343937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99852" y="4851926"/>
            <a:ext cx="963827" cy="26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0" y="328533"/>
            <a:ext cx="9144000" cy="34288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2764971" cy="34855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 panose="020B0604020202020204"/>
              <a:buNone/>
            </a:pPr>
            <a:r>
              <a:rPr lang="en-US" sz="1800" dirty="0">
                <a:solidFill>
                  <a:srgbClr val="3F3F3F"/>
                </a:solidFill>
              </a:rPr>
              <a:t>２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．</a:t>
            </a:r>
            <a:r>
              <a:rPr lang="ja-JP" altLang="en-US" sz="1800">
                <a:solidFill>
                  <a:srgbClr val="3F3F3F"/>
                </a:solidFill>
              </a:rPr>
              <a:t>固有顔（</a:t>
            </a:r>
            <a:r>
              <a:rPr lang="en-US" altLang="ja-JP" sz="1800" dirty="0">
                <a:solidFill>
                  <a:srgbClr val="3F3F3F"/>
                </a:solidFill>
              </a:rPr>
              <a:t>Eigenface</a:t>
            </a:r>
            <a:r>
              <a:rPr lang="ja-JP" altLang="en-US" sz="1800">
                <a:solidFill>
                  <a:srgbClr val="3F3F3F"/>
                </a:solidFill>
              </a:rPr>
              <a:t>）</a:t>
            </a:r>
            <a:endParaRPr lang="en-US" sz="1800" b="0" i="0" u="none" strike="noStrike" cap="none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7741920" y="37465"/>
            <a:ext cx="479425" cy="2736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 altLang="en-US" sz="1200" b="0" i="0" u="none" strike="noStrike" cap="none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fld>
            <a:r>
              <a:rPr lang="en-US" altLang="en-US" sz="12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/13</a:t>
            </a:r>
            <a:endParaRPr lang="en-US" altLang="en-US" sz="1200" b="0" i="0" u="none" strike="noStrike" cap="none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808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194225"/>
            <a:ext cx="9144000" cy="5143499"/>
          </a:xfrm>
          <a:prstGeom prst="rect">
            <a:avLst/>
          </a:prstGeom>
          <a:solidFill>
            <a:srgbClr val="DF1B5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5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66530" y="874032"/>
            <a:ext cx="3010938" cy="45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775795" y="2336041"/>
            <a:ext cx="7889845" cy="62324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 panose="020B0604020202020204"/>
              <a:buNone/>
            </a:pPr>
            <a:r>
              <a:rPr lang="ja-JP" altLang="en-US" sz="3600" b="1" dirty="0">
                <a:solidFill>
                  <a:schemeClr val="lt1"/>
                </a:solidFill>
                <a:latin typeface="+mn-ea"/>
                <a:ea typeface="+mn-ea"/>
                <a:sym typeface="Arial" panose="020B0604020202020204"/>
              </a:rPr>
              <a:t>ご清聴ありがとうございました</a:t>
            </a:r>
            <a:endParaRPr lang="en-US" sz="36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90</Words>
  <Application>Microsoft Macintosh PowerPoint</Application>
  <PresentationFormat>画面に合わせる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宋体</vt:lpstr>
      <vt:lpstr>Arial</vt:lpstr>
      <vt:lpstr>Calibri</vt:lpstr>
      <vt:lpstr>Office テーマ</vt:lpstr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staff</dc:creator>
  <cp:lastModifiedBy>XIE YUE</cp:lastModifiedBy>
  <cp:revision>69</cp:revision>
  <dcterms:created xsi:type="dcterms:W3CDTF">2018-01-21T10:41:00Z</dcterms:created>
  <dcterms:modified xsi:type="dcterms:W3CDTF">2018-08-14T08:50:07Z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