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59" r:id="rId4"/>
    <p:sldId id="260" r:id="rId5"/>
    <p:sldId id="263" r:id="rId6"/>
    <p:sldId id="262" r:id="rId7"/>
    <p:sldId id="264" r:id="rId8"/>
    <p:sldId id="261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1BD1C44-BD23-4334-979B-B4F701F6B291}">
          <p14:sldIdLst>
            <p14:sldId id="257"/>
            <p14:sldId id="258"/>
            <p14:sldId id="259"/>
            <p14:sldId id="260"/>
            <p14:sldId id="263"/>
            <p14:sldId id="262"/>
            <p14:sldId id="264"/>
            <p14:sldId id="261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育翰 謝" userId="625fa15935495db4" providerId="LiveId" clId="{65F58F02-775B-4BC3-9A18-77AD43F865C3}"/>
    <pc:docChg chg="undo custSel modSld">
      <pc:chgData name="育翰 謝" userId="625fa15935495db4" providerId="LiveId" clId="{65F58F02-775B-4BC3-9A18-77AD43F865C3}" dt="2025-05-12T17:18:11.558" v="57" actId="20577"/>
      <pc:docMkLst>
        <pc:docMk/>
      </pc:docMkLst>
      <pc:sldChg chg="modSp mod">
        <pc:chgData name="育翰 謝" userId="625fa15935495db4" providerId="LiveId" clId="{65F58F02-775B-4BC3-9A18-77AD43F865C3}" dt="2025-05-12T17:16:58.194" v="9" actId="20577"/>
        <pc:sldMkLst>
          <pc:docMk/>
          <pc:sldMk cId="3782027707" sldId="260"/>
        </pc:sldMkLst>
        <pc:spChg chg="mod">
          <ac:chgData name="育翰 謝" userId="625fa15935495db4" providerId="LiveId" clId="{65F58F02-775B-4BC3-9A18-77AD43F865C3}" dt="2025-05-12T17:16:58.194" v="9" actId="20577"/>
          <ac:spMkLst>
            <pc:docMk/>
            <pc:sldMk cId="3782027707" sldId="260"/>
            <ac:spMk id="5" creationId="{82CD7A46-DD29-4579-B835-93978E22E2D2}"/>
          </ac:spMkLst>
        </pc:spChg>
      </pc:sldChg>
      <pc:sldChg chg="modSp mod">
        <pc:chgData name="育翰 謝" userId="625fa15935495db4" providerId="LiveId" clId="{65F58F02-775B-4BC3-9A18-77AD43F865C3}" dt="2025-05-12T17:17:30.954" v="33" actId="20577"/>
        <pc:sldMkLst>
          <pc:docMk/>
          <pc:sldMk cId="1152734208" sldId="261"/>
        </pc:sldMkLst>
        <pc:spChg chg="mod">
          <ac:chgData name="育翰 謝" userId="625fa15935495db4" providerId="LiveId" clId="{65F58F02-775B-4BC3-9A18-77AD43F865C3}" dt="2025-05-12T17:17:25.215" v="28" actId="20577"/>
          <ac:spMkLst>
            <pc:docMk/>
            <pc:sldMk cId="1152734208" sldId="261"/>
            <ac:spMk id="5" creationId="{9C106B6A-8F43-4011-9744-51A214A55144}"/>
          </ac:spMkLst>
        </pc:spChg>
        <pc:spChg chg="mod">
          <ac:chgData name="育翰 謝" userId="625fa15935495db4" providerId="LiveId" clId="{65F58F02-775B-4BC3-9A18-77AD43F865C3}" dt="2025-05-12T17:17:30.954" v="33" actId="20577"/>
          <ac:spMkLst>
            <pc:docMk/>
            <pc:sldMk cId="1152734208" sldId="261"/>
            <ac:spMk id="10" creationId="{B127FE14-BA83-4450-AF40-0ED7DDE5CCB5}"/>
          </ac:spMkLst>
        </pc:spChg>
      </pc:sldChg>
      <pc:sldChg chg="modSp mod">
        <pc:chgData name="育翰 謝" userId="625fa15935495db4" providerId="LiveId" clId="{65F58F02-775B-4BC3-9A18-77AD43F865C3}" dt="2025-05-12T17:17:17.564" v="21" actId="20577"/>
        <pc:sldMkLst>
          <pc:docMk/>
          <pc:sldMk cId="2931818541" sldId="262"/>
        </pc:sldMkLst>
        <pc:spChg chg="mod">
          <ac:chgData name="育翰 謝" userId="625fa15935495db4" providerId="LiveId" clId="{65F58F02-775B-4BC3-9A18-77AD43F865C3}" dt="2025-05-12T17:17:17.564" v="21" actId="20577"/>
          <ac:spMkLst>
            <pc:docMk/>
            <pc:sldMk cId="2931818541" sldId="262"/>
            <ac:spMk id="5" creationId="{27054825-05E2-4781-88D9-2529350689FD}"/>
          </ac:spMkLst>
        </pc:spChg>
      </pc:sldChg>
      <pc:sldChg chg="modSp mod">
        <pc:chgData name="育翰 謝" userId="625fa15935495db4" providerId="LiveId" clId="{65F58F02-775B-4BC3-9A18-77AD43F865C3}" dt="2025-05-12T17:17:10.604" v="18" actId="20577"/>
        <pc:sldMkLst>
          <pc:docMk/>
          <pc:sldMk cId="3758095795" sldId="263"/>
        </pc:sldMkLst>
        <pc:spChg chg="mod">
          <ac:chgData name="育翰 謝" userId="625fa15935495db4" providerId="LiveId" clId="{65F58F02-775B-4BC3-9A18-77AD43F865C3}" dt="2025-05-12T17:17:05.993" v="13" actId="20577"/>
          <ac:spMkLst>
            <pc:docMk/>
            <pc:sldMk cId="3758095795" sldId="263"/>
            <ac:spMk id="5" creationId="{0E1E2A98-D1C8-46D9-9852-B6893722F736}"/>
          </ac:spMkLst>
        </pc:spChg>
        <pc:spChg chg="mod">
          <ac:chgData name="育翰 謝" userId="625fa15935495db4" providerId="LiveId" clId="{65F58F02-775B-4BC3-9A18-77AD43F865C3}" dt="2025-05-12T17:17:10.604" v="18" actId="20577"/>
          <ac:spMkLst>
            <pc:docMk/>
            <pc:sldMk cId="3758095795" sldId="263"/>
            <ac:spMk id="7" creationId="{778A4E5C-6296-47D4-8CF4-FB623E7B11DE}"/>
          </ac:spMkLst>
        </pc:spChg>
      </pc:sldChg>
      <pc:sldChg chg="modSp mod">
        <pc:chgData name="育翰 謝" userId="625fa15935495db4" providerId="LiveId" clId="{65F58F02-775B-4BC3-9A18-77AD43F865C3}" dt="2025-05-12T17:17:21.159" v="24" actId="20577"/>
        <pc:sldMkLst>
          <pc:docMk/>
          <pc:sldMk cId="4138864163" sldId="264"/>
        </pc:sldMkLst>
        <pc:spChg chg="mod">
          <ac:chgData name="育翰 謝" userId="625fa15935495db4" providerId="LiveId" clId="{65F58F02-775B-4BC3-9A18-77AD43F865C3}" dt="2025-05-12T17:17:21.159" v="24" actId="20577"/>
          <ac:spMkLst>
            <pc:docMk/>
            <pc:sldMk cId="4138864163" sldId="264"/>
            <ac:spMk id="6" creationId="{39282E50-3626-4ED9-A355-1B7A1C7EFFAC}"/>
          </ac:spMkLst>
        </pc:spChg>
      </pc:sldChg>
      <pc:sldChg chg="modSp mod">
        <pc:chgData name="育翰 謝" userId="625fa15935495db4" providerId="LiveId" clId="{65F58F02-775B-4BC3-9A18-77AD43F865C3}" dt="2025-05-12T17:17:42.976" v="40" actId="20577"/>
        <pc:sldMkLst>
          <pc:docMk/>
          <pc:sldMk cId="3584934285" sldId="266"/>
        </pc:sldMkLst>
        <pc:spChg chg="mod">
          <ac:chgData name="育翰 謝" userId="625fa15935495db4" providerId="LiveId" clId="{65F58F02-775B-4BC3-9A18-77AD43F865C3}" dt="2025-05-12T17:17:42.976" v="40" actId="20577"/>
          <ac:spMkLst>
            <pc:docMk/>
            <pc:sldMk cId="3584934285" sldId="266"/>
            <ac:spMk id="5" creationId="{F5B13CB6-0639-42AD-9712-FA919A42C588}"/>
          </ac:spMkLst>
        </pc:spChg>
      </pc:sldChg>
      <pc:sldChg chg="modSp mod">
        <pc:chgData name="育翰 謝" userId="625fa15935495db4" providerId="LiveId" clId="{65F58F02-775B-4BC3-9A18-77AD43F865C3}" dt="2025-05-12T17:17:53.909" v="46" actId="20577"/>
        <pc:sldMkLst>
          <pc:docMk/>
          <pc:sldMk cId="2693094809" sldId="267"/>
        </pc:sldMkLst>
        <pc:spChg chg="mod">
          <ac:chgData name="育翰 謝" userId="625fa15935495db4" providerId="LiveId" clId="{65F58F02-775B-4BC3-9A18-77AD43F865C3}" dt="2025-05-12T17:17:53.909" v="46" actId="20577"/>
          <ac:spMkLst>
            <pc:docMk/>
            <pc:sldMk cId="2693094809" sldId="267"/>
            <ac:spMk id="5" creationId="{61D5BA01-800B-4C86-9FC2-1BB07A5E4C2D}"/>
          </ac:spMkLst>
        </pc:spChg>
      </pc:sldChg>
      <pc:sldChg chg="modSp mod">
        <pc:chgData name="育翰 謝" userId="625fa15935495db4" providerId="LiveId" clId="{65F58F02-775B-4BC3-9A18-77AD43F865C3}" dt="2025-05-12T17:18:04.655" v="55" actId="20577"/>
        <pc:sldMkLst>
          <pc:docMk/>
          <pc:sldMk cId="3212629759" sldId="269"/>
        </pc:sldMkLst>
        <pc:spChg chg="mod">
          <ac:chgData name="育翰 謝" userId="625fa15935495db4" providerId="LiveId" clId="{65F58F02-775B-4BC3-9A18-77AD43F865C3}" dt="2025-05-12T17:18:04.655" v="55" actId="20577"/>
          <ac:spMkLst>
            <pc:docMk/>
            <pc:sldMk cId="3212629759" sldId="269"/>
            <ac:spMk id="3" creationId="{C579A828-83CA-4699-A200-3BFE22E574B0}"/>
          </ac:spMkLst>
        </pc:spChg>
      </pc:sldChg>
      <pc:sldChg chg="modSp mod">
        <pc:chgData name="育翰 謝" userId="625fa15935495db4" providerId="LiveId" clId="{65F58F02-775B-4BC3-9A18-77AD43F865C3}" dt="2025-05-12T17:18:11.558" v="57" actId="20577"/>
        <pc:sldMkLst>
          <pc:docMk/>
          <pc:sldMk cId="2050236261" sldId="273"/>
        </pc:sldMkLst>
        <pc:spChg chg="mod">
          <ac:chgData name="育翰 謝" userId="625fa15935495db4" providerId="LiveId" clId="{65F58F02-775B-4BC3-9A18-77AD43F865C3}" dt="2025-05-12T17:18:11.558" v="57" actId="20577"/>
          <ac:spMkLst>
            <pc:docMk/>
            <pc:sldMk cId="2050236261" sldId="273"/>
            <ac:spMk id="3" creationId="{82235187-26F2-42F8-A196-C2F25BE5FBB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2025/5/13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2025/5/13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2025/5/13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2025/5/13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2025/5/13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2025/5/13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2025/5/13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400" dirty="0">
                <a:solidFill>
                  <a:schemeClr val="tx1"/>
                </a:solidFill>
              </a:rPr>
              <a:t>星際大戰</a:t>
            </a:r>
            <a:endParaRPr lang="zh-tw" sz="44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B11207011</a:t>
            </a:r>
            <a:r>
              <a:rPr lang="zh-TW" altLang="en-US" dirty="0">
                <a:solidFill>
                  <a:schemeClr val="tx1"/>
                </a:solidFill>
              </a:rPr>
              <a:t>謝育翰 </a:t>
            </a:r>
            <a:r>
              <a:rPr lang="en-US" altLang="zh-TW" dirty="0">
                <a:solidFill>
                  <a:schemeClr val="tx1"/>
                </a:solidFill>
              </a:rPr>
              <a:t>(50%)</a:t>
            </a:r>
          </a:p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1"/>
                </a:solidFill>
              </a:rPr>
              <a:t>B11207142</a:t>
            </a:r>
            <a:r>
              <a:rPr lang="zh-TW" altLang="en-US" dirty="0">
                <a:solidFill>
                  <a:schemeClr val="tx1"/>
                </a:solidFill>
              </a:rPr>
              <a:t>許育銘 </a:t>
            </a:r>
            <a:r>
              <a:rPr lang="en-US" altLang="zh-TW" dirty="0">
                <a:solidFill>
                  <a:schemeClr val="tx1"/>
                </a:solidFill>
              </a:rPr>
              <a:t>(50%)</a:t>
            </a:r>
            <a:endParaRPr 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A42F95-03C0-4EB6-8558-D31199554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遊戲玩法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73895D-B8AF-4390-BD70-BE4EA6F5B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B13CB6-0639-42AD-9712-FA919A42C5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158906"/>
            <a:ext cx="803296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玩家控制飛船擊敗敵人累積分數，保護地球並最終擊敗 BOSS 通關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當玩家生命值或地球生命值降至 0，或擊敗 BOSS 時遊戲結束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關卡進展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得分達到 100 進入第 2 關，增加攻擊型敵人。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得分達到 500 進入第 3 關，出現 BOSS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互動元素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玩家通過滑鼠移動飛船並點擊射擊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收集道具 (PowerUp) 增強雷射數量（最多 5 秒）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敵人（普通和攻擊型）及 BOSS 會主動攻擊，玩家需躲避或反擊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可記錄玩家歷史分數，並建立排行榜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93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CFA2A-1F04-44FA-87A2-A206D344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6149F10-AFDB-4BE2-B869-27CD48EB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266" y="1654969"/>
            <a:ext cx="9787467" cy="3548062"/>
          </a:xfrm>
        </p:spPr>
        <p:txBody>
          <a:bodyPr>
            <a:noAutofit/>
          </a:bodyPr>
          <a:lstStyle/>
          <a:p>
            <a:r>
              <a:rPr lang="zh-TW" altLang="en-US" sz="5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互動控制鍵（</a:t>
            </a:r>
            <a:r>
              <a:rPr lang="en-US" altLang="zh-TW" sz="5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Listener</a:t>
            </a:r>
            <a:r>
              <a:rPr lang="zh-TW" altLang="en-US" sz="54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）的安排</a:t>
            </a:r>
          </a:p>
        </p:txBody>
      </p:sp>
    </p:spTree>
    <p:extLst>
      <p:ext uri="{BB962C8B-B14F-4D97-AF65-F5344CB8AC3E}">
        <p14:creationId xmlns:p14="http://schemas.microsoft.com/office/powerpoint/2010/main" val="310137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743D6-D95C-4BFC-8193-A6F9AEB4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353" y="557927"/>
            <a:ext cx="10058400" cy="1371600"/>
          </a:xfrm>
        </p:spPr>
        <p:txBody>
          <a:bodyPr/>
          <a:lstStyle/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1.MouseMotionListener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7E2C94-DAFC-4230-97F2-3ACA0505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1D5BA01-800B-4C86-9FC2-1BB07A5E4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5353" y="2043299"/>
            <a:ext cx="9489777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mouseMoved(MouseEvent e): 當滑鼠移動時更新玩家飛船位置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mouseDragged(MouseEvent e): 當滑鼠拖動時也更新玩家飛船位置（與 mouseMoved 功能相同）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實現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 updatePlayerPosition(int mouseX, int mouseY) 方法中，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根據滑鼠座標 (e.getX(), e.getY()) 設置 playerX 和 playerY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添加邊界檢查，確保飛船不超出畫面範圍： 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TW" altLang="zh-TW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playerX 限制在 [playerWidth / 2, getWidth() - playerWidth / 2] 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zh-TW" altLang="zh-TW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playerY 限制在 [playerHeight / 2, getHeight() - playerHeight / 2] </a:t>
            </a:r>
            <a:endParaRPr kumimoji="0" lang="en-US" altLang="zh-TW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玩法影響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玩家可以通過移動滑鼠自由控制飛船位置，提供流暢的移動體驗 </a:t>
            </a:r>
          </a:p>
        </p:txBody>
      </p:sp>
    </p:spTree>
    <p:extLst>
      <p:ext uri="{BB962C8B-B14F-4D97-AF65-F5344CB8AC3E}">
        <p14:creationId xmlns:p14="http://schemas.microsoft.com/office/powerpoint/2010/main" val="2693094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743D6-D95C-4BFC-8193-A6F9AEB4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353" y="557927"/>
            <a:ext cx="10058400" cy="1371600"/>
          </a:xfrm>
        </p:spPr>
        <p:txBody>
          <a:bodyPr/>
          <a:lstStyle/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effectLst/>
              </a:rPr>
              <a:t>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MouseListener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7E2C94-DAFC-4230-97F2-3ACA0505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79A828-83CA-4699-A200-3BFE22E5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634" y="1929527"/>
            <a:ext cx="1034129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mousePressed(MouseEvent e): 當滑鼠按下時觸發射擊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mouseReleased(MouseEvent e): 當滑鼠釋放時停止射擊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mouseClicked(MouseEvent e)、mouseEntered(MouseEvent e)、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mouseExited(MouseEvent e): 目前未實現具體功能，留空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實現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 mousePressed 中，當左鍵 (BUTTON1) 按下時設置 isShooting = true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 mouseReleased 中，當左鍵釋放時設置 isShooting = false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 run 方法的遊戲主循環中，檢查 isShooting 狀態，滿足冷卻時間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200ms) 時發射雷射：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根據 laserCount（預設 1，收集道具後增強）生成多條雷射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呼叫 playShootSound(“/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星際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大戰/shoot.wav") 播放射擊音效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玩法影響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玩家通過按住左鍵連續射擊，釋放左鍵停止射擊，提供直觀的攻擊控制 </a:t>
            </a:r>
          </a:p>
        </p:txBody>
      </p:sp>
    </p:spTree>
    <p:extLst>
      <p:ext uri="{BB962C8B-B14F-4D97-AF65-F5344CB8AC3E}">
        <p14:creationId xmlns:p14="http://schemas.microsoft.com/office/powerpoint/2010/main" val="321262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CFA2A-1F04-44FA-87A2-A206D344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6149F10-AFDB-4BE2-B869-27CD48EB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012" y="1654969"/>
            <a:ext cx="3863976" cy="354806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精采畫面</a:t>
            </a:r>
          </a:p>
        </p:txBody>
      </p:sp>
    </p:spTree>
    <p:extLst>
      <p:ext uri="{BB962C8B-B14F-4D97-AF65-F5344CB8AC3E}">
        <p14:creationId xmlns:p14="http://schemas.microsoft.com/office/powerpoint/2010/main" val="40658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3E35F9-9B3D-4C95-8F18-86C8B368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2B1B12C-A235-4AAE-9B5E-20B46829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780680"/>
            <a:ext cx="7430537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6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CFA2A-1F04-44FA-87A2-A206D344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6149F10-AFDB-4BE2-B869-27CD48EB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012" y="1654969"/>
            <a:ext cx="3863976" cy="354806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專題特色</a:t>
            </a:r>
          </a:p>
        </p:txBody>
      </p:sp>
    </p:spTree>
    <p:extLst>
      <p:ext uri="{BB962C8B-B14F-4D97-AF65-F5344CB8AC3E}">
        <p14:creationId xmlns:p14="http://schemas.microsoft.com/office/powerpoint/2010/main" val="2269452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BFE86-A561-46AD-97D8-1579CE43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星際大戰遊戲創新亮點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235187-26F2-42F8-A196-C2F25BE5F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敵人形象革新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將傳統飛機敵人替換為吉伊卡哇（</a:t>
            </a: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Chiikawa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），可愛畫風結合射擊玩法，帶來視覺反差趣味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保護機制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跳脫傳統星際大戰「僅需存活」的模式，新增保護地球機制，地球具生命值，需同時守護自己與地球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提升樂趣與難度</a:t>
            </a:r>
            <a:b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多階段敵人（普通 → 攻擊型 →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BOSS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）、道具強化與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BOSS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超強雷射設計，增加策略性與挑戰性，豐富遊戲體驗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E50129-60DB-4CCB-8901-FF8C10BF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3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6D87D-07CD-4C7E-B0A5-DC1B26BF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45794"/>
            <a:ext cx="10058400" cy="1371600"/>
          </a:xfrm>
        </p:spPr>
        <p:txBody>
          <a:bodyPr/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目錄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9244D-348A-4896-9355-FE5C8FB60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87507"/>
            <a:ext cx="10058400" cy="3439160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關鍵類別說明</a:t>
            </a:r>
          </a:p>
          <a:p>
            <a:r>
              <a:rPr lang="zh-TW" altLang="en-US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遊戲玩法</a:t>
            </a:r>
          </a:p>
          <a:p>
            <a:r>
              <a:rPr lang="zh-TW" altLang="en-US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互動控制鍵（</a:t>
            </a:r>
            <a:r>
              <a:rPr lang="en-US" altLang="zh-TW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Listener</a:t>
            </a:r>
            <a:r>
              <a:rPr lang="zh-TW" altLang="en-US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）的安排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精彩畫面</a:t>
            </a:r>
            <a:endParaRPr lang="en-US" altLang="zh-TW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本遊戲專題的特色</a:t>
            </a:r>
          </a:p>
          <a:p>
            <a:endParaRPr lang="zh-TW" altLang="en-US" sz="3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088B70-E44D-4BCC-A7B8-B6B6E7F9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9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CFA2A-1F04-44FA-87A2-A206D344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6149F10-AFDB-4BE2-B869-27CD48EB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491" y="1654969"/>
            <a:ext cx="5679017" cy="354806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關鍵類別說明</a:t>
            </a:r>
          </a:p>
        </p:txBody>
      </p:sp>
    </p:spTree>
    <p:extLst>
      <p:ext uri="{BB962C8B-B14F-4D97-AF65-F5344CB8AC3E}">
        <p14:creationId xmlns:p14="http://schemas.microsoft.com/office/powerpoint/2010/main" val="11234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E47BC-A6F3-4127-B189-8BA2A7DF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3471"/>
            <a:ext cx="10058400" cy="1371600"/>
          </a:xfrm>
        </p:spPr>
        <p:txBody>
          <a:bodyPr/>
          <a:lstStyle/>
          <a:p>
            <a:r>
              <a:rPr lang="en-US" altLang="zh-TW" dirty="0" err="1">
                <a:effectLst/>
              </a:rPr>
              <a:t>GamePanel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3E9ADC-FD21-43DF-9B44-0994731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CD7A46-DD29-4579-B835-93978E22E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799" y="1582898"/>
            <a:ext cx="742526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作用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遊戲的主要畫面，負責遊戲邏輯、渲染和玩家互動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關鍵功能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實現 Runnable 介面，通過線程運行遊戲主循環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管理玩家飛船 (playerX, playerY)、敵人 (enem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y1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, enem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y2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)、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雷射 (lasers, enemyLaser, bossLaser)、道具 (powerUp)、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爆炸 (explosions)、地球 (earth) 和 BOSS (boss)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處理分數、關卡、玩家生命值、地球生命值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渲染遊戲畫面，包括背景、角色、健康條等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處理碰撞檢測（如玩家與敵人、雷射與敵人等）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與玩家的互動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通過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滑鼠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實現玩家的移動和射擊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FA3600-2865-4130-9BCC-31F7D11C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273" y="2522697"/>
            <a:ext cx="3292855" cy="235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2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176202-23DB-4A4B-8B1C-D963E2E9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9975"/>
            <a:ext cx="10058400" cy="1371600"/>
          </a:xfrm>
        </p:spPr>
        <p:txBody>
          <a:bodyPr/>
          <a:lstStyle/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Enemy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5B823-42EB-41DB-BC64-C055D94A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1E2A98-D1C8-46D9-9852-B6893722F7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166537"/>
            <a:ext cx="60708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作用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 代表普通敵人或攻擊型敵人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關鍵功能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包含位置、大小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、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和圖片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普通敵人向下移動，攻擊型敵人追蹤玩家並發射光束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與玩家的互動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: 通過碰撞檢測影響玩家生命值 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64C8E4C3-6C84-465A-8279-BCF15D2CC477}"/>
              </a:ext>
            </a:extLst>
          </p:cNvPr>
          <p:cNvSpPr txBox="1">
            <a:spLocks/>
          </p:cNvSpPr>
          <p:nvPr/>
        </p:nvSpPr>
        <p:spPr>
          <a:xfrm>
            <a:off x="1066800" y="307111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Boss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78A4E5C-6296-47D4-8CF4-FB623E7B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86595"/>
            <a:ext cx="618630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作用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代表遊戲中的最終 BOSS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關鍵功能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包含位置、大小、生命值 和圖片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在水平方向移動並定期攻擊玩家（包括發射超強雷射）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與玩家的互動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通過超強雷射或召喚敵人影響玩家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6146AF7-58D3-4661-83A7-FAE078433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013" y="3756914"/>
            <a:ext cx="3075517" cy="30755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BBDF0FC-37E3-40C0-BA46-3F01E81E4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053" y="909844"/>
            <a:ext cx="2152650" cy="212407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102D9EB-5032-423A-9599-6A1D6A55B2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120" y="1166537"/>
            <a:ext cx="2373889" cy="18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9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5CAB7-4218-497E-879C-46497E0D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466" y="211851"/>
            <a:ext cx="10058400" cy="1371600"/>
          </a:xfrm>
        </p:spPr>
        <p:txBody>
          <a:bodyPr/>
          <a:lstStyle/>
          <a:p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GameCoverPanel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89C31D-5E6B-405D-9664-A694FEA9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7054825-05E2-4781-88D9-2529350689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2735" y="1453416"/>
            <a:ext cx="872546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作用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遊戲開始畫面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關鍵功能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提供「開始遊戲」、「排行榜」、「音量大小」按鈕，切換不同面板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與玩家的互動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通過按鈕觸發遊戲或查看排行榜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BA3CC0E-8A26-4D57-A28E-00CA5404D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0464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zh-TW" altLang="zh-TW" sz="1800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AD0FEB9-F20C-4EF5-AC72-C548DACB7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010" y="3429000"/>
            <a:ext cx="3957979" cy="279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1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57223C-9BAD-42DC-85D8-B19CFB20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F63BF0C-6981-44FB-AB2D-AE2AC0DC8CED}"/>
              </a:ext>
            </a:extLst>
          </p:cNvPr>
          <p:cNvSpPr txBox="1">
            <a:spLocks/>
          </p:cNvSpPr>
          <p:nvPr/>
        </p:nvSpPr>
        <p:spPr>
          <a:xfrm>
            <a:off x="929669" y="31454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GameOverPanel</a:t>
            </a:r>
            <a:r>
              <a:rPr lang="en-US" altLang="zh-TW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和 </a:t>
            </a:r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GameCompletePanel</a:t>
            </a:r>
            <a:endParaRPr lang="en-US" altLang="zh-TW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282E50-3626-4ED9-A355-1B7A1C7EF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489" y="1493211"/>
            <a:ext cx="63017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作用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遊戲結束畫面（失敗或通關）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關鍵功能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顯示分數並允許玩家輸入名稱提交排行榜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與玩家的互動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通過提交按鈕更新排行榜並返回主畫面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5F4156D-964B-4356-B4F8-BF5BF788A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34" y="3224168"/>
            <a:ext cx="4066106" cy="292300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B251D72-AD1F-4068-B671-CB4B1C8F9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147" y="3224168"/>
            <a:ext cx="4115419" cy="292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6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17534-9C6D-4F68-A6E2-993C7F74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1371600"/>
          </a:xfrm>
        </p:spPr>
        <p:txBody>
          <a:bodyPr/>
          <a:lstStyle/>
          <a:p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LeaderboardPanel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8AFC21-DD8D-4316-88A4-732E0639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6060" y="6045962"/>
            <a:ext cx="2893045" cy="365760"/>
          </a:xfrm>
        </p:spPr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C106B6A-8F43-4011-9744-51A214A551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654457"/>
            <a:ext cx="66479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作用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顯示排行榜。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關鍵功能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列出前 10 名玩家的分數和狀態，包含返回按鈕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與玩家的互動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通過返回按鈕切換回主畫面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4B0B605A-D8B2-4501-8555-DDBDF096DDF0}"/>
              </a:ext>
            </a:extLst>
          </p:cNvPr>
          <p:cNvSpPr txBox="1">
            <a:spLocks/>
          </p:cNvSpPr>
          <p:nvPr/>
        </p:nvSpPr>
        <p:spPr>
          <a:xfrm>
            <a:off x="1066800" y="3037970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r>
              <a:rPr lang="en-US" altLang="zh-TW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VolumePanel</a:t>
            </a:r>
            <a:endParaRPr lang="en-US" altLang="zh-TW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127FE14-BA83-4450-AF40-0ED7DDE5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235778"/>
            <a:ext cx="664797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與玩家的互動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通過滑塊和返回按鈕調整音量並返回主畫面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作用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音量調整畫面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關鍵功能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 提供滑塊調整音量並保存設定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FDF83A7-8F3B-4B79-AFED-79F494E4E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67" y="3638846"/>
            <a:ext cx="3643954" cy="258999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34C473C5-DF1B-4D5B-A614-8F77D8FEC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945" y="629158"/>
            <a:ext cx="3648476" cy="25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CFA2A-1F04-44FA-87A2-A206D344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2025/5/13</a:t>
            </a:fld>
            <a:endParaRPr 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16149F10-AFDB-4BE2-B869-27CD48EB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012" y="1739636"/>
            <a:ext cx="3863976" cy="3548062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遊戲玩法</a:t>
            </a:r>
          </a:p>
        </p:txBody>
      </p:sp>
    </p:spTree>
    <p:extLst>
      <p:ext uri="{BB962C8B-B14F-4D97-AF65-F5344CB8AC3E}">
        <p14:creationId xmlns:p14="http://schemas.microsoft.com/office/powerpoint/2010/main" val="4132146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{48958DE6-6EF2-4FE7-8AFD-EB3D29ACA012}tf78438558_win32</Template>
  <TotalTime>54</TotalTime>
  <Words>968</Words>
  <Application>Microsoft Office PowerPoint</Application>
  <PresentationFormat>寬螢幕</PresentationFormat>
  <Paragraphs>135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Microsoft JhengHei UI</vt:lpstr>
      <vt:lpstr>標楷體</vt:lpstr>
      <vt:lpstr>Arial</vt:lpstr>
      <vt:lpstr>Calibri</vt:lpstr>
      <vt:lpstr>Century Gothic</vt:lpstr>
      <vt:lpstr>Garamond</vt:lpstr>
      <vt:lpstr>SavonVTI</vt:lpstr>
      <vt:lpstr>星際大戰</vt:lpstr>
      <vt:lpstr>目錄</vt:lpstr>
      <vt:lpstr>關鍵類別說明</vt:lpstr>
      <vt:lpstr>GamePanel</vt:lpstr>
      <vt:lpstr>Enemy</vt:lpstr>
      <vt:lpstr>GameCoverPanel</vt:lpstr>
      <vt:lpstr>PowerPoint 簡報</vt:lpstr>
      <vt:lpstr>LeaderboardPanel</vt:lpstr>
      <vt:lpstr>遊戲玩法</vt:lpstr>
      <vt:lpstr>遊戲玩法</vt:lpstr>
      <vt:lpstr>互動控制鍵（Listener）的安排</vt:lpstr>
      <vt:lpstr>1.MouseMotionListener</vt:lpstr>
      <vt:lpstr>1. MouseListener</vt:lpstr>
      <vt:lpstr>精采畫面</vt:lpstr>
      <vt:lpstr>PowerPoint 簡報</vt:lpstr>
      <vt:lpstr>專題特色</vt:lpstr>
      <vt:lpstr>星際大戰遊戲創新亮點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星際大戰</dc:title>
  <dc:creator>育翰 謝</dc:creator>
  <cp:lastModifiedBy>育翰 謝</cp:lastModifiedBy>
  <cp:revision>6</cp:revision>
  <dcterms:created xsi:type="dcterms:W3CDTF">2025-05-12T16:22:04Z</dcterms:created>
  <dcterms:modified xsi:type="dcterms:W3CDTF">2025-05-12T17:18:18Z</dcterms:modified>
</cp:coreProperties>
</file>