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729359-4BAF-4C64-A126-A95DE14291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0AE74-2FF0-43D0-BA73-D05F84C6B7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F68134-0BDF-431E-95F3-E3FBDC04A0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B54568-279E-47A4-B015-DCACC2376C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97825-E7F5-43D7-A2AC-4C83FBD0AF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81727-BE33-4036-A827-461CF420BC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53D069-2B99-4669-8D6F-30F085D240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3A9DB-C479-4A7C-A294-9ECC8D52FE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AB2BD-72F0-43AD-A794-8C84474A18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0C8E8-42B6-4142-9304-B037CA58A7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3E108D-8724-41F4-96ED-72F91579E6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07E507-CB4D-4E4A-A79A-916B64316E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F2D19D5-DAFE-41C9-B9E2-FD78DC0F2C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1182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  <a:ea typeface="Noto Sans CJK SC"/>
              </a:rPr>
              <a:t>GenAI </a:t>
            </a:r>
            <a:r>
              <a:rPr b="0" lang="en-US" sz="4400" spc="-1" strike="noStrike">
                <a:latin typeface="Arial"/>
              </a:rPr>
              <a:t>In Analytics</a:t>
            </a:r>
            <a:endParaRPr b="0" lang="en-US" sz="4400" spc="-1" strike="noStrike">
              <a:latin typeface="Arial"/>
            </a:endParaRPr>
          </a:p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Capability &amp; Limitations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goal of GenAI for data analysis is the ability to answer a </a:t>
            </a:r>
            <a:r>
              <a:rPr b="0" lang="en-US" sz="2400" spc="-1" strike="noStrike">
                <a:latin typeface="Arial"/>
              </a:rPr>
              <a:t>question about data. Simple and obvious, but this ability is </a:t>
            </a:r>
            <a:r>
              <a:rPr b="0" lang="en-US" sz="2400" spc="-1" strike="noStrike">
                <a:latin typeface="Arial"/>
              </a:rPr>
              <a:t>comprised of several components that need to be executed to </a:t>
            </a:r>
            <a:r>
              <a:rPr b="0" lang="en-US" sz="2400" spc="-1" strike="noStrike">
                <a:latin typeface="Arial"/>
              </a:rPr>
              <a:t>get the answer.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Execution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</a:rPr>
              <a:t>Gather user question.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</a:rPr>
              <a:t>Create a code prompt, which asks the AI to create code to answer the user question (User </a:t>
            </a:r>
            <a:r>
              <a:rPr b="0" lang="en-US" sz="1600" spc="-1" strike="noStrike">
                <a:latin typeface="Arial"/>
              </a:rPr>
              <a:t>question + Data meta data + Code type to return [e.g. SQL, Python] + Other instructions).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</a:rPr>
              <a:t>Submit code prompt to AI.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</a:rPr>
              <a:t>Code result, execute the code returned from code prompt.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  <a:ea typeface="Noto Sans CJK SC"/>
              </a:rPr>
              <a:t>Result formatting prompt, create a prompt to convert the result of the executed code into a </a:t>
            </a:r>
            <a:r>
              <a:rPr b="0" lang="en-US" sz="1600" spc="-1" strike="noStrike">
                <a:latin typeface="Arial"/>
                <a:ea typeface="Noto Sans CJK SC"/>
              </a:rPr>
              <a:t>readable format (Code result + User question</a:t>
            </a:r>
            <a:r>
              <a:rPr b="0" lang="en-US" sz="1600" spc="-1" strike="noStrike">
                <a:latin typeface="Arial"/>
              </a:rPr>
              <a:t> + Other instructions)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</a:rPr>
              <a:t>Submit result formatting prompt to AI.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rial"/>
              </a:rPr>
              <a:t>Return formatted result to user.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Capabilities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Ingest a question.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Return code to answer the question.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Create a readable result after the code is executed in another </a:t>
            </a:r>
            <a:r>
              <a:rPr b="0" lang="en-US" sz="2400" spc="-1" strike="noStrike">
                <a:latin typeface="Arial"/>
              </a:rPr>
              <a:t>environment.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Limitations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29840" indent="-32004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Cannot execute code. So it cannot answer a question without </a:t>
            </a:r>
            <a:r>
              <a:rPr b="0" lang="en-US" sz="2400" spc="-1" strike="noStrike">
                <a:latin typeface="Arial"/>
              </a:rPr>
              <a:t>assistance.</a:t>
            </a:r>
            <a:endParaRPr b="0" lang="en-US" sz="2400" spc="-1" strike="noStrike">
              <a:latin typeface="Arial"/>
            </a:endParaRPr>
          </a:p>
          <a:p>
            <a:pPr marL="429840" indent="-32004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  <a:ea typeface="Noto Sans CJK SC"/>
              </a:rPr>
              <a:t>Cannot answer a question about data unless it augmented by </a:t>
            </a:r>
            <a:r>
              <a:rPr b="0" lang="en-US" sz="2400" spc="-1" strike="noStrike">
                <a:latin typeface="Arial"/>
                <a:ea typeface="Noto Sans CJK SC"/>
              </a:rPr>
              <a:t>the data meta data and specifics about the code type to return </a:t>
            </a:r>
            <a:r>
              <a:rPr b="0" lang="en-US" sz="2400" spc="-1" strike="noStrike">
                <a:latin typeface="Arial"/>
                <a:ea typeface="Noto Sans CJK SC"/>
              </a:rPr>
              <a:t>to answer the question</a:t>
            </a:r>
            <a:r>
              <a:rPr b="0" lang="en-US" sz="2400" spc="-1" strike="noStrike">
                <a:latin typeface="Arial"/>
              </a:rPr>
              <a:t> (e.g. SQL, Python).</a:t>
            </a:r>
            <a:endParaRPr b="0" lang="en-US" sz="2400" spc="-1" strike="noStrike">
              <a:latin typeface="Arial"/>
            </a:endParaRPr>
          </a:p>
          <a:p>
            <a:pPr marL="429840" indent="-32004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Given a question, the solution returned </a:t>
            </a:r>
            <a:r>
              <a:rPr b="0" lang="en-US" sz="2400" spc="-1" strike="noStrike">
                <a:latin typeface="Arial"/>
              </a:rPr>
              <a:t>does not return</a:t>
            </a:r>
            <a:r>
              <a:rPr b="0" lang="en-US" sz="2400" spc="-1" strike="noStrike">
                <a:latin typeface="Arial"/>
              </a:rPr>
              <a:t> the </a:t>
            </a:r>
            <a:r>
              <a:rPr b="0" lang="en-US" sz="2400" spc="-1" strike="noStrike">
                <a:latin typeface="Arial"/>
              </a:rPr>
              <a:t>correct result.</a:t>
            </a:r>
            <a:endParaRPr b="0" lang="en-US" sz="2400" spc="-1" strike="noStrike">
              <a:latin typeface="Arial"/>
            </a:endParaRPr>
          </a:p>
          <a:p>
            <a:pPr marL="429840" indent="-32004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Given a question, the solution returned </a:t>
            </a:r>
            <a:r>
              <a:rPr b="0" lang="en-US" sz="2400" spc="-1" strike="noStrike">
                <a:latin typeface="Arial"/>
              </a:rPr>
              <a:t>does not consistently </a:t>
            </a:r>
            <a:r>
              <a:rPr b="0" lang="en-US" sz="2400" spc="-1" strike="noStrike">
                <a:latin typeface="Arial"/>
              </a:rPr>
              <a:t>return</a:t>
            </a:r>
            <a:r>
              <a:rPr b="0" lang="en-US" sz="2400" spc="-1" strike="noStrike">
                <a:latin typeface="Arial"/>
              </a:rPr>
              <a:t> the correct result.</a:t>
            </a:r>
            <a:endParaRPr b="0" lang="en-US" sz="2400" spc="-1" strike="noStrike">
              <a:latin typeface="Arial"/>
            </a:endParaRPr>
          </a:p>
          <a:p>
            <a:pPr marL="429840" indent="-32004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latin typeface="Arial"/>
              </a:rPr>
              <a:t>The code returned does not work.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2024-01-07T14:35:20Z</dcterms:created>
  <dc:creator/>
  <dc:description/>
  <dc:language>en-US</dc:language>
  <cp:lastModifiedBy/>
  <dcterms:modified xsi:type="dcterms:W3CDTF">2024-01-07T15:59:22Z</dcterms:modified>
  <cp:revision>40</cp:revision>
  <dc:subject/>
  <dc:title/>
</cp:coreProperties>
</file>