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5342-7F61-7E4A-9CC7-761B9F6CD5FB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BA32-23F2-6648-862D-2C094F72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5342-7F61-7E4A-9CC7-761B9F6CD5FB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BA32-23F2-6648-862D-2C094F72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2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5342-7F61-7E4A-9CC7-761B9F6CD5FB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BA32-23F2-6648-862D-2C094F72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7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5342-7F61-7E4A-9CC7-761B9F6CD5FB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BA32-23F2-6648-862D-2C094F72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2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5342-7F61-7E4A-9CC7-761B9F6CD5FB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BA32-23F2-6648-862D-2C094F72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6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5342-7F61-7E4A-9CC7-761B9F6CD5FB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BA32-23F2-6648-862D-2C094F72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5342-7F61-7E4A-9CC7-761B9F6CD5FB}" type="datetimeFigureOut">
              <a:rPr lang="en-US" smtClean="0"/>
              <a:t>8/4/17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BA32-23F2-6648-862D-2C094F72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9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5342-7F61-7E4A-9CC7-761B9F6CD5FB}" type="datetimeFigureOut">
              <a:rPr lang="en-US" smtClean="0"/>
              <a:t>8/4/17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BA32-23F2-6648-862D-2C094F72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9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5342-7F61-7E4A-9CC7-761B9F6CD5FB}" type="datetimeFigureOut">
              <a:rPr lang="en-US" smtClean="0"/>
              <a:t>8/4/17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BA32-23F2-6648-862D-2C094F72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0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5342-7F61-7E4A-9CC7-761B9F6CD5FB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BA32-23F2-6648-862D-2C094F72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5342-7F61-7E4A-9CC7-761B9F6CD5FB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BA32-23F2-6648-862D-2C094F72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C5342-7F61-7E4A-9CC7-761B9F6CD5FB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6BA32-23F2-6648-862D-2C094F72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基础篇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4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样式权重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6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DengXian Light</vt:lpstr>
      <vt:lpstr>Arial</vt:lpstr>
      <vt:lpstr>Office Theme</vt:lpstr>
      <vt:lpstr>CSS基础篇</vt:lpstr>
      <vt:lpstr>样式权重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Microsoft Office User</dc:creator>
  <cp:lastModifiedBy>Microsoft Office User</cp:lastModifiedBy>
  <cp:revision>3</cp:revision>
  <dcterms:created xsi:type="dcterms:W3CDTF">2017-08-04T11:19:31Z</dcterms:created>
  <dcterms:modified xsi:type="dcterms:W3CDTF">2017-08-04T11:36:27Z</dcterms:modified>
</cp:coreProperties>
</file>