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668270" y="2936240"/>
            <a:ext cx="1033145" cy="432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Students</a:t>
            </a:r>
            <a:endParaRPr lang="en-US" altLang="zh-CN"/>
          </a:p>
        </p:txBody>
      </p:sp>
      <p:sp>
        <p:nvSpPr>
          <p:cNvPr id="7" name="椭圆 6"/>
          <p:cNvSpPr/>
          <p:nvPr/>
        </p:nvSpPr>
        <p:spPr>
          <a:xfrm>
            <a:off x="2798445" y="4103370"/>
            <a:ext cx="1247140" cy="356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studet_id</a:t>
            </a:r>
            <a:endParaRPr lang="en-US" altLang="zh-CN"/>
          </a:p>
        </p:txBody>
      </p:sp>
      <p:sp>
        <p:nvSpPr>
          <p:cNvPr id="8" name="椭圆 7"/>
          <p:cNvSpPr/>
          <p:nvPr/>
        </p:nvSpPr>
        <p:spPr>
          <a:xfrm>
            <a:off x="3893185" y="3343275"/>
            <a:ext cx="891540" cy="59563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9" name="椭圆 8"/>
          <p:cNvSpPr/>
          <p:nvPr/>
        </p:nvSpPr>
        <p:spPr>
          <a:xfrm>
            <a:off x="1534160" y="3064510"/>
            <a:ext cx="761365" cy="43243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class</a:t>
            </a:r>
            <a:endParaRPr lang="en-US" altLang="zh-CN"/>
          </a:p>
        </p:txBody>
      </p:sp>
      <p:sp>
        <p:nvSpPr>
          <p:cNvPr id="10" name="椭圆 9"/>
          <p:cNvSpPr/>
          <p:nvPr/>
        </p:nvSpPr>
        <p:spPr>
          <a:xfrm>
            <a:off x="1500505" y="2327910"/>
            <a:ext cx="1004570" cy="60769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gender</a:t>
            </a:r>
            <a:endParaRPr lang="en-US" altLang="zh-CN"/>
          </a:p>
        </p:txBody>
      </p:sp>
      <p:sp>
        <p:nvSpPr>
          <p:cNvPr id="11" name="椭圆 10"/>
          <p:cNvSpPr/>
          <p:nvPr/>
        </p:nvSpPr>
        <p:spPr>
          <a:xfrm>
            <a:off x="1968500" y="3618865"/>
            <a:ext cx="1055370" cy="48450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email</a:t>
            </a:r>
            <a:endParaRPr lang="en-US" altLang="zh-CN"/>
          </a:p>
        </p:txBody>
      </p:sp>
      <p:cxnSp>
        <p:nvCxnSpPr>
          <p:cNvPr id="12" name="直接连接符 11"/>
          <p:cNvCxnSpPr>
            <a:stCxn id="6" idx="2"/>
            <a:endCxn id="7" idx="4"/>
          </p:cNvCxnSpPr>
          <p:nvPr/>
        </p:nvCxnSpPr>
        <p:spPr>
          <a:xfrm>
            <a:off x="3185160" y="3368675"/>
            <a:ext cx="236855" cy="1091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6" idx="2"/>
            <a:endCxn id="8" idx="2"/>
          </p:cNvCxnSpPr>
          <p:nvPr/>
        </p:nvCxnSpPr>
        <p:spPr>
          <a:xfrm>
            <a:off x="3185160" y="3368675"/>
            <a:ext cx="708025" cy="2724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0" idx="5"/>
          </p:cNvCxnSpPr>
          <p:nvPr/>
        </p:nvCxnSpPr>
        <p:spPr>
          <a:xfrm flipH="1" flipV="1">
            <a:off x="2357755" y="2846705"/>
            <a:ext cx="304800" cy="1879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6" idx="1"/>
            <a:endCxn id="9" idx="6"/>
          </p:cNvCxnSpPr>
          <p:nvPr/>
        </p:nvCxnSpPr>
        <p:spPr>
          <a:xfrm flipH="1">
            <a:off x="2295525" y="3152140"/>
            <a:ext cx="372745" cy="128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6" idx="2"/>
            <a:endCxn id="11" idx="7"/>
          </p:cNvCxnSpPr>
          <p:nvPr/>
        </p:nvCxnSpPr>
        <p:spPr>
          <a:xfrm flipH="1">
            <a:off x="2868930" y="3368675"/>
            <a:ext cx="315595" cy="32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32" name="组合 31"/>
          <p:cNvGrpSpPr/>
          <p:nvPr/>
        </p:nvGrpSpPr>
        <p:grpSpPr>
          <a:xfrm rot="0">
            <a:off x="8117205" y="347980"/>
            <a:ext cx="3296285" cy="1035050"/>
            <a:chOff x="10168" y="1346"/>
            <a:chExt cx="6170" cy="2053"/>
          </a:xfrm>
        </p:grpSpPr>
        <p:sp>
          <p:nvSpPr>
            <p:cNvPr id="21" name="矩形 20"/>
            <p:cNvSpPr/>
            <p:nvPr/>
          </p:nvSpPr>
          <p:spPr>
            <a:xfrm>
              <a:off x="12803" y="2718"/>
              <a:ext cx="1627" cy="6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Books</a:t>
              </a:r>
              <a:endParaRPr lang="en-US" altLang="zh-CN"/>
            </a:p>
          </p:txBody>
        </p:sp>
        <p:sp>
          <p:nvSpPr>
            <p:cNvPr id="22" name="椭圆 21"/>
            <p:cNvSpPr/>
            <p:nvPr/>
          </p:nvSpPr>
          <p:spPr>
            <a:xfrm>
              <a:off x="12466" y="1346"/>
              <a:ext cx="1964" cy="562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title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>
              <a:off x="14732" y="1687"/>
              <a:ext cx="1606" cy="93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isbn</a:t>
              </a:r>
              <a:endParaRPr lang="en-US" altLang="zh-CN"/>
            </a:p>
          </p:txBody>
        </p:sp>
        <p:sp>
          <p:nvSpPr>
            <p:cNvPr id="25" name="椭圆 24"/>
            <p:cNvSpPr/>
            <p:nvPr/>
          </p:nvSpPr>
          <p:spPr>
            <a:xfrm>
              <a:off x="10168" y="1879"/>
              <a:ext cx="2556" cy="95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category</a:t>
              </a:r>
              <a:endParaRPr lang="en-US" altLang="zh-CN"/>
            </a:p>
          </p:txBody>
        </p:sp>
        <p:cxnSp>
          <p:nvCxnSpPr>
            <p:cNvPr id="27" name="直接连接符 26"/>
            <p:cNvCxnSpPr>
              <a:stCxn id="21" idx="0"/>
              <a:endCxn id="22" idx="4"/>
            </p:cNvCxnSpPr>
            <p:nvPr/>
          </p:nvCxnSpPr>
          <p:spPr>
            <a:xfrm flipH="1" flipV="1">
              <a:off x="13448" y="1908"/>
              <a:ext cx="168" cy="81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>
              <a:endCxn id="23" idx="2"/>
            </p:cNvCxnSpPr>
            <p:nvPr/>
          </p:nvCxnSpPr>
          <p:spPr>
            <a:xfrm flipV="1">
              <a:off x="14234" y="2157"/>
              <a:ext cx="498" cy="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>
              <a:endCxn id="25" idx="5"/>
            </p:cNvCxnSpPr>
            <p:nvPr/>
          </p:nvCxnSpPr>
          <p:spPr>
            <a:xfrm flipH="1" flipV="1">
              <a:off x="12350" y="2696"/>
              <a:ext cx="480" cy="2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1" name="等腰三角形 40"/>
          <p:cNvSpPr/>
          <p:nvPr/>
        </p:nvSpPr>
        <p:spPr>
          <a:xfrm>
            <a:off x="9296400" y="1874520"/>
            <a:ext cx="1350010" cy="485775"/>
          </a:xfrm>
          <a:prstGeom prst="triangl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isa</a:t>
            </a:r>
            <a:endParaRPr lang="en-US" altLang="zh-CN"/>
          </a:p>
        </p:txBody>
      </p:sp>
      <p:cxnSp>
        <p:nvCxnSpPr>
          <p:cNvPr id="42" name="直接连接符 41"/>
          <p:cNvCxnSpPr>
            <a:stCxn id="21" idx="2"/>
            <a:endCxn id="41" idx="0"/>
          </p:cNvCxnSpPr>
          <p:nvPr/>
        </p:nvCxnSpPr>
        <p:spPr>
          <a:xfrm>
            <a:off x="9959975" y="1383030"/>
            <a:ext cx="11430" cy="491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3"/>
            <a:endCxn id="34" idx="0"/>
          </p:cNvCxnSpPr>
          <p:nvPr/>
        </p:nvCxnSpPr>
        <p:spPr>
          <a:xfrm>
            <a:off x="9971405" y="2360295"/>
            <a:ext cx="9525" cy="5759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0">
            <a:off x="9343390" y="2559685"/>
            <a:ext cx="2654300" cy="1304925"/>
            <a:chOff x="14619" y="4512"/>
            <a:chExt cx="4180" cy="2055"/>
          </a:xfrm>
        </p:grpSpPr>
        <p:sp>
          <p:nvSpPr>
            <p:cNvPr id="34" name="矩形 33"/>
            <p:cNvSpPr/>
            <p:nvPr/>
          </p:nvSpPr>
          <p:spPr>
            <a:xfrm>
              <a:off x="14958" y="5105"/>
              <a:ext cx="1330" cy="43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Book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14619" y="5890"/>
              <a:ext cx="2120" cy="677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isborrowed</a:t>
              </a:r>
              <a:endParaRPr lang="en-US" altLang="zh-CN"/>
            </a:p>
          </p:txBody>
        </p:sp>
        <p:sp>
          <p:nvSpPr>
            <p:cNvPr id="36" name="椭圆 35"/>
            <p:cNvSpPr/>
            <p:nvPr/>
          </p:nvSpPr>
          <p:spPr>
            <a:xfrm>
              <a:off x="16739" y="4512"/>
              <a:ext cx="1347" cy="593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isbn</a:t>
              </a:r>
              <a:endParaRPr lang="en-US" altLang="zh-CN"/>
            </a:p>
          </p:txBody>
        </p:sp>
        <p:sp>
          <p:nvSpPr>
            <p:cNvPr id="37" name="椭圆 36"/>
            <p:cNvSpPr/>
            <p:nvPr/>
          </p:nvSpPr>
          <p:spPr>
            <a:xfrm>
              <a:off x="16389" y="5431"/>
              <a:ext cx="2410" cy="605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barcode</a:t>
              </a:r>
              <a:endParaRPr lang="en-US" altLang="zh-CN"/>
            </a:p>
          </p:txBody>
        </p:sp>
        <p:cxnSp>
          <p:nvCxnSpPr>
            <p:cNvPr id="38" name="直接连接符 37"/>
            <p:cNvCxnSpPr>
              <a:stCxn id="34" idx="0"/>
              <a:endCxn id="35" idx="4"/>
            </p:cNvCxnSpPr>
            <p:nvPr/>
          </p:nvCxnSpPr>
          <p:spPr>
            <a:xfrm>
              <a:off x="15623" y="5105"/>
              <a:ext cx="57" cy="1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36" idx="2"/>
            </p:cNvCxnSpPr>
            <p:nvPr/>
          </p:nvCxnSpPr>
          <p:spPr>
            <a:xfrm flipV="1">
              <a:off x="16332" y="4809"/>
              <a:ext cx="407" cy="33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>
              <a:stCxn id="34" idx="3"/>
              <a:endCxn id="37" idx="1"/>
            </p:cNvCxnSpPr>
            <p:nvPr/>
          </p:nvCxnSpPr>
          <p:spPr>
            <a:xfrm>
              <a:off x="16288" y="5321"/>
              <a:ext cx="454" cy="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47" name="流程图: 决策 46"/>
          <p:cNvSpPr/>
          <p:nvPr/>
        </p:nvSpPr>
        <p:spPr>
          <a:xfrm>
            <a:off x="6116955" y="2748280"/>
            <a:ext cx="1595755" cy="664845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borrow</a:t>
            </a:r>
            <a:endParaRPr lang="en-US" altLang="zh-CN" sz="1400"/>
          </a:p>
        </p:txBody>
      </p:sp>
      <p:cxnSp>
        <p:nvCxnSpPr>
          <p:cNvPr id="48" name="直接连接符 47"/>
          <p:cNvCxnSpPr>
            <a:stCxn id="6" idx="3"/>
            <a:endCxn id="47" idx="1"/>
          </p:cNvCxnSpPr>
          <p:nvPr/>
        </p:nvCxnSpPr>
        <p:spPr>
          <a:xfrm flipV="1">
            <a:off x="3701415" y="3081020"/>
            <a:ext cx="2415540" cy="71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7" idx="3"/>
            <a:endCxn id="34" idx="1"/>
          </p:cNvCxnSpPr>
          <p:nvPr/>
        </p:nvCxnSpPr>
        <p:spPr>
          <a:xfrm flipV="1">
            <a:off x="7712710" y="3073400"/>
            <a:ext cx="1845945" cy="76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6" name="组合 75"/>
          <p:cNvGrpSpPr/>
          <p:nvPr/>
        </p:nvGrpSpPr>
        <p:grpSpPr>
          <a:xfrm>
            <a:off x="4817745" y="3992245"/>
            <a:ext cx="5240020" cy="1925955"/>
            <a:chOff x="5592" y="7236"/>
            <a:chExt cx="8947" cy="3109"/>
          </a:xfrm>
        </p:grpSpPr>
        <p:sp>
          <p:nvSpPr>
            <p:cNvPr id="52" name="矩形 51"/>
            <p:cNvSpPr/>
            <p:nvPr/>
          </p:nvSpPr>
          <p:spPr>
            <a:xfrm>
              <a:off x="8174" y="8690"/>
              <a:ext cx="2061" cy="750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Borrowed_Book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>
              <a:off x="5592" y="7236"/>
              <a:ext cx="2207" cy="919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student_id</a:t>
              </a:r>
              <a:endParaRPr lang="en-US" altLang="zh-CN"/>
            </a:p>
          </p:txBody>
        </p:sp>
        <p:sp>
          <p:nvSpPr>
            <p:cNvPr id="54" name="椭圆 53"/>
            <p:cNvSpPr/>
            <p:nvPr/>
          </p:nvSpPr>
          <p:spPr>
            <a:xfrm>
              <a:off x="10448" y="7334"/>
              <a:ext cx="1551" cy="723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isbn</a:t>
              </a:r>
              <a:endParaRPr lang="en-US" altLang="zh-CN"/>
            </a:p>
          </p:txBody>
        </p:sp>
        <p:sp>
          <p:nvSpPr>
            <p:cNvPr id="55" name="椭圆 54"/>
            <p:cNvSpPr/>
            <p:nvPr/>
          </p:nvSpPr>
          <p:spPr>
            <a:xfrm>
              <a:off x="5739" y="8585"/>
              <a:ext cx="2362" cy="73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/>
                <a:t>barcode</a:t>
              </a:r>
              <a:endParaRPr lang="en-US" altLang="zh-CN" sz="1600"/>
            </a:p>
          </p:txBody>
        </p:sp>
        <p:cxnSp>
          <p:nvCxnSpPr>
            <p:cNvPr id="56" name="直接连接符 55"/>
            <p:cNvCxnSpPr>
              <a:stCxn id="52" idx="0"/>
              <a:endCxn id="53" idx="4"/>
            </p:cNvCxnSpPr>
            <p:nvPr/>
          </p:nvCxnSpPr>
          <p:spPr>
            <a:xfrm flipH="1" flipV="1">
              <a:off x="6696" y="8155"/>
              <a:ext cx="2509" cy="5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>
              <a:endCxn id="54" idx="2"/>
            </p:cNvCxnSpPr>
            <p:nvPr/>
          </p:nvCxnSpPr>
          <p:spPr>
            <a:xfrm flipV="1">
              <a:off x="10147" y="7696"/>
              <a:ext cx="301" cy="11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>
              <a:endCxn id="55" idx="5"/>
            </p:cNvCxnSpPr>
            <p:nvPr/>
          </p:nvCxnSpPr>
          <p:spPr>
            <a:xfrm flipH="1" flipV="1">
              <a:off x="7755" y="9215"/>
              <a:ext cx="444" cy="2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椭圆 58"/>
            <p:cNvSpPr/>
            <p:nvPr/>
          </p:nvSpPr>
          <p:spPr>
            <a:xfrm>
              <a:off x="12271" y="8269"/>
              <a:ext cx="2268" cy="723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borrow_date</a:t>
              </a:r>
              <a:endParaRPr lang="en-US" altLang="zh-CN"/>
            </a:p>
          </p:txBody>
        </p:sp>
        <p:sp>
          <p:nvSpPr>
            <p:cNvPr id="60" name="椭圆 59"/>
            <p:cNvSpPr/>
            <p:nvPr/>
          </p:nvSpPr>
          <p:spPr>
            <a:xfrm>
              <a:off x="10897" y="9623"/>
              <a:ext cx="2268" cy="723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due_date</a:t>
              </a:r>
              <a:endParaRPr lang="en-US" altLang="zh-CN"/>
            </a:p>
          </p:txBody>
        </p:sp>
        <p:cxnSp>
          <p:nvCxnSpPr>
            <p:cNvPr id="62" name="直接连接符 61"/>
            <p:cNvCxnSpPr>
              <a:stCxn id="59" idx="2"/>
              <a:endCxn id="52" idx="0"/>
            </p:cNvCxnSpPr>
            <p:nvPr/>
          </p:nvCxnSpPr>
          <p:spPr>
            <a:xfrm flipH="1">
              <a:off x="9205" y="8631"/>
              <a:ext cx="3066" cy="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0" idx="2"/>
              <a:endCxn id="52" idx="3"/>
            </p:cNvCxnSpPr>
            <p:nvPr/>
          </p:nvCxnSpPr>
          <p:spPr>
            <a:xfrm flipH="1" flipV="1">
              <a:off x="10235" y="9065"/>
              <a:ext cx="662" cy="9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68" name="组合 67"/>
          <p:cNvGrpSpPr/>
          <p:nvPr/>
        </p:nvGrpSpPr>
        <p:grpSpPr>
          <a:xfrm>
            <a:off x="1068070" y="78105"/>
            <a:ext cx="4585335" cy="1431290"/>
            <a:chOff x="5370" y="88"/>
            <a:chExt cx="7221" cy="2254"/>
          </a:xfrm>
        </p:grpSpPr>
        <p:sp>
          <p:nvSpPr>
            <p:cNvPr id="30" name="矩形 29"/>
            <p:cNvSpPr/>
            <p:nvPr/>
          </p:nvSpPr>
          <p:spPr>
            <a:xfrm>
              <a:off x="7798" y="1460"/>
              <a:ext cx="1803" cy="681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Reservations</a:t>
              </a:r>
              <a:endParaRPr lang="en-US" altLang="zh-CN"/>
            </a:p>
          </p:txBody>
        </p:sp>
        <p:sp>
          <p:nvSpPr>
            <p:cNvPr id="31" name="椭圆 30"/>
            <p:cNvSpPr/>
            <p:nvPr/>
          </p:nvSpPr>
          <p:spPr>
            <a:xfrm>
              <a:off x="7461" y="88"/>
              <a:ext cx="2266" cy="72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reservation_id</a:t>
              </a:r>
              <a:endParaRPr lang="en-US" altLang="zh-CN"/>
            </a:p>
          </p:txBody>
        </p:sp>
        <p:sp>
          <p:nvSpPr>
            <p:cNvPr id="33" name="椭圆 32"/>
            <p:cNvSpPr/>
            <p:nvPr/>
          </p:nvSpPr>
          <p:spPr>
            <a:xfrm>
              <a:off x="9727" y="429"/>
              <a:ext cx="1404" cy="938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isbn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>
              <a:off x="5370" y="299"/>
              <a:ext cx="2171" cy="1004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student_id</a:t>
              </a:r>
              <a:endParaRPr lang="en-US" altLang="zh-CN"/>
            </a:p>
          </p:txBody>
        </p:sp>
        <p:sp>
          <p:nvSpPr>
            <p:cNvPr id="45" name="椭圆 44"/>
            <p:cNvSpPr/>
            <p:nvPr/>
          </p:nvSpPr>
          <p:spPr>
            <a:xfrm>
              <a:off x="10235" y="1580"/>
              <a:ext cx="2356" cy="763"/>
            </a:xfrm>
            <a:prstGeom prst="ellipse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reserve_date</a:t>
              </a:r>
              <a:endParaRPr lang="en-US" altLang="zh-CN"/>
            </a:p>
          </p:txBody>
        </p:sp>
        <p:cxnSp>
          <p:nvCxnSpPr>
            <p:cNvPr id="50" name="直接连接符 49"/>
            <p:cNvCxnSpPr>
              <a:stCxn id="30" idx="0"/>
              <a:endCxn id="31" idx="4"/>
            </p:cNvCxnSpPr>
            <p:nvPr/>
          </p:nvCxnSpPr>
          <p:spPr>
            <a:xfrm flipH="1" flipV="1">
              <a:off x="8594" y="812"/>
              <a:ext cx="106" cy="6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endCxn id="33" idx="2"/>
            </p:cNvCxnSpPr>
            <p:nvPr/>
          </p:nvCxnSpPr>
          <p:spPr>
            <a:xfrm flipV="1">
              <a:off x="9229" y="899"/>
              <a:ext cx="498" cy="5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>
              <a:endCxn id="43" idx="5"/>
            </p:cNvCxnSpPr>
            <p:nvPr/>
          </p:nvCxnSpPr>
          <p:spPr>
            <a:xfrm flipH="1" flipV="1">
              <a:off x="7223" y="1156"/>
              <a:ext cx="480" cy="29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>
              <a:stCxn id="30" idx="3"/>
              <a:endCxn id="45" idx="2"/>
            </p:cNvCxnSpPr>
            <p:nvPr/>
          </p:nvCxnSpPr>
          <p:spPr>
            <a:xfrm>
              <a:off x="9601" y="1801"/>
              <a:ext cx="634" cy="16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70" name="流程图: 决策 69"/>
          <p:cNvSpPr/>
          <p:nvPr/>
        </p:nvSpPr>
        <p:spPr>
          <a:xfrm>
            <a:off x="2186940" y="1715135"/>
            <a:ext cx="1996440" cy="579755"/>
          </a:xfrm>
          <a:prstGeom prst="flowChartDecisio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reserve</a:t>
            </a:r>
            <a:endParaRPr lang="en-US" altLang="zh-CN"/>
          </a:p>
        </p:txBody>
      </p:sp>
      <p:cxnSp>
        <p:nvCxnSpPr>
          <p:cNvPr id="72" name="直接连接符 71"/>
          <p:cNvCxnSpPr>
            <a:stCxn id="6" idx="0"/>
            <a:endCxn id="70" idx="2"/>
          </p:cNvCxnSpPr>
          <p:nvPr/>
        </p:nvCxnSpPr>
        <p:spPr>
          <a:xfrm flipV="1">
            <a:off x="3185160" y="2294890"/>
            <a:ext cx="0" cy="6413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70" idx="0"/>
            <a:endCxn id="30" idx="2"/>
          </p:cNvCxnSpPr>
          <p:nvPr/>
        </p:nvCxnSpPr>
        <p:spPr>
          <a:xfrm flipH="1" flipV="1">
            <a:off x="3182620" y="1381760"/>
            <a:ext cx="2540" cy="3333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>
            <a:stCxn id="47" idx="2"/>
            <a:endCxn id="52" idx="0"/>
          </p:cNvCxnSpPr>
          <p:nvPr/>
        </p:nvCxnSpPr>
        <p:spPr>
          <a:xfrm>
            <a:off x="6915150" y="3413125"/>
            <a:ext cx="18415" cy="1479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</Words>
  <Application>WPS 演示</Application>
  <PresentationFormat>宽屏</PresentationFormat>
  <Paragraphs>56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谢宝玛</cp:lastModifiedBy>
  <cp:revision>156</cp:revision>
  <dcterms:created xsi:type="dcterms:W3CDTF">2019-06-19T02:08:00Z</dcterms:created>
  <dcterms:modified xsi:type="dcterms:W3CDTF">2025-03-10T07:38:44Z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CA465590A039441FB563E08E121AB362_11</vt:lpwstr>
  </property>
</Properties>
</file>