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906000" cy="6858000" type="A4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CC"/>
    <a:srgbClr val="FF3300"/>
    <a:srgbClr val="D60093"/>
    <a:srgbClr val="120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28" autoAdjust="0"/>
    <p:restoredTop sz="94690" autoAdjust="0"/>
  </p:normalViewPr>
  <p:slideViewPr>
    <p:cSldViewPr>
      <p:cViewPr varScale="1">
        <p:scale>
          <a:sx n="90" d="100"/>
          <a:sy n="90" d="100"/>
        </p:scale>
        <p:origin x="-690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6" d="100"/>
          <a:sy n="56" d="100"/>
        </p:scale>
        <p:origin x="-1830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charset="-122"/>
              </a:defRPr>
            </a:lvl1pPr>
          </a:lstStyle>
          <a:p>
            <a:fld id="{49200172-59DA-4EFC-BA2A-B53FAF111C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193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5656</a:t>
            </a:r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charset="-122"/>
              </a:defRPr>
            </a:lvl1pPr>
          </a:lstStyle>
          <a:p>
            <a:fld id="{981B58C4-B5B0-41B3-9F5D-54C0E8C813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952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91936-B130-4DA9-8008-1BD4919F3DBE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270250"/>
            <a:ext cx="69342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47650" y="2889250"/>
            <a:ext cx="3109913" cy="2016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357563" y="2889250"/>
            <a:ext cx="3108325" cy="2016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6465888" y="2889250"/>
            <a:ext cx="3109912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7DE5-C1E4-4433-883B-B23D782938C1}" type="datetime4">
              <a:rPr lang="en-US" altLang="zh-CN" smtClean="0"/>
              <a:t>April 10, 2018</a:t>
            </a:fld>
            <a:endParaRPr lang="en-US" altLang="zh-CN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B93C0E-3456-44C7-912E-AAC1971D51A2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F066EB-01FB-44E3-9D8A-BB29F6B840E4}" type="datetime4">
              <a:rPr lang="en-US" altLang="zh-CN" smtClean="0"/>
              <a:t>April 10, 2018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205AB-1832-4048-94FE-2C0FAFC3549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7813"/>
            <a:ext cx="222885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7813"/>
            <a:ext cx="653415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DF16D8-E355-4EC0-93F6-5A641A01FDE0}" type="datetime4">
              <a:rPr lang="en-US" altLang="zh-CN" smtClean="0"/>
              <a:t>April 10, 2018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0421C-04C0-44C7-8525-F4D366B4C62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7813"/>
            <a:ext cx="89154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815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941763"/>
            <a:ext cx="43815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95300" y="6429396"/>
            <a:ext cx="2311400" cy="276204"/>
          </a:xfrm>
        </p:spPr>
        <p:txBody>
          <a:bodyPr/>
          <a:lstStyle>
            <a:lvl1pPr>
              <a:defRPr/>
            </a:lvl1pPr>
          </a:lstStyle>
          <a:p>
            <a:fld id="{48C88409-EF28-4835-B464-D9E51EB46A3E}" type="datetime4">
              <a:rPr lang="en-US" altLang="zh-CN" smtClean="0"/>
              <a:t>April 10, 2018</a:t>
            </a:fld>
            <a:endParaRPr lang="en-US" altLang="zh-CN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84550" y="6429396"/>
            <a:ext cx="3136900" cy="276204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99300" y="6429396"/>
            <a:ext cx="2311400" cy="276204"/>
          </a:xfrm>
        </p:spPr>
        <p:txBody>
          <a:bodyPr/>
          <a:lstStyle>
            <a:lvl1pPr>
              <a:defRPr/>
            </a:lvl1pPr>
          </a:lstStyle>
          <a:p>
            <a:fld id="{9AB2CC7B-3645-4A9D-B5D6-82999AE4FA7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7813"/>
            <a:ext cx="89154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815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029200" y="1600200"/>
            <a:ext cx="4381500" cy="4530725"/>
          </a:xfrm>
        </p:spPr>
        <p:txBody>
          <a:bodyPr/>
          <a:lstStyle/>
          <a:p>
            <a:r>
              <a:rPr lang="zh-CN" altLang="en-US" smtClean="0"/>
              <a:t>单击图标添加剪 贴画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429396"/>
            <a:ext cx="2311400" cy="276204"/>
          </a:xfrm>
        </p:spPr>
        <p:txBody>
          <a:bodyPr/>
          <a:lstStyle>
            <a:lvl1pPr>
              <a:defRPr/>
            </a:lvl1pPr>
          </a:lstStyle>
          <a:p>
            <a:fld id="{C0A72571-D641-412A-BDAE-058D9B34D6B2}" type="datetime4">
              <a:rPr lang="en-US" altLang="zh-CN" smtClean="0"/>
              <a:t>April 10, 2018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429396"/>
            <a:ext cx="3136900" cy="276204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429396"/>
            <a:ext cx="2311400" cy="276204"/>
          </a:xfrm>
        </p:spPr>
        <p:txBody>
          <a:bodyPr/>
          <a:lstStyle>
            <a:lvl1pPr>
              <a:defRPr/>
            </a:lvl1pPr>
          </a:lstStyle>
          <a:p>
            <a:fld id="{147F2B37-16A8-47E7-8A4C-4752BC3E738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6600"/>
              </a:buClr>
              <a:buFont typeface="Wingdings" pitchFamily="2" charset="2"/>
              <a:buChar char=""/>
              <a:defRPr/>
            </a:lvl1pPr>
            <a:lvl2pPr>
              <a:buClr>
                <a:srgbClr val="FF6600"/>
              </a:buClr>
              <a:buFont typeface="Wingdings" pitchFamily="2" charset="2"/>
              <a:buChar char="Ø"/>
              <a:defRPr/>
            </a:lvl2pPr>
            <a:lvl3pPr>
              <a:buClr>
                <a:srgbClr val="FF6600"/>
              </a:buClr>
              <a:buFont typeface="Wingdings" pitchFamily="2" charset="2"/>
              <a:buChar char="l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95300" y="6429396"/>
            <a:ext cx="2311400" cy="276204"/>
          </a:xfrm>
        </p:spPr>
        <p:txBody>
          <a:bodyPr/>
          <a:lstStyle/>
          <a:p>
            <a:fld id="{6432CB1C-5F6B-4C3C-A8B2-F0A3F50CF243}" type="datetime4">
              <a:rPr lang="en-US" altLang="zh-CN" smtClean="0"/>
              <a:t>April 10, 2018</a:t>
            </a:fld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7099300" y="6429396"/>
            <a:ext cx="2311400" cy="276204"/>
          </a:xfrm>
        </p:spPr>
        <p:txBody>
          <a:bodyPr/>
          <a:lstStyle/>
          <a:p>
            <a:fld id="{F0B93C0E-3456-44C7-912E-AAC1971D51A2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>
          <a:xfrm>
            <a:off x="3384550" y="6429396"/>
            <a:ext cx="3136900" cy="276204"/>
          </a:xfrm>
        </p:spPr>
        <p:txBody>
          <a:bodyPr/>
          <a:lstStyle/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731255-7D1F-4E98-9F11-53E6F227ABB8}" type="datetime4">
              <a:rPr lang="en-US" altLang="zh-CN" smtClean="0"/>
              <a:t>April 10, 2018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9CD1E-D806-4D1C-A83B-54E02FD4FB2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60162D-BE1B-4348-9EB1-F22040305497}" type="datetime4">
              <a:rPr lang="en-US" altLang="zh-CN" smtClean="0"/>
              <a:t>April 10, 2018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B18F4-76C2-470C-957D-AE739F952D6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722B64-639C-4AF0-A533-89D26F5DB32A}" type="datetime4">
              <a:rPr lang="en-US" altLang="zh-CN" smtClean="0"/>
              <a:t>April 10, 2018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84E52-2B41-4B17-9BD4-0364615ECD4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8B27F8-B868-4D29-B8EA-CA026676C3F7}" type="datetime4">
              <a:rPr lang="en-US" altLang="zh-CN" smtClean="0"/>
              <a:t>April 10, 2018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pyro_yangxu@bit.edu.cn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CFF55-86E0-4D3B-AFE1-05CDCAF8D59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23B4FD-3634-4E1D-9A8A-050B865572B8}" type="datetime4">
              <a:rPr lang="en-US" altLang="zh-CN" smtClean="0"/>
              <a:t>April 10, 2018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pyro_yangxu@bit.edu.cn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84345F-9875-479A-B2DF-6FE4EF2B1E1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D17D13-5E35-4827-ACA0-CF9C5DC626A7}" type="datetime4">
              <a:rPr lang="en-US" altLang="zh-CN" smtClean="0"/>
              <a:t>April 10, 2018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31626-4E9D-4EA1-B6B9-B2027240BD5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143F6E-950B-4F71-B7A8-FC143996AF66}" type="datetime4">
              <a:rPr lang="en-US" altLang="zh-CN" smtClean="0"/>
              <a:t>April 10, 2018</a:t>
            </a:fld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3BECE-5105-44CB-9515-4B03B644593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3"/>
            <a:ext cx="8915400" cy="70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052736"/>
            <a:ext cx="8915400" cy="5078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429396"/>
            <a:ext cx="2311400" cy="27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charset="-122"/>
              </a:defRPr>
            </a:lvl1pPr>
          </a:lstStyle>
          <a:p>
            <a:fld id="{B00111DF-0A4B-46FB-9219-B8B263AC50C0}" type="datetime4">
              <a:rPr lang="en-US" altLang="zh-CN" smtClean="0"/>
              <a:t>April 10, 2018</a:t>
            </a:fld>
            <a:endParaRPr lang="en-US" altLang="zh-CN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429396"/>
            <a:ext cx="3136900" cy="27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charset="-122"/>
              </a:defRPr>
            </a:lvl1pPr>
          </a:lstStyle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429396"/>
            <a:ext cx="2311400" cy="27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charset="-122"/>
              </a:defRPr>
            </a:lvl1pPr>
          </a:lstStyle>
          <a:p>
            <a:fld id="{F0B93C0E-3456-44C7-912E-AAC1971D51A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88504" y="980728"/>
            <a:ext cx="87503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ts val="1272"/>
        </a:spcBef>
        <a:spcAft>
          <a:spcPct val="0"/>
        </a:spcAft>
        <a:buClr>
          <a:srgbClr val="FF6600"/>
        </a:buClr>
        <a:buSzPct val="75000"/>
        <a:buFont typeface="Wingdings" pitchFamily="2" charset="2"/>
        <a:buChar char="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75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685800"/>
            <a:ext cx="8420100" cy="2127250"/>
          </a:xfrm>
        </p:spPr>
        <p:txBody>
          <a:bodyPr/>
          <a:lstStyle/>
          <a:p>
            <a:pPr algn="ctr"/>
            <a:r>
              <a:rPr lang="zh-CN" altLang="en-US" dirty="0" smtClean="0"/>
              <a:t>数字电路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实验</a:t>
            </a:r>
            <a:r>
              <a:rPr lang="zh-CN" altLang="en-US" dirty="0"/>
              <a:t>二</a:t>
            </a:r>
            <a:r>
              <a:rPr lang="zh-CN" altLang="en-US" dirty="0" smtClean="0"/>
              <a:t> 时序逻辑电路的设计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/>
              <a:t>杨 旭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北京理工大学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/>
              <a:t>pyro_yangxu</a:t>
            </a:r>
            <a:r>
              <a:rPr lang="en-US" altLang="zh-CN" dirty="0" smtClean="0">
                <a:solidFill>
                  <a:schemeClr val="tx1"/>
                </a:solidFill>
              </a:rPr>
              <a:t>@bit.edu.cn</a:t>
            </a:r>
            <a:endParaRPr lang="zh-CN" altLang="en-US" dirty="0" smtClean="0">
              <a:solidFill>
                <a:schemeClr val="tx1"/>
              </a:solidFill>
            </a:endParaRPr>
          </a:p>
          <a:p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）掌握中规模集成寄存器构成的时序</a:t>
            </a:r>
            <a:r>
              <a:rPr lang="zh-CN" altLang="en-US" dirty="0" smtClean="0"/>
              <a:t>逻辑电路的</a:t>
            </a:r>
            <a:r>
              <a:rPr lang="zh-CN" altLang="en-US" dirty="0"/>
              <a:t>设计方法。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）掌握中规模集成计数器设计</a:t>
            </a:r>
            <a:r>
              <a:rPr lang="en-US" altLang="zh-CN" dirty="0"/>
              <a:t>N</a:t>
            </a:r>
            <a:r>
              <a:rPr lang="zh-CN" altLang="en-US" dirty="0"/>
              <a:t>进制计数器</a:t>
            </a:r>
            <a:r>
              <a:rPr lang="zh-CN" altLang="en-US" dirty="0" smtClean="0"/>
              <a:t>的方法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）学会用时序功能器件构成综合型应用电路。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897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实验设备和器材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74LS160</a:t>
            </a:r>
            <a:r>
              <a:rPr lang="zh-CN" altLang="en-US" dirty="0"/>
              <a:t>（同步十进制加法计数器） </a:t>
            </a:r>
            <a:r>
              <a:rPr lang="en-US" altLang="zh-CN" dirty="0"/>
              <a:t>1</a:t>
            </a:r>
            <a:r>
              <a:rPr lang="zh-CN" altLang="en-US" dirty="0"/>
              <a:t>片</a:t>
            </a:r>
          </a:p>
          <a:p>
            <a:r>
              <a:rPr lang="en-US" altLang="zh-CN" dirty="0"/>
              <a:t>74LS138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线</a:t>
            </a:r>
            <a:r>
              <a:rPr lang="en-US" altLang="zh-CN" dirty="0"/>
              <a:t>-8</a:t>
            </a:r>
            <a:r>
              <a:rPr lang="zh-CN" altLang="en-US" dirty="0"/>
              <a:t>线译码器） </a:t>
            </a:r>
            <a:r>
              <a:rPr lang="en-US" altLang="zh-CN" dirty="0"/>
              <a:t>1</a:t>
            </a:r>
            <a:r>
              <a:rPr lang="zh-CN" altLang="en-US" dirty="0" smtClean="0"/>
              <a:t>片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877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74LS160</a:t>
            </a:r>
            <a:r>
              <a:rPr lang="zh-CN" altLang="en-US" dirty="0"/>
              <a:t>和</a:t>
            </a:r>
            <a:r>
              <a:rPr lang="en-US" altLang="zh-CN" dirty="0"/>
              <a:t>74LS138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线</a:t>
            </a:r>
            <a:r>
              <a:rPr lang="en-US" altLang="zh-CN" dirty="0"/>
              <a:t>—8</a:t>
            </a:r>
            <a:r>
              <a:rPr lang="zh-CN" altLang="en-US" dirty="0"/>
              <a:t>线译码器）和</a:t>
            </a:r>
            <a:r>
              <a:rPr lang="zh-CN" altLang="en-US" dirty="0" smtClean="0"/>
              <a:t>必要的</a:t>
            </a:r>
            <a:r>
              <a:rPr lang="zh-CN" altLang="en-US" dirty="0"/>
              <a:t>门电路设计一个灯光控制逻辑电路。</a:t>
            </a:r>
          </a:p>
          <a:p>
            <a:pPr lvl="1"/>
            <a:r>
              <a:rPr lang="zh-CN" altLang="en-US" dirty="0" smtClean="0"/>
              <a:t>要求</a:t>
            </a:r>
            <a:r>
              <a:rPr lang="zh-CN" altLang="en-US" dirty="0"/>
              <a:t>红、绿、黄三种颜色的灯在时钟信号作用下</a:t>
            </a:r>
            <a:r>
              <a:rPr lang="zh-CN" altLang="en-US" dirty="0" smtClean="0"/>
              <a:t>按下表规定</a:t>
            </a:r>
            <a:r>
              <a:rPr lang="zh-CN" altLang="en-US" dirty="0"/>
              <a:t>的顺序转换状态。表中的</a:t>
            </a:r>
            <a:r>
              <a:rPr lang="en-US" altLang="zh-CN" dirty="0"/>
              <a:t>1</a:t>
            </a:r>
            <a:r>
              <a:rPr lang="zh-CN" altLang="en-US" dirty="0"/>
              <a:t>表示</a:t>
            </a:r>
            <a:r>
              <a:rPr lang="zh-CN" altLang="en-US" dirty="0" smtClean="0"/>
              <a:t>“亮”，</a:t>
            </a:r>
            <a:r>
              <a:rPr lang="en-US" altLang="zh-CN" dirty="0"/>
              <a:t>0</a:t>
            </a:r>
            <a:r>
              <a:rPr lang="zh-CN" altLang="en-US" dirty="0"/>
              <a:t>表示“灭”。要求电路能自启动。</a:t>
            </a:r>
          </a:p>
          <a:p>
            <a:pPr lvl="1"/>
            <a:r>
              <a:rPr lang="zh-CN" altLang="en-US" dirty="0" smtClean="0"/>
              <a:t>三</a:t>
            </a:r>
            <a:r>
              <a:rPr lang="zh-CN" altLang="en-US" dirty="0"/>
              <a:t>个灯接到</a:t>
            </a:r>
            <a:r>
              <a:rPr lang="en-US" altLang="zh-CN" dirty="0"/>
              <a:t>LED</a:t>
            </a:r>
            <a:r>
              <a:rPr lang="zh-CN" altLang="en-US" dirty="0"/>
              <a:t>上进行显示。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77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</a:t>
            </a:r>
            <a:endParaRPr lang="zh-CN" altLang="en-US" dirty="0"/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470" y="1343505"/>
            <a:ext cx="5087060" cy="4496428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680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十进制</a:t>
            </a:r>
            <a:r>
              <a:rPr lang="zh-CN" altLang="en-US" dirty="0"/>
              <a:t>计数器</a:t>
            </a:r>
            <a:r>
              <a:rPr lang="en-US" altLang="zh-CN" dirty="0"/>
              <a:t>74LS160</a:t>
            </a:r>
            <a:r>
              <a:rPr lang="zh-CN" altLang="en-US" dirty="0"/>
              <a:t>输出接</a:t>
            </a:r>
            <a:r>
              <a:rPr lang="en-US" altLang="zh-CN" dirty="0"/>
              <a:t>7</a:t>
            </a:r>
            <a:r>
              <a:rPr lang="zh-CN" altLang="en-US" dirty="0"/>
              <a:t>段数码管，观察并</a:t>
            </a:r>
            <a:r>
              <a:rPr lang="zh-CN" altLang="en-US" dirty="0" smtClean="0"/>
              <a:t>记录</a:t>
            </a:r>
            <a:r>
              <a:rPr lang="zh-CN" altLang="en-US" dirty="0"/>
              <a:t>结果。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808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、所用芯片管脚图</a:t>
            </a:r>
            <a:endParaRPr lang="zh-CN" altLang="en-US" dirty="0"/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53" y="1538795"/>
            <a:ext cx="6763694" cy="4105848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14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915" y="1443531"/>
            <a:ext cx="7116169" cy="4296375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pyro_yangxu@bit.edu.cn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714032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演示稿（水平）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演示稿（水平）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演示稿（水平）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7388</TotalTime>
  <Words>187</Words>
  <Application>Microsoft Office PowerPoint</Application>
  <PresentationFormat>A4 纸张(210x297 毫米)</PresentationFormat>
  <Paragraphs>29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Presentation</vt:lpstr>
      <vt:lpstr>数字电路  实验二 时序逻辑电路的设计</vt:lpstr>
      <vt:lpstr>1. 实验目的</vt:lpstr>
      <vt:lpstr>2.实验设备和器材</vt:lpstr>
      <vt:lpstr>3、实验内容</vt:lpstr>
      <vt:lpstr>表</vt:lpstr>
      <vt:lpstr>要求</vt:lpstr>
      <vt:lpstr>4、所用芯片管脚图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now</dc:creator>
  <cp:lastModifiedBy>pyro</cp:lastModifiedBy>
  <cp:revision>704</cp:revision>
  <dcterms:created xsi:type="dcterms:W3CDTF">2012-09-12T06:24:39Z</dcterms:created>
  <dcterms:modified xsi:type="dcterms:W3CDTF">2018-04-10T05:24:04Z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</Properties>
</file>