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68" r:id="rId15"/>
    <p:sldId id="274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/>
    <p:restoredTop sz="95050"/>
  </p:normalViewPr>
  <p:slideViewPr>
    <p:cSldViewPr snapToGrid="0" snapToObjects="1">
      <p:cViewPr>
        <p:scale>
          <a:sx n="92" d="100"/>
          <a:sy n="92" d="100"/>
        </p:scale>
        <p:origin x="2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8036" y="3909695"/>
            <a:ext cx="34988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sz="5400" dirty="0" smtClean="0"/>
              <a:t>sass 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继承 @</a:t>
            </a:r>
            <a:r>
              <a:rPr b="1" dirty="0" smtClean="0"/>
              <a:t>extend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.aa;</a:t>
            </a:r>
            <a:endParaRPr b="1" dirty="0"/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占位符 %</a:t>
            </a:r>
            <a:r>
              <a:rPr b="1" dirty="0" smtClean="0"/>
              <a:t>placeholder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@extend</a:t>
            </a:r>
            <a:endParaRPr b="1"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501675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两者区别，前者会在编译出来的 CSS 显示，后者在编译出来的 CSS </a:t>
            </a:r>
            <a:r>
              <a:rPr sz="2400" b="1" dirty="0" smtClean="0"/>
              <a:t>中不会显示，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编码：</a:t>
            </a:r>
            <a:r>
              <a:rPr lang="en-US" altLang="zh-CN" sz="2400" b="1" dirty="0" smtClean="0"/>
              <a:t>@charset</a:t>
            </a:r>
            <a:r>
              <a:rPr lang="zh-CN" altLang="en-US" sz="2400" b="1" dirty="0" smtClean="0"/>
              <a:t> </a:t>
            </a:r>
            <a:r>
              <a:rPr lang="en-US" altLang="zh-CN" sz="2400" b="1" smtClean="0"/>
              <a:t>“utf-8”</a:t>
            </a:r>
            <a:r>
              <a:rPr lang="en-US" altLang="zh-CN" sz="2400" b="1"/>
              <a:t>;</a:t>
            </a:r>
            <a:endParaRPr sz="2400" b="1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注释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1</a:t>
            </a:r>
            <a:r>
              <a:rPr sz="3200" b="1" dirty="0" smtClean="0">
                <a:latin typeface="宋体"/>
                <a:ea typeface="宋体"/>
                <a:cs typeface="宋体"/>
              </a:rPr>
              <a:t>.</a:t>
            </a:r>
            <a:r>
              <a:rPr lang="zh-CN" altLang="en-US" sz="3200" b="1" dirty="0">
                <a:latin typeface="宋体"/>
                <a:ea typeface="宋体"/>
                <a:cs typeface="宋体"/>
              </a:rPr>
              <a:t>数字函数</a:t>
            </a:r>
            <a:r>
              <a:rPr sz="3200" b="1" dirty="0" smtClean="0">
                <a:latin typeface="宋体"/>
                <a:ea typeface="宋体"/>
                <a:cs typeface="宋体"/>
              </a:rPr>
              <a:t>: </a:t>
            </a:r>
            <a:r>
              <a:rPr sz="2400" b="1" dirty="0">
                <a:latin typeface="宋体"/>
                <a:ea typeface="宋体"/>
                <a:cs typeface="宋体"/>
              </a:rPr>
              <a:t>abs()、round()、ceil()、floor()</a:t>
            </a:r>
          </a:p>
          <a:p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2</a:t>
            </a:r>
            <a:r>
              <a:rPr sz="3200" b="1" dirty="0" smtClean="0">
                <a:latin typeface="宋体"/>
                <a:ea typeface="宋体"/>
                <a:cs typeface="宋体"/>
              </a:rPr>
              <a:t>.字符串函数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endParaRPr lang="zh-CN" altLang="en-US" sz="3200" b="1" dirty="0">
              <a:latin typeface="宋体"/>
              <a:ea typeface="宋体"/>
              <a:cs typeface="宋体"/>
            </a:endParaRPr>
          </a:p>
          <a:p>
            <a:r>
              <a:rPr lang="zh-CN" altLang="en-US" sz="2400" b="1" smtClean="0"/>
              <a:t>           </a:t>
            </a:r>
            <a:r>
              <a:rPr lang="en-US" altLang="zh-CN" sz="2400" b="1" smtClean="0"/>
              <a:t>to-upper-case</a:t>
            </a:r>
            <a:r>
              <a:rPr lang="en-US" altLang="zh-CN" sz="2400" b="1" dirty="0" smtClean="0"/>
              <a:t>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), to-lower-case($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 </a:t>
            </a:r>
          </a:p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字符串长度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-length($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索引从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-index($target,$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/>
              <a:t> </a:t>
            </a:r>
            <a:r>
              <a:rPr lang="zh-CN" altLang="en-US" sz="2400" b="1" dirty="0"/>
              <a:t>           插入</a:t>
            </a:r>
            <a:r>
              <a:rPr lang="en-US" altLang="zh-CN" sz="2400" b="1" dirty="0"/>
              <a:t>: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-insert($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,$</a:t>
            </a:r>
            <a:r>
              <a:rPr lang="en-US" altLang="zh-CN" sz="2400" b="1" dirty="0" err="1"/>
              <a:t>inserStr,index</a:t>
            </a:r>
            <a:r>
              <a:rPr lang="en-US" altLang="zh-CN" sz="2400" b="1" dirty="0"/>
              <a:t>) 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3.颜色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rgb()、lighten()、darken()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4.值列表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函数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l-NL" sz="3200" b="1" dirty="0"/>
              <a:t>自定义</a:t>
            </a:r>
            <a:r>
              <a:rPr lang="zh-CN" altLang="nl-NL" sz="3200" b="1" dirty="0" smtClean="0"/>
              <a:t>函数</a:t>
            </a:r>
            <a:r>
              <a:rPr lang="en-US" altLang="zh-CN" sz="3200" b="1" dirty="0" smtClean="0"/>
              <a:t>:</a:t>
            </a:r>
            <a:endParaRPr sz="3200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l-NL" altLang="zh-CN" sz="2400" b="1" dirty="0" smtClean="0"/>
              <a:t>@</a:t>
            </a:r>
            <a:r>
              <a:rPr lang="nl-NL" altLang="zh-CN" sz="2400" b="1" dirty="0" err="1"/>
              <a:t>function</a:t>
            </a:r>
            <a:r>
              <a:rPr lang="nl-NL" altLang="zh-CN" sz="2400" b="1" dirty="0"/>
              <a:t> </a:t>
            </a:r>
            <a:r>
              <a:rPr lang="nl-NL" altLang="zh-CN" sz="2400" b="1" dirty="0" err="1"/>
              <a:t>aa</a:t>
            </a:r>
            <a:r>
              <a:rPr lang="nl-NL" altLang="zh-CN" sz="2400" b="1" dirty="0" smtClean="0"/>
              <a:t>(</a:t>
            </a:r>
            <a:r>
              <a:rPr lang="en-US" altLang="zh-CN" sz="2400" b="1" dirty="0" smtClean="0"/>
              <a:t>$</a:t>
            </a:r>
            <a:r>
              <a:rPr lang="en-US" altLang="zh-CN" sz="2400" b="1" dirty="0" err="1" smtClean="0"/>
              <a:t>a,$b</a:t>
            </a:r>
            <a:r>
              <a:rPr lang="nl-NL" altLang="zh-CN" sz="2400" b="1" dirty="0" smtClean="0"/>
              <a:t>)</a:t>
            </a:r>
            <a:r>
              <a:rPr lang="en-US" altLang="zh-CN" sz="2400" b="1" dirty="0" smtClean="0"/>
              <a:t>{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	</a:t>
            </a:r>
            <a:r>
              <a:rPr sz="2400" b="1" dirty="0" smtClean="0"/>
              <a:t>@return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$b;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</a:t>
            </a:r>
            <a:r>
              <a:rPr lang="en-US" altLang="zh-CN" sz="2400" b="1" dirty="0" smtClean="0"/>
              <a:t>}</a:t>
            </a:r>
            <a:endParaRPr lang="zh-CN" altLang="en-US"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aa(1,2);</a:t>
            </a: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624786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@</a:t>
            </a:r>
            <a:r>
              <a:rPr b="1" dirty="0" smtClean="0"/>
              <a:t>import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import“common</a:t>
            </a:r>
            <a:r>
              <a:rPr lang="en-US" altLang="zh-CN" b="1" dirty="0" smtClean="0"/>
              <a:t>”</a:t>
            </a:r>
            <a:r>
              <a:rPr b="1" dirty="0" smtClean="0"/>
              <a:t>  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ype-of()</a:t>
            </a:r>
            <a:r>
              <a:rPr lang="zh-CN" altLang="en-US" sz="2400" b="1" dirty="0" smtClean="0"/>
              <a:t>   查看类型     </a:t>
            </a:r>
            <a:r>
              <a:rPr lang="en-US" altLang="zh-CN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–</a:t>
            </a:r>
            <a:r>
              <a:rPr lang="en-US" altLang="zh-CN" sz="2400" b="1" dirty="0" err="1" smtClean="0"/>
              <a:t>i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 </a:t>
            </a:r>
            <a:r>
              <a:rPr sz="2400" b="1" dirty="0"/>
              <a:t>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6. 值列表：用空格或者逗号分开，如</a:t>
            </a:r>
            <a:r>
              <a:rPr sz="2400" b="1" dirty="0" smtClean="0"/>
              <a:t>，</a:t>
            </a:r>
            <a:r>
              <a:rPr lang="en-US" altLang="zh-CN" sz="2400" b="1" dirty="0" smtClean="0"/>
              <a:t>1px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solid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fff</a:t>
            </a:r>
            <a:endParaRPr lang="zh-CN" altLang="en-US" sz="2400" b="1" dirty="0" smtClean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数据类型Data </a:t>
            </a:r>
            <a:r>
              <a:rPr b="1" dirty="0" smtClean="0"/>
              <a:t>Type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800" b="1" dirty="0" smtClean="0"/>
              <a:t>         </a:t>
            </a:r>
            <a:r>
              <a:rPr lang="en-US" altLang="zh-CN" sz="2800" b="1" dirty="0" smtClean="0"/>
              <a:t>sass</a:t>
            </a:r>
            <a:r>
              <a:rPr lang="zh-CN" altLang="en-US" sz="2800" b="1" dirty="0"/>
              <a:t>具有运算的特性，可以对数值型的</a:t>
            </a:r>
            <a:r>
              <a:rPr lang="en-US" altLang="zh-CN" sz="2800" b="1" dirty="0"/>
              <a:t>Value(</a:t>
            </a:r>
            <a:r>
              <a:rPr lang="zh-CN" altLang="en-US" sz="2800" b="1" dirty="0"/>
              <a:t>如：数字、颜色、变量等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进行加减乘除四则运算</a:t>
            </a:r>
            <a:r>
              <a:rPr lang="zh-CN" altLang="en-US" sz="2800" b="1" dirty="0" smtClean="0"/>
              <a:t>。</a:t>
            </a:r>
          </a:p>
          <a:p>
            <a:endParaRPr lang="zh-CN" altLang="en-US" sz="2400" dirty="0" smtClean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b="1" dirty="0" smtClean="0"/>
              <a:t>运算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46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 </a:t>
            </a:r>
            <a:r>
              <a:rPr sz="2400" b="1" dirty="0">
                <a:latin typeface="宋体"/>
                <a:ea typeface="宋体"/>
                <a:cs typeface="宋体"/>
              </a:rPr>
              <a:t>@</a:t>
            </a:r>
            <a:r>
              <a:rPr sz="2400" b="1" dirty="0" smtClean="0">
                <a:latin typeface="宋体"/>
                <a:ea typeface="宋体"/>
                <a:cs typeface="宋体"/>
              </a:rPr>
              <a:t>if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>
                <a:latin typeface="宋体"/>
                <a:ea typeface="宋体"/>
                <a:cs typeface="宋体"/>
              </a:rPr>
              <a:t>2. @for</a:t>
            </a:r>
            <a:r>
              <a:rPr sz="2400" b="1" dirty="0" smtClean="0">
                <a:latin typeface="宋体"/>
                <a:ea typeface="宋体"/>
                <a:cs typeface="宋体"/>
              </a:rPr>
              <a:t>循环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  循环一些次数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3</a:t>
            </a:r>
            <a:r>
              <a:rPr sz="2400" b="1" dirty="0"/>
              <a:t>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4</a:t>
            </a:r>
            <a:r>
              <a:rPr sz="2400" b="1" dirty="0"/>
              <a:t>. @</a:t>
            </a:r>
            <a:r>
              <a:rPr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循环</a:t>
            </a:r>
            <a:r>
              <a:rPr lang="zh-CN" altLang="en-US" sz="2400" b="1" dirty="0" smtClean="0"/>
              <a:t> 循环列表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82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能够提供更简洁、更优雅的语法，同时提供多种功能来创建可维护和管理的样式表</a:t>
            </a:r>
            <a:r>
              <a:rPr sz="2400" b="1" dirty="0" smtClean="0"/>
              <a:t>。</a:t>
            </a:r>
            <a:endParaRPr sz="2400" b="1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81157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179481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020546"/>
            <a:ext cx="10047445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000" b="1" dirty="0"/>
              <a:t>文件扩展名不同，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.sass”</a:t>
            </a:r>
            <a:r>
              <a:rPr lang="zh-CN" altLang="en-US" sz="2000" b="1" dirty="0"/>
              <a:t>后缀为扩展名，而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scss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后缀为扩展名</a:t>
            </a:r>
          </a:p>
          <a:p>
            <a:r>
              <a:rPr lang="zh-CN" altLang="en-US" sz="2000" b="1" dirty="0"/>
              <a:t>语法书写方式不同，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是以严格的缩进式语法规则来书写，不带大括号</a:t>
            </a:r>
            <a:r>
              <a:rPr lang="en-US" altLang="zh-CN" sz="2000" b="1" dirty="0"/>
              <a:t>({})</a:t>
            </a:r>
            <a:r>
              <a:rPr lang="zh-CN" altLang="en-US" sz="2000" b="1" dirty="0"/>
              <a:t>和分号</a:t>
            </a:r>
            <a:r>
              <a:rPr lang="en-US" altLang="zh-CN" sz="2000" b="1" dirty="0"/>
              <a:t>(;)</a:t>
            </a:r>
            <a:r>
              <a:rPr lang="zh-CN" altLang="en-US" sz="2000" b="1" dirty="0"/>
              <a:t>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的语法书写和我们的 </a:t>
            </a:r>
            <a:r>
              <a:rPr lang="en-US" altLang="zh-CN" sz="2000" b="1" dirty="0"/>
              <a:t>CSS </a:t>
            </a:r>
            <a:r>
              <a:rPr lang="zh-CN" altLang="en-US" sz="2000" b="1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7340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	</a:t>
            </a:r>
            <a:r>
              <a:rPr sz="2400" b="1" dirty="0" smtClean="0"/>
              <a:t>1 </a:t>
            </a:r>
            <a:r>
              <a:rPr sz="2400" b="1" dirty="0"/>
              <a:t>. 安装ruby 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 下载地址：</a:t>
            </a:r>
            <a:r>
              <a:rPr lang="en-US" altLang="zh-CN" sz="2400" b="1" dirty="0" smtClean="0"/>
              <a:t>https</a:t>
            </a:r>
            <a:r>
              <a:rPr lang="en-US" altLang="zh-CN" sz="2400" b="1" dirty="0"/>
              <a:t>://</a:t>
            </a:r>
            <a:r>
              <a:rPr lang="en-US" altLang="zh-CN" sz="2400" b="1" dirty="0" err="1"/>
              <a:t>rubyinstaller.org</a:t>
            </a:r>
            <a:r>
              <a:rPr lang="en-US" altLang="zh-CN" sz="2400" b="1" dirty="0"/>
              <a:t>/downloads/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2 </a:t>
            </a:r>
            <a:r>
              <a:rPr sz="2400" b="1" dirty="0"/>
              <a:t>. 安装</a:t>
            </a:r>
            <a:r>
              <a:rPr sz="2400" b="1" dirty="0" smtClean="0"/>
              <a:t>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gem install sass</a:t>
            </a:r>
            <a:endParaRPr lang="zh-CN" altLang="en-US" sz="2400" b="1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 smtClean="0"/>
              <a:t>mac: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sudo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gem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install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sass</a:t>
            </a:r>
            <a:endParaRPr lang="zh-CN" altLang="en-US" sz="2400" b="1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</p:txBody>
      </p:sp>
      <p:sp>
        <p:nvSpPr>
          <p:cNvPr id="127" name="Shape 127"/>
          <p:cNvSpPr/>
          <p:nvPr/>
        </p:nvSpPr>
        <p:spPr>
          <a:xfrm>
            <a:off x="1004887" y="972060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355" y="2800490"/>
            <a:ext cx="8791030" cy="298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21441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1017587" y="2133539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命令编译</a:t>
            </a:r>
            <a:r>
              <a:rPr sz="2400" b="1"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&lt;</a:t>
            </a:r>
            <a:r>
              <a:rPr sz="2400" b="1" dirty="0"/>
              <a:t>要编译的Sass文件路径&gt;/style.scss:&lt;要输出CSS文件路径&gt;/</a:t>
            </a:r>
            <a:r>
              <a:rPr sz="2400" b="1" dirty="0" smtClean="0"/>
              <a:t>style.css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>
                <a:sym typeface="宋体"/>
              </a:rPr>
              <a:t>单</a:t>
            </a:r>
            <a:r>
              <a:rPr lang="zh-CN" altLang="en-US" sz="2400" b="1" dirty="0">
                <a:sym typeface="宋体"/>
              </a:rPr>
              <a:t>文件监听命令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 smtClean="0">
                <a:sym typeface="宋体"/>
              </a:rPr>
              <a:t>style.scss:style.css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>
                <a:sym typeface="宋体"/>
              </a:rPr>
              <a:t>style.scss:style.css</a:t>
            </a:r>
            <a:r>
              <a:rPr lang="en-US" altLang="zh-CN" sz="2400" b="1" dirty="0">
                <a:sym typeface="宋体"/>
              </a:rPr>
              <a:t> --style compact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嵌套输出方式 </a:t>
            </a:r>
            <a:r>
              <a:rPr sz="2400" b="1"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10243243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普通变量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默认变量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!default;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特俗变量</a:t>
            </a:r>
            <a:r>
              <a:rPr sz="2400" b="1" dirty="0" smtClean="0"/>
              <a:t>(#{$</a:t>
            </a:r>
            <a:r>
              <a:rPr sz="2400" b="1" dirty="0"/>
              <a:t>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</a:t>
            </a:r>
            <a:r>
              <a:rPr sz="2400" b="1" dirty="0" smtClean="0"/>
              <a:t>应用于</a:t>
            </a:r>
            <a:r>
              <a:rPr lang="zh-CN" altLang="en-US" sz="2400" b="1" dirty="0" smtClean="0"/>
              <a:t>选择器</a:t>
            </a:r>
            <a:r>
              <a:rPr sz="2400" b="1" dirty="0" smtClean="0"/>
              <a:t>和属性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1825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1559433"/>
            <a:ext cx="7535963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选择器嵌套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属性嵌套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font:{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	</a:t>
            </a:r>
            <a:r>
              <a:rPr lang="en-US" altLang="zh-CN" sz="2800" b="1" dirty="0" smtClean="0"/>
              <a:t>size:12px;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      </a:t>
            </a:r>
            <a:r>
              <a:rPr lang="en-US" altLang="zh-CN" sz="2800" b="1" dirty="0" err="1" smtClean="0"/>
              <a:t>weight:bold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</a:t>
            </a:r>
            <a:r>
              <a:rPr lang="en-US" altLang="zh-CN" sz="2800" b="1" dirty="0" smtClean="0"/>
              <a:t>}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伪类嵌套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&amp;:hover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&amp;-text</a:t>
            </a:r>
            <a:endParaRPr sz="2800" b="1" dirty="0"/>
          </a:p>
        </p:txBody>
      </p:sp>
      <p:sp>
        <p:nvSpPr>
          <p:cNvPr id="152" name="Shape 152"/>
          <p:cNvSpPr/>
          <p:nvPr/>
        </p:nvSpPr>
        <p:spPr>
          <a:xfrm>
            <a:off x="992187" y="975190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1" y="1129543"/>
            <a:ext cx="8961927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</a:t>
            </a:r>
            <a:r>
              <a:rPr sz="2400" b="1" dirty="0" smtClean="0"/>
              <a:t>声明混合宏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aa($color:#</a:t>
            </a:r>
            <a:r>
              <a:rPr lang="en-US" altLang="zh-CN" sz="2400" b="1" dirty="0" err="1" smtClean="0"/>
              <a:t>fff</a:t>
            </a:r>
            <a:r>
              <a:rPr lang="en-US" altLang="zh-CN" sz="2400" b="1" dirty="0" smtClean="0"/>
              <a:t>);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</a:t>
            </a:r>
            <a:r>
              <a:rPr lang="en-US" altLang="zh-CN" sz="2400" b="1" dirty="0" err="1" smtClean="0"/>
              <a:t>a,$b</a:t>
            </a:r>
            <a:r>
              <a:rPr lang="en-US" altLang="zh-CN" sz="2400" b="1" dirty="0" smtClean="0"/>
              <a:t>);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</a:t>
            </a:r>
            <a:r>
              <a:rPr sz="2400" b="1" dirty="0" smtClean="0"/>
              <a:t>调用混合宏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@include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3、</a:t>
            </a:r>
            <a:r>
              <a:rPr sz="2400" b="1" dirty="0" smtClean="0"/>
              <a:t>混合宏的参数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  <a:r>
              <a:rPr sz="2400" b="1" dirty="0" smtClean="0"/>
              <a:t>传一个不带值的参数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4、</a:t>
            </a:r>
            <a:r>
              <a:rPr sz="2400" b="1" dirty="0" smtClean="0"/>
              <a:t>混合宏的参数</a:t>
            </a:r>
            <a:r>
              <a:rPr lang="zh-CN" altLang="en-US" sz="2400" b="1" dirty="0" smtClean="0"/>
              <a:t>   </a:t>
            </a:r>
            <a:r>
              <a:rPr sz="2400" b="1" dirty="0" smtClean="0"/>
              <a:t>传带值的参数 </a:t>
            </a:r>
            <a:r>
              <a:rPr sz="2400" b="1"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991541" y="1271587"/>
            <a:ext cx="27989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492</Words>
  <Application>Microsoft Macintosh PowerPoint</Application>
  <PresentationFormat>宽屏</PresentationFormat>
  <Paragraphs>121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谢 成</cp:lastModifiedBy>
  <cp:revision>91</cp:revision>
  <dcterms:modified xsi:type="dcterms:W3CDTF">2018-07-17T07:10:01Z</dcterms:modified>
</cp:coreProperties>
</file>