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796"/>
  </p:normalViewPr>
  <p:slideViewPr>
    <p:cSldViewPr snapToGrid="0">
      <p:cViewPr>
        <p:scale>
          <a:sx n="106" d="100"/>
          <a:sy n="106" d="100"/>
        </p:scale>
        <p:origin x="144" y="-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箭头函数  </a:t>
            </a:r>
            <a:r>
              <a:rPr lang="en-US" altLang="zh-CN" sz="3200" b="1" dirty="0" smtClean="0"/>
              <a:t>=&gt;</a:t>
            </a:r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r>
              <a:rPr lang="en-US" altLang="zh-CN" sz="2000" b="1" dirty="0" smtClean="0"/>
              <a:t>	(3)</a:t>
            </a:r>
            <a:r>
              <a:rPr lang="zh-CN" altLang="en-US" sz="2000" b="1" dirty="0" smtClean="0"/>
              <a:t>不可以使用</a:t>
            </a:r>
            <a:r>
              <a:rPr lang="en-US" altLang="zh-CN" sz="2000" b="1" dirty="0" smtClean="0"/>
              <a:t>arguments</a:t>
            </a:r>
            <a:r>
              <a:rPr lang="zh-CN" altLang="en-US" sz="2000" b="1" dirty="0" smtClean="0"/>
              <a:t>对象，该对象在函数体内不存在。如果要用，可以用 </a:t>
            </a:r>
            <a:r>
              <a:rPr lang="en-US" altLang="zh-CN" sz="2000" b="1" dirty="0" smtClean="0"/>
              <a:t>rest </a:t>
            </a:r>
            <a:r>
              <a:rPr lang="zh-CN" altLang="en-US" sz="2000" b="1" dirty="0" smtClean="0"/>
              <a:t>参数代替。</a:t>
            </a:r>
            <a:r>
              <a:rPr lang="zh-CN" altLang="en-US" sz="3600" b="1" dirty="0" smtClean="0"/>
              <a:t/>
            </a:r>
            <a:br>
              <a:rPr lang="zh-CN" altLang="en-US" sz="3600" b="1" dirty="0" smtClean="0"/>
            </a:b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 smtClean="0"/>
              <a:t>循环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用于</a:t>
            </a:r>
            <a:r>
              <a:rPr lang="zh-CN" altLang="en-US" sz="3200" b="1" dirty="0"/>
              <a:t>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/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</a:t>
            </a:r>
            <a:r>
              <a:rPr lang="mr-IN" altLang="zh-CN" sz="2800" b="1" dirty="0" smtClean="0"/>
              <a:t>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’, 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</a:t>
            </a:r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.size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sudo</a:t>
            </a:r>
            <a:r>
              <a:rPr lang="zh-CN" altLang="en-US" sz="2800" b="1" smtClean="0"/>
              <a:t> </a:t>
            </a:r>
            <a:r>
              <a:rPr lang="en-US" altLang="zh-CN" sz="2800" b="1" smtClean="0"/>
              <a:t>)</a:t>
            </a: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install -g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g live-server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(mac</a:t>
            </a:r>
            <a:r>
              <a:rPr lang="zh-CN" altLang="en-US" sz="2800" b="1" smtClean="0"/>
              <a:t> </a:t>
            </a:r>
            <a:r>
              <a:rPr lang="zh-CN" altLang="en-US" sz="2800" b="1"/>
              <a:t> </a:t>
            </a:r>
            <a:r>
              <a:rPr lang="zh-CN" altLang="en-US" sz="2800" b="1" smtClean="0"/>
              <a:t>  </a:t>
            </a:r>
            <a:r>
              <a:rPr lang="en-US" altLang="zh-CN" sz="2800" b="1" smtClean="0"/>
              <a:t>sudo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作为数组一部分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1191</Words>
  <Application>Microsoft Macintosh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Mangal</vt:lpstr>
      <vt:lpstr>Microsoft YaHei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 成</cp:lastModifiedBy>
  <cp:revision>490</cp:revision>
  <cp:lastPrinted>2017-10-18T06:10:08Z</cp:lastPrinted>
  <dcterms:created xsi:type="dcterms:W3CDTF">2016-08-11T08:15:00Z</dcterms:created>
  <dcterms:modified xsi:type="dcterms:W3CDTF">2018-07-20T07:58:29Z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