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vsdx" ContentType="application/vnd.ms-visio.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sldIdLst>
    <p:sldId id="1066" r:id="rId2"/>
    <p:sldId id="257" r:id="rId3"/>
    <p:sldId id="284" r:id="rId4"/>
    <p:sldId id="1032" r:id="rId5"/>
    <p:sldId id="1067" r:id="rId6"/>
    <p:sldId id="1094" r:id="rId7"/>
    <p:sldId id="267" r:id="rId8"/>
    <p:sldId id="328" r:id="rId9"/>
    <p:sldId id="1068" r:id="rId10"/>
    <p:sldId id="1037" r:id="rId11"/>
    <p:sldId id="332" r:id="rId12"/>
    <p:sldId id="1069" r:id="rId13"/>
    <p:sldId id="1070" r:id="rId14"/>
    <p:sldId id="1071" r:id="rId15"/>
    <p:sldId id="1072" r:id="rId16"/>
    <p:sldId id="1073" r:id="rId17"/>
    <p:sldId id="1074" r:id="rId18"/>
    <p:sldId id="1075" r:id="rId19"/>
    <p:sldId id="1076" r:id="rId20"/>
    <p:sldId id="1077" r:id="rId21"/>
    <p:sldId id="1078" r:id="rId22"/>
    <p:sldId id="1079" r:id="rId23"/>
    <p:sldId id="1080" r:id="rId24"/>
    <p:sldId id="1081" r:id="rId25"/>
    <p:sldId id="1082" r:id="rId26"/>
    <p:sldId id="1083" r:id="rId27"/>
    <p:sldId id="1090" r:id="rId28"/>
    <p:sldId id="1085" r:id="rId29"/>
    <p:sldId id="1086" r:id="rId30"/>
    <p:sldId id="1087" r:id="rId31"/>
    <p:sldId id="1088" r:id="rId32"/>
    <p:sldId id="1089" r:id="rId33"/>
    <p:sldId id="1091" r:id="rId34"/>
    <p:sldId id="1092" r:id="rId35"/>
    <p:sldId id="1049" r:id="rId36"/>
    <p:sldId id="1093" r:id="rId37"/>
  </p:sldIdLst>
  <p:sldSz cx="9144000" cy="5143500" type="screen16x9"/>
  <p:notesSz cx="6858000" cy="9144000"/>
  <p:custDataLst>
    <p:tags r:id="rId39"/>
  </p:custDataLst>
  <p:defaultTextStyle>
    <a:defPPr>
      <a:defRPr lang="zh-CN"/>
    </a:defPPr>
    <a:lvl1pPr algn="l" rtl="0" fontAlgn="base">
      <a:spcBef>
        <a:spcPct val="0"/>
      </a:spcBef>
      <a:spcAft>
        <a:spcPct val="0"/>
      </a:spcAft>
      <a:defRPr kern="1200">
        <a:solidFill>
          <a:schemeClr val="tx1"/>
        </a:solidFill>
        <a:latin typeface="Calibri" pitchFamily="34" charset="0"/>
        <a:ea typeface="宋体" charset="-122"/>
        <a:cs typeface="+mn-cs"/>
      </a:defRPr>
    </a:lvl1pPr>
    <a:lvl2pPr marL="457200" algn="l" rtl="0" fontAlgn="base">
      <a:spcBef>
        <a:spcPct val="0"/>
      </a:spcBef>
      <a:spcAft>
        <a:spcPct val="0"/>
      </a:spcAft>
      <a:defRPr kern="1200">
        <a:solidFill>
          <a:schemeClr val="tx1"/>
        </a:solidFill>
        <a:latin typeface="Calibri" pitchFamily="34" charset="0"/>
        <a:ea typeface="宋体" charset="-122"/>
        <a:cs typeface="+mn-cs"/>
      </a:defRPr>
    </a:lvl2pPr>
    <a:lvl3pPr marL="914400" algn="l" rtl="0" fontAlgn="base">
      <a:spcBef>
        <a:spcPct val="0"/>
      </a:spcBef>
      <a:spcAft>
        <a:spcPct val="0"/>
      </a:spcAft>
      <a:defRPr kern="1200">
        <a:solidFill>
          <a:schemeClr val="tx1"/>
        </a:solidFill>
        <a:latin typeface="Calibri" pitchFamily="34" charset="0"/>
        <a:ea typeface="宋体" charset="-122"/>
        <a:cs typeface="+mn-cs"/>
      </a:defRPr>
    </a:lvl3pPr>
    <a:lvl4pPr marL="1371600" algn="l" rtl="0" fontAlgn="base">
      <a:spcBef>
        <a:spcPct val="0"/>
      </a:spcBef>
      <a:spcAft>
        <a:spcPct val="0"/>
      </a:spcAft>
      <a:defRPr kern="1200">
        <a:solidFill>
          <a:schemeClr val="tx1"/>
        </a:solidFill>
        <a:latin typeface="Calibri" pitchFamily="34" charset="0"/>
        <a:ea typeface="宋体" charset="-122"/>
        <a:cs typeface="+mn-cs"/>
      </a:defRPr>
    </a:lvl4pPr>
    <a:lvl5pPr marL="1828800" algn="l" rtl="0" fontAlgn="base">
      <a:spcBef>
        <a:spcPct val="0"/>
      </a:spcBef>
      <a:spcAft>
        <a:spcPct val="0"/>
      </a:spcAft>
      <a:defRPr kern="1200">
        <a:solidFill>
          <a:schemeClr val="tx1"/>
        </a:solidFill>
        <a:latin typeface="Calibri" pitchFamily="34" charset="0"/>
        <a:ea typeface="宋体" charset="-122"/>
        <a:cs typeface="+mn-cs"/>
      </a:defRPr>
    </a:lvl5pPr>
    <a:lvl6pPr marL="2286000" algn="l" defTabSz="914400" rtl="0" eaLnBrk="1" latinLnBrk="0" hangingPunct="1">
      <a:defRPr kern="1200">
        <a:solidFill>
          <a:schemeClr val="tx1"/>
        </a:solidFill>
        <a:latin typeface="Calibri" pitchFamily="34" charset="0"/>
        <a:ea typeface="宋体" charset="-122"/>
        <a:cs typeface="+mn-cs"/>
      </a:defRPr>
    </a:lvl6pPr>
    <a:lvl7pPr marL="2743200" algn="l" defTabSz="914400" rtl="0" eaLnBrk="1" latinLnBrk="0" hangingPunct="1">
      <a:defRPr kern="1200">
        <a:solidFill>
          <a:schemeClr val="tx1"/>
        </a:solidFill>
        <a:latin typeface="Calibri" pitchFamily="34" charset="0"/>
        <a:ea typeface="宋体" charset="-122"/>
        <a:cs typeface="+mn-cs"/>
      </a:defRPr>
    </a:lvl7pPr>
    <a:lvl8pPr marL="3200400" algn="l" defTabSz="914400" rtl="0" eaLnBrk="1" latinLnBrk="0" hangingPunct="1">
      <a:defRPr kern="1200">
        <a:solidFill>
          <a:schemeClr val="tx1"/>
        </a:solidFill>
        <a:latin typeface="Calibri" pitchFamily="34" charset="0"/>
        <a:ea typeface="宋体" charset="-122"/>
        <a:cs typeface="+mn-cs"/>
      </a:defRPr>
    </a:lvl8pPr>
    <a:lvl9pPr marL="3657600" algn="l" defTabSz="914400" rtl="0" eaLnBrk="1" latinLnBrk="0" hangingPunct="1">
      <a:defRPr kern="1200">
        <a:solidFill>
          <a:schemeClr val="tx1"/>
        </a:solidFill>
        <a:latin typeface="Calibri" pitchFamily="34" charset="0"/>
        <a:ea typeface="宋体" charset="-122"/>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E647C"/>
    <a:srgbClr val="F87A08"/>
    <a:srgbClr val="2DB2A4"/>
    <a:srgbClr val="E8EAE9"/>
    <a:srgbClr val="FCFCFC"/>
    <a:srgbClr val="CCD0D1"/>
    <a:srgbClr val="D7D9E1"/>
    <a:srgbClr val="D5D8E3"/>
    <a:srgbClr val="DADBDE"/>
    <a:srgbClr val="D9DDE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89094" autoAdjust="0"/>
  </p:normalViewPr>
  <p:slideViewPr>
    <p:cSldViewPr>
      <p:cViewPr varScale="1">
        <p:scale>
          <a:sx n="134" d="100"/>
          <a:sy n="134" d="100"/>
        </p:scale>
        <p:origin x="984" y="57"/>
      </p:cViewPr>
      <p:guideLst>
        <p:guide orient="horz" pos="1620"/>
        <p:guide pos="2880"/>
      </p:guideLst>
    </p:cSldViewPr>
  </p:slideViewPr>
  <p:notesTextViewPr>
    <p:cViewPr>
      <p:scale>
        <a:sx n="125" d="100"/>
        <a:sy n="125" d="100"/>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73B58EF-4ABD-40F4-ACA4-FE81D742E6DD}" type="datetimeFigureOut">
              <a:rPr lang="zh-CN" altLang="en-US" smtClean="0"/>
              <a:t>2019/9/8</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11FC198-2D83-4DFC-8CDD-7D23AF44D411}" type="slidenum">
              <a:rPr lang="zh-CN" altLang="en-US" smtClean="0"/>
              <a:t>‹#›</a:t>
            </a:fld>
            <a:endParaRPr lang="zh-CN" altLang="en-US"/>
          </a:p>
        </p:txBody>
      </p:sp>
    </p:spTree>
    <p:extLst>
      <p:ext uri="{BB962C8B-B14F-4D97-AF65-F5344CB8AC3E}">
        <p14:creationId xmlns:p14="http://schemas.microsoft.com/office/powerpoint/2010/main" val="22941111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11FC198-2D83-4DFC-8CDD-7D23AF44D411}" type="slidenum">
              <a:rPr lang="zh-CN" altLang="en-US" smtClean="0"/>
              <a:t>1</a:t>
            </a:fld>
            <a:endParaRPr lang="zh-CN" altLang="en-US"/>
          </a:p>
        </p:txBody>
      </p:sp>
    </p:spTree>
    <p:extLst>
      <p:ext uri="{BB962C8B-B14F-4D97-AF65-F5344CB8AC3E}">
        <p14:creationId xmlns:p14="http://schemas.microsoft.com/office/powerpoint/2010/main" val="20847412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538A0D5-61F2-4B17-8E55-E30F30B1FD16}" type="slidenum">
              <a:rPr lang="zh-CN" altLang="en-US" smtClean="0"/>
              <a:t>10</a:t>
            </a:fld>
            <a:endParaRPr lang="zh-CN" altLang="en-US"/>
          </a:p>
        </p:txBody>
      </p:sp>
    </p:spTree>
    <p:extLst>
      <p:ext uri="{BB962C8B-B14F-4D97-AF65-F5344CB8AC3E}">
        <p14:creationId xmlns:p14="http://schemas.microsoft.com/office/powerpoint/2010/main" val="14654582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solidFill>
                  <a:srgbClr val="FF0000"/>
                </a:solidFill>
              </a:rPr>
              <a:t>以此为核心，根据流程讲述</a:t>
            </a:r>
          </a:p>
          <a:p>
            <a:endParaRPr lang="zh-CN" altLang="en-US" dirty="0"/>
          </a:p>
        </p:txBody>
      </p:sp>
      <p:sp>
        <p:nvSpPr>
          <p:cNvPr id="4" name="灯片编号占位符 3"/>
          <p:cNvSpPr>
            <a:spLocks noGrp="1"/>
          </p:cNvSpPr>
          <p:nvPr>
            <p:ph type="sldNum" sz="quarter" idx="10"/>
          </p:nvPr>
        </p:nvSpPr>
        <p:spPr/>
        <p:txBody>
          <a:bodyPr/>
          <a:lstStyle/>
          <a:p>
            <a:fld id="{4538A0D5-61F2-4B17-8E55-E30F30B1FD16}" type="slidenum">
              <a:rPr lang="zh-CN" altLang="en-US" smtClean="0"/>
              <a:t>11</a:t>
            </a:fld>
            <a:endParaRPr lang="zh-CN" altLang="en-US"/>
          </a:p>
        </p:txBody>
      </p:sp>
    </p:spTree>
    <p:extLst>
      <p:ext uri="{BB962C8B-B14F-4D97-AF65-F5344CB8AC3E}">
        <p14:creationId xmlns:p14="http://schemas.microsoft.com/office/powerpoint/2010/main" val="5251380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solidFill>
                  <a:srgbClr val="FF0000"/>
                </a:solidFill>
              </a:rPr>
              <a:t>以此为核心，根据流程讲述</a:t>
            </a:r>
          </a:p>
          <a:p>
            <a:endParaRPr lang="zh-CN" altLang="en-US" dirty="0"/>
          </a:p>
        </p:txBody>
      </p:sp>
      <p:sp>
        <p:nvSpPr>
          <p:cNvPr id="4" name="灯片编号占位符 3"/>
          <p:cNvSpPr>
            <a:spLocks noGrp="1"/>
          </p:cNvSpPr>
          <p:nvPr>
            <p:ph type="sldNum" sz="quarter" idx="10"/>
          </p:nvPr>
        </p:nvSpPr>
        <p:spPr/>
        <p:txBody>
          <a:bodyPr/>
          <a:lstStyle/>
          <a:p>
            <a:fld id="{4538A0D5-61F2-4B17-8E55-E30F30B1FD16}" type="slidenum">
              <a:rPr lang="zh-CN" altLang="en-US" smtClean="0"/>
              <a:t>12</a:t>
            </a:fld>
            <a:endParaRPr lang="zh-CN" altLang="en-US"/>
          </a:p>
        </p:txBody>
      </p:sp>
    </p:spTree>
    <p:extLst>
      <p:ext uri="{BB962C8B-B14F-4D97-AF65-F5344CB8AC3E}">
        <p14:creationId xmlns:p14="http://schemas.microsoft.com/office/powerpoint/2010/main" val="9055947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solidFill>
                  <a:srgbClr val="FF0000"/>
                </a:solidFill>
              </a:rPr>
              <a:t>以此为核心，根据流程讲述</a:t>
            </a:r>
          </a:p>
          <a:p>
            <a:endParaRPr lang="zh-CN" altLang="en-US" dirty="0"/>
          </a:p>
        </p:txBody>
      </p:sp>
      <p:sp>
        <p:nvSpPr>
          <p:cNvPr id="4" name="灯片编号占位符 3"/>
          <p:cNvSpPr>
            <a:spLocks noGrp="1"/>
          </p:cNvSpPr>
          <p:nvPr>
            <p:ph type="sldNum" sz="quarter" idx="10"/>
          </p:nvPr>
        </p:nvSpPr>
        <p:spPr/>
        <p:txBody>
          <a:bodyPr/>
          <a:lstStyle/>
          <a:p>
            <a:fld id="{4538A0D5-61F2-4B17-8E55-E30F30B1FD16}" type="slidenum">
              <a:rPr lang="zh-CN" altLang="en-US" smtClean="0"/>
              <a:t>13</a:t>
            </a:fld>
            <a:endParaRPr lang="zh-CN" altLang="en-US"/>
          </a:p>
        </p:txBody>
      </p:sp>
    </p:spTree>
    <p:extLst>
      <p:ext uri="{BB962C8B-B14F-4D97-AF65-F5344CB8AC3E}">
        <p14:creationId xmlns:p14="http://schemas.microsoft.com/office/powerpoint/2010/main" val="29429775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solidFill>
                  <a:srgbClr val="FF0000"/>
                </a:solidFill>
              </a:rPr>
              <a:t>以此为核心，根据流程讲述</a:t>
            </a:r>
          </a:p>
          <a:p>
            <a:endParaRPr lang="zh-CN" altLang="en-US" dirty="0"/>
          </a:p>
        </p:txBody>
      </p:sp>
      <p:sp>
        <p:nvSpPr>
          <p:cNvPr id="4" name="灯片编号占位符 3"/>
          <p:cNvSpPr>
            <a:spLocks noGrp="1"/>
          </p:cNvSpPr>
          <p:nvPr>
            <p:ph type="sldNum" sz="quarter" idx="10"/>
          </p:nvPr>
        </p:nvSpPr>
        <p:spPr/>
        <p:txBody>
          <a:bodyPr/>
          <a:lstStyle/>
          <a:p>
            <a:fld id="{4538A0D5-61F2-4B17-8E55-E30F30B1FD16}" type="slidenum">
              <a:rPr lang="zh-CN" altLang="en-US" smtClean="0"/>
              <a:t>14</a:t>
            </a:fld>
            <a:endParaRPr lang="zh-CN" altLang="en-US"/>
          </a:p>
        </p:txBody>
      </p:sp>
    </p:spTree>
    <p:extLst>
      <p:ext uri="{BB962C8B-B14F-4D97-AF65-F5344CB8AC3E}">
        <p14:creationId xmlns:p14="http://schemas.microsoft.com/office/powerpoint/2010/main" val="42219703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solidFill>
                  <a:srgbClr val="FF0000"/>
                </a:solidFill>
              </a:rPr>
              <a:t>以此为核心，根据流程讲述</a:t>
            </a:r>
          </a:p>
          <a:p>
            <a:endParaRPr lang="zh-CN" altLang="en-US" dirty="0"/>
          </a:p>
        </p:txBody>
      </p:sp>
      <p:sp>
        <p:nvSpPr>
          <p:cNvPr id="4" name="灯片编号占位符 3"/>
          <p:cNvSpPr>
            <a:spLocks noGrp="1"/>
          </p:cNvSpPr>
          <p:nvPr>
            <p:ph type="sldNum" sz="quarter" idx="10"/>
          </p:nvPr>
        </p:nvSpPr>
        <p:spPr/>
        <p:txBody>
          <a:bodyPr/>
          <a:lstStyle/>
          <a:p>
            <a:fld id="{4538A0D5-61F2-4B17-8E55-E30F30B1FD16}" type="slidenum">
              <a:rPr lang="zh-CN" altLang="en-US" smtClean="0"/>
              <a:t>15</a:t>
            </a:fld>
            <a:endParaRPr lang="zh-CN" altLang="en-US"/>
          </a:p>
        </p:txBody>
      </p:sp>
    </p:spTree>
    <p:extLst>
      <p:ext uri="{BB962C8B-B14F-4D97-AF65-F5344CB8AC3E}">
        <p14:creationId xmlns:p14="http://schemas.microsoft.com/office/powerpoint/2010/main" val="41768219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solidFill>
                  <a:srgbClr val="FF0000"/>
                </a:solidFill>
              </a:rPr>
              <a:t>以此为核心，根据流程讲述</a:t>
            </a:r>
          </a:p>
          <a:p>
            <a:endParaRPr lang="zh-CN" altLang="en-US" dirty="0"/>
          </a:p>
        </p:txBody>
      </p:sp>
      <p:sp>
        <p:nvSpPr>
          <p:cNvPr id="4" name="灯片编号占位符 3"/>
          <p:cNvSpPr>
            <a:spLocks noGrp="1"/>
          </p:cNvSpPr>
          <p:nvPr>
            <p:ph type="sldNum" sz="quarter" idx="10"/>
          </p:nvPr>
        </p:nvSpPr>
        <p:spPr/>
        <p:txBody>
          <a:bodyPr/>
          <a:lstStyle/>
          <a:p>
            <a:fld id="{4538A0D5-61F2-4B17-8E55-E30F30B1FD16}" type="slidenum">
              <a:rPr lang="zh-CN" altLang="en-US" smtClean="0"/>
              <a:t>16</a:t>
            </a:fld>
            <a:endParaRPr lang="zh-CN" altLang="en-US"/>
          </a:p>
        </p:txBody>
      </p:sp>
    </p:spTree>
    <p:extLst>
      <p:ext uri="{BB962C8B-B14F-4D97-AF65-F5344CB8AC3E}">
        <p14:creationId xmlns:p14="http://schemas.microsoft.com/office/powerpoint/2010/main" val="19875124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solidFill>
                  <a:srgbClr val="FF0000"/>
                </a:solidFill>
              </a:rPr>
              <a:t>以此为核心，根据流程讲述</a:t>
            </a:r>
          </a:p>
          <a:p>
            <a:endParaRPr lang="zh-CN" altLang="en-US" dirty="0"/>
          </a:p>
        </p:txBody>
      </p:sp>
      <p:sp>
        <p:nvSpPr>
          <p:cNvPr id="4" name="灯片编号占位符 3"/>
          <p:cNvSpPr>
            <a:spLocks noGrp="1"/>
          </p:cNvSpPr>
          <p:nvPr>
            <p:ph type="sldNum" sz="quarter" idx="10"/>
          </p:nvPr>
        </p:nvSpPr>
        <p:spPr/>
        <p:txBody>
          <a:bodyPr/>
          <a:lstStyle/>
          <a:p>
            <a:fld id="{4538A0D5-61F2-4B17-8E55-E30F30B1FD16}" type="slidenum">
              <a:rPr lang="zh-CN" altLang="en-US" smtClean="0"/>
              <a:t>17</a:t>
            </a:fld>
            <a:endParaRPr lang="zh-CN" altLang="en-US"/>
          </a:p>
        </p:txBody>
      </p:sp>
    </p:spTree>
    <p:extLst>
      <p:ext uri="{BB962C8B-B14F-4D97-AF65-F5344CB8AC3E}">
        <p14:creationId xmlns:p14="http://schemas.microsoft.com/office/powerpoint/2010/main" val="5608982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solidFill>
                  <a:srgbClr val="FF0000"/>
                </a:solidFill>
              </a:rPr>
              <a:t>以此为核心，根据流程讲述</a:t>
            </a:r>
          </a:p>
          <a:p>
            <a:endParaRPr lang="zh-CN" altLang="en-US" dirty="0"/>
          </a:p>
        </p:txBody>
      </p:sp>
      <p:sp>
        <p:nvSpPr>
          <p:cNvPr id="4" name="灯片编号占位符 3"/>
          <p:cNvSpPr>
            <a:spLocks noGrp="1"/>
          </p:cNvSpPr>
          <p:nvPr>
            <p:ph type="sldNum" sz="quarter" idx="10"/>
          </p:nvPr>
        </p:nvSpPr>
        <p:spPr/>
        <p:txBody>
          <a:bodyPr/>
          <a:lstStyle/>
          <a:p>
            <a:fld id="{4538A0D5-61F2-4B17-8E55-E30F30B1FD16}" type="slidenum">
              <a:rPr lang="zh-CN" altLang="en-US" smtClean="0"/>
              <a:t>18</a:t>
            </a:fld>
            <a:endParaRPr lang="zh-CN" altLang="en-US"/>
          </a:p>
        </p:txBody>
      </p:sp>
    </p:spTree>
    <p:extLst>
      <p:ext uri="{BB962C8B-B14F-4D97-AF65-F5344CB8AC3E}">
        <p14:creationId xmlns:p14="http://schemas.microsoft.com/office/powerpoint/2010/main" val="37220998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solidFill>
                  <a:srgbClr val="FF0000"/>
                </a:solidFill>
              </a:rPr>
              <a:t>以此为核心，根据流程讲述</a:t>
            </a:r>
          </a:p>
          <a:p>
            <a:endParaRPr lang="zh-CN" altLang="en-US" dirty="0"/>
          </a:p>
        </p:txBody>
      </p:sp>
      <p:sp>
        <p:nvSpPr>
          <p:cNvPr id="4" name="灯片编号占位符 3"/>
          <p:cNvSpPr>
            <a:spLocks noGrp="1"/>
          </p:cNvSpPr>
          <p:nvPr>
            <p:ph type="sldNum" sz="quarter" idx="10"/>
          </p:nvPr>
        </p:nvSpPr>
        <p:spPr/>
        <p:txBody>
          <a:bodyPr/>
          <a:lstStyle/>
          <a:p>
            <a:fld id="{4538A0D5-61F2-4B17-8E55-E30F30B1FD16}" type="slidenum">
              <a:rPr lang="zh-CN" altLang="en-US" smtClean="0"/>
              <a:t>19</a:t>
            </a:fld>
            <a:endParaRPr lang="zh-CN" altLang="en-US"/>
          </a:p>
        </p:txBody>
      </p:sp>
    </p:spTree>
    <p:extLst>
      <p:ext uri="{BB962C8B-B14F-4D97-AF65-F5344CB8AC3E}">
        <p14:creationId xmlns:p14="http://schemas.microsoft.com/office/powerpoint/2010/main" val="12403641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11FC198-2D83-4DFC-8CDD-7D23AF44D411}" type="slidenum">
              <a:rPr lang="zh-CN" altLang="en-US" smtClean="0"/>
              <a:t>2</a:t>
            </a:fld>
            <a:endParaRPr lang="zh-CN" altLang="en-US"/>
          </a:p>
        </p:txBody>
      </p:sp>
    </p:spTree>
    <p:extLst>
      <p:ext uri="{BB962C8B-B14F-4D97-AF65-F5344CB8AC3E}">
        <p14:creationId xmlns:p14="http://schemas.microsoft.com/office/powerpoint/2010/main" val="18139465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solidFill>
                  <a:srgbClr val="FF0000"/>
                </a:solidFill>
              </a:rPr>
              <a:t>以此为核心，根据流程讲述</a:t>
            </a:r>
          </a:p>
          <a:p>
            <a:endParaRPr lang="zh-CN" altLang="en-US" dirty="0"/>
          </a:p>
        </p:txBody>
      </p:sp>
      <p:sp>
        <p:nvSpPr>
          <p:cNvPr id="4" name="灯片编号占位符 3"/>
          <p:cNvSpPr>
            <a:spLocks noGrp="1"/>
          </p:cNvSpPr>
          <p:nvPr>
            <p:ph type="sldNum" sz="quarter" idx="10"/>
          </p:nvPr>
        </p:nvSpPr>
        <p:spPr/>
        <p:txBody>
          <a:bodyPr/>
          <a:lstStyle/>
          <a:p>
            <a:fld id="{4538A0D5-61F2-4B17-8E55-E30F30B1FD16}" type="slidenum">
              <a:rPr lang="zh-CN" altLang="en-US" smtClean="0"/>
              <a:t>20</a:t>
            </a:fld>
            <a:endParaRPr lang="zh-CN" altLang="en-US"/>
          </a:p>
        </p:txBody>
      </p:sp>
    </p:spTree>
    <p:extLst>
      <p:ext uri="{BB962C8B-B14F-4D97-AF65-F5344CB8AC3E}">
        <p14:creationId xmlns:p14="http://schemas.microsoft.com/office/powerpoint/2010/main" val="280923010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solidFill>
                  <a:srgbClr val="FF0000"/>
                </a:solidFill>
              </a:rPr>
              <a:t>以此为核心，根据流程讲述</a:t>
            </a:r>
          </a:p>
          <a:p>
            <a:endParaRPr lang="zh-CN" altLang="en-US" dirty="0"/>
          </a:p>
        </p:txBody>
      </p:sp>
      <p:sp>
        <p:nvSpPr>
          <p:cNvPr id="4" name="灯片编号占位符 3"/>
          <p:cNvSpPr>
            <a:spLocks noGrp="1"/>
          </p:cNvSpPr>
          <p:nvPr>
            <p:ph type="sldNum" sz="quarter" idx="10"/>
          </p:nvPr>
        </p:nvSpPr>
        <p:spPr/>
        <p:txBody>
          <a:bodyPr/>
          <a:lstStyle/>
          <a:p>
            <a:fld id="{4538A0D5-61F2-4B17-8E55-E30F30B1FD16}" type="slidenum">
              <a:rPr lang="zh-CN" altLang="en-US" smtClean="0"/>
              <a:t>21</a:t>
            </a:fld>
            <a:endParaRPr lang="zh-CN" altLang="en-US"/>
          </a:p>
        </p:txBody>
      </p:sp>
    </p:spTree>
    <p:extLst>
      <p:ext uri="{BB962C8B-B14F-4D97-AF65-F5344CB8AC3E}">
        <p14:creationId xmlns:p14="http://schemas.microsoft.com/office/powerpoint/2010/main" val="420211557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solidFill>
                  <a:srgbClr val="FF0000"/>
                </a:solidFill>
              </a:rPr>
              <a:t>以此为核心，根据流程讲述</a:t>
            </a:r>
          </a:p>
          <a:p>
            <a:endParaRPr lang="zh-CN" altLang="en-US" dirty="0"/>
          </a:p>
        </p:txBody>
      </p:sp>
      <p:sp>
        <p:nvSpPr>
          <p:cNvPr id="4" name="灯片编号占位符 3"/>
          <p:cNvSpPr>
            <a:spLocks noGrp="1"/>
          </p:cNvSpPr>
          <p:nvPr>
            <p:ph type="sldNum" sz="quarter" idx="10"/>
          </p:nvPr>
        </p:nvSpPr>
        <p:spPr/>
        <p:txBody>
          <a:bodyPr/>
          <a:lstStyle/>
          <a:p>
            <a:fld id="{4538A0D5-61F2-4B17-8E55-E30F30B1FD16}" type="slidenum">
              <a:rPr lang="zh-CN" altLang="en-US" smtClean="0"/>
              <a:t>22</a:t>
            </a:fld>
            <a:endParaRPr lang="zh-CN" altLang="en-US"/>
          </a:p>
        </p:txBody>
      </p:sp>
    </p:spTree>
    <p:extLst>
      <p:ext uri="{BB962C8B-B14F-4D97-AF65-F5344CB8AC3E}">
        <p14:creationId xmlns:p14="http://schemas.microsoft.com/office/powerpoint/2010/main" val="338447937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solidFill>
                  <a:srgbClr val="FF0000"/>
                </a:solidFill>
              </a:rPr>
              <a:t>以此为核心，根据流程讲述</a:t>
            </a:r>
          </a:p>
          <a:p>
            <a:endParaRPr lang="zh-CN" altLang="en-US" dirty="0"/>
          </a:p>
        </p:txBody>
      </p:sp>
      <p:sp>
        <p:nvSpPr>
          <p:cNvPr id="4" name="灯片编号占位符 3"/>
          <p:cNvSpPr>
            <a:spLocks noGrp="1"/>
          </p:cNvSpPr>
          <p:nvPr>
            <p:ph type="sldNum" sz="quarter" idx="10"/>
          </p:nvPr>
        </p:nvSpPr>
        <p:spPr/>
        <p:txBody>
          <a:bodyPr/>
          <a:lstStyle/>
          <a:p>
            <a:fld id="{4538A0D5-61F2-4B17-8E55-E30F30B1FD16}" type="slidenum">
              <a:rPr lang="zh-CN" altLang="en-US" smtClean="0"/>
              <a:t>23</a:t>
            </a:fld>
            <a:endParaRPr lang="zh-CN" altLang="en-US"/>
          </a:p>
        </p:txBody>
      </p:sp>
    </p:spTree>
    <p:extLst>
      <p:ext uri="{BB962C8B-B14F-4D97-AF65-F5344CB8AC3E}">
        <p14:creationId xmlns:p14="http://schemas.microsoft.com/office/powerpoint/2010/main" val="251704272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solidFill>
                  <a:srgbClr val="FF0000"/>
                </a:solidFill>
              </a:rPr>
              <a:t>以此为核心，根据流程讲述</a:t>
            </a:r>
          </a:p>
          <a:p>
            <a:endParaRPr lang="zh-CN" altLang="en-US" dirty="0"/>
          </a:p>
        </p:txBody>
      </p:sp>
      <p:sp>
        <p:nvSpPr>
          <p:cNvPr id="4" name="灯片编号占位符 3"/>
          <p:cNvSpPr>
            <a:spLocks noGrp="1"/>
          </p:cNvSpPr>
          <p:nvPr>
            <p:ph type="sldNum" sz="quarter" idx="10"/>
          </p:nvPr>
        </p:nvSpPr>
        <p:spPr/>
        <p:txBody>
          <a:bodyPr/>
          <a:lstStyle/>
          <a:p>
            <a:fld id="{4538A0D5-61F2-4B17-8E55-E30F30B1FD16}" type="slidenum">
              <a:rPr lang="zh-CN" altLang="en-US" smtClean="0"/>
              <a:t>24</a:t>
            </a:fld>
            <a:endParaRPr lang="zh-CN" altLang="en-US"/>
          </a:p>
        </p:txBody>
      </p:sp>
    </p:spTree>
    <p:extLst>
      <p:ext uri="{BB962C8B-B14F-4D97-AF65-F5344CB8AC3E}">
        <p14:creationId xmlns:p14="http://schemas.microsoft.com/office/powerpoint/2010/main" val="108656706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solidFill>
                  <a:srgbClr val="FF0000"/>
                </a:solidFill>
              </a:rPr>
              <a:t>以此为核心，根据流程讲述</a:t>
            </a:r>
          </a:p>
          <a:p>
            <a:endParaRPr lang="zh-CN" altLang="en-US" dirty="0"/>
          </a:p>
        </p:txBody>
      </p:sp>
      <p:sp>
        <p:nvSpPr>
          <p:cNvPr id="4" name="灯片编号占位符 3"/>
          <p:cNvSpPr>
            <a:spLocks noGrp="1"/>
          </p:cNvSpPr>
          <p:nvPr>
            <p:ph type="sldNum" sz="quarter" idx="10"/>
          </p:nvPr>
        </p:nvSpPr>
        <p:spPr/>
        <p:txBody>
          <a:bodyPr/>
          <a:lstStyle/>
          <a:p>
            <a:fld id="{4538A0D5-61F2-4B17-8E55-E30F30B1FD16}" type="slidenum">
              <a:rPr lang="zh-CN" altLang="en-US" smtClean="0"/>
              <a:t>25</a:t>
            </a:fld>
            <a:endParaRPr lang="zh-CN" altLang="en-US"/>
          </a:p>
        </p:txBody>
      </p:sp>
    </p:spTree>
    <p:extLst>
      <p:ext uri="{BB962C8B-B14F-4D97-AF65-F5344CB8AC3E}">
        <p14:creationId xmlns:p14="http://schemas.microsoft.com/office/powerpoint/2010/main" val="116178684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solidFill>
                  <a:srgbClr val="FF0000"/>
                </a:solidFill>
              </a:rPr>
              <a:t>以此为核心，根据流程讲述</a:t>
            </a:r>
          </a:p>
          <a:p>
            <a:endParaRPr lang="zh-CN" altLang="en-US" dirty="0"/>
          </a:p>
        </p:txBody>
      </p:sp>
      <p:sp>
        <p:nvSpPr>
          <p:cNvPr id="4" name="灯片编号占位符 3"/>
          <p:cNvSpPr>
            <a:spLocks noGrp="1"/>
          </p:cNvSpPr>
          <p:nvPr>
            <p:ph type="sldNum" sz="quarter" idx="10"/>
          </p:nvPr>
        </p:nvSpPr>
        <p:spPr/>
        <p:txBody>
          <a:bodyPr/>
          <a:lstStyle/>
          <a:p>
            <a:fld id="{4538A0D5-61F2-4B17-8E55-E30F30B1FD16}" type="slidenum">
              <a:rPr lang="zh-CN" altLang="en-US" smtClean="0"/>
              <a:t>26</a:t>
            </a:fld>
            <a:endParaRPr lang="zh-CN" altLang="en-US"/>
          </a:p>
        </p:txBody>
      </p:sp>
    </p:spTree>
    <p:extLst>
      <p:ext uri="{BB962C8B-B14F-4D97-AF65-F5344CB8AC3E}">
        <p14:creationId xmlns:p14="http://schemas.microsoft.com/office/powerpoint/2010/main" val="358530458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11FC198-2D83-4DFC-8CDD-7D23AF44D411}" type="slidenum">
              <a:rPr lang="zh-CN" altLang="en-US" smtClean="0"/>
              <a:t>27</a:t>
            </a:fld>
            <a:endParaRPr lang="zh-CN" altLang="en-US"/>
          </a:p>
        </p:txBody>
      </p:sp>
    </p:spTree>
    <p:extLst>
      <p:ext uri="{BB962C8B-B14F-4D97-AF65-F5344CB8AC3E}">
        <p14:creationId xmlns:p14="http://schemas.microsoft.com/office/powerpoint/2010/main" val="362026225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solidFill>
                  <a:srgbClr val="FF0000"/>
                </a:solidFill>
              </a:rPr>
              <a:t>以此为核心，根据流程讲述</a:t>
            </a:r>
          </a:p>
          <a:p>
            <a:endParaRPr lang="zh-CN" altLang="en-US" dirty="0"/>
          </a:p>
        </p:txBody>
      </p:sp>
      <p:sp>
        <p:nvSpPr>
          <p:cNvPr id="4" name="灯片编号占位符 3"/>
          <p:cNvSpPr>
            <a:spLocks noGrp="1"/>
          </p:cNvSpPr>
          <p:nvPr>
            <p:ph type="sldNum" sz="quarter" idx="10"/>
          </p:nvPr>
        </p:nvSpPr>
        <p:spPr/>
        <p:txBody>
          <a:bodyPr/>
          <a:lstStyle/>
          <a:p>
            <a:fld id="{4538A0D5-61F2-4B17-8E55-E30F30B1FD16}" type="slidenum">
              <a:rPr lang="zh-CN" altLang="en-US" smtClean="0"/>
              <a:t>28</a:t>
            </a:fld>
            <a:endParaRPr lang="zh-CN" altLang="en-US"/>
          </a:p>
        </p:txBody>
      </p:sp>
    </p:spTree>
    <p:extLst>
      <p:ext uri="{BB962C8B-B14F-4D97-AF65-F5344CB8AC3E}">
        <p14:creationId xmlns:p14="http://schemas.microsoft.com/office/powerpoint/2010/main" val="46773169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solidFill>
                  <a:srgbClr val="FF0000"/>
                </a:solidFill>
              </a:rPr>
              <a:t>以此为核心，根据流程讲述</a:t>
            </a:r>
          </a:p>
          <a:p>
            <a:endParaRPr lang="zh-CN" altLang="en-US" dirty="0"/>
          </a:p>
        </p:txBody>
      </p:sp>
      <p:sp>
        <p:nvSpPr>
          <p:cNvPr id="4" name="灯片编号占位符 3"/>
          <p:cNvSpPr>
            <a:spLocks noGrp="1"/>
          </p:cNvSpPr>
          <p:nvPr>
            <p:ph type="sldNum" sz="quarter" idx="10"/>
          </p:nvPr>
        </p:nvSpPr>
        <p:spPr/>
        <p:txBody>
          <a:bodyPr/>
          <a:lstStyle/>
          <a:p>
            <a:fld id="{4538A0D5-61F2-4B17-8E55-E30F30B1FD16}" type="slidenum">
              <a:rPr lang="zh-CN" altLang="en-US" smtClean="0"/>
              <a:t>29</a:t>
            </a:fld>
            <a:endParaRPr lang="zh-CN" altLang="en-US"/>
          </a:p>
        </p:txBody>
      </p:sp>
    </p:spTree>
    <p:extLst>
      <p:ext uri="{BB962C8B-B14F-4D97-AF65-F5344CB8AC3E}">
        <p14:creationId xmlns:p14="http://schemas.microsoft.com/office/powerpoint/2010/main" val="34438964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11FC198-2D83-4DFC-8CDD-7D23AF44D411}" type="slidenum">
              <a:rPr lang="zh-CN" altLang="en-US" smtClean="0"/>
              <a:t>3</a:t>
            </a:fld>
            <a:endParaRPr lang="zh-CN" altLang="en-US"/>
          </a:p>
        </p:txBody>
      </p:sp>
    </p:spTree>
    <p:extLst>
      <p:ext uri="{BB962C8B-B14F-4D97-AF65-F5344CB8AC3E}">
        <p14:creationId xmlns:p14="http://schemas.microsoft.com/office/powerpoint/2010/main" val="14738108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solidFill>
                  <a:srgbClr val="FF0000"/>
                </a:solidFill>
              </a:rPr>
              <a:t>以此为核心，根据流程讲述</a:t>
            </a:r>
          </a:p>
          <a:p>
            <a:endParaRPr lang="zh-CN" altLang="en-US" dirty="0"/>
          </a:p>
        </p:txBody>
      </p:sp>
      <p:sp>
        <p:nvSpPr>
          <p:cNvPr id="4" name="灯片编号占位符 3"/>
          <p:cNvSpPr>
            <a:spLocks noGrp="1"/>
          </p:cNvSpPr>
          <p:nvPr>
            <p:ph type="sldNum" sz="quarter" idx="10"/>
          </p:nvPr>
        </p:nvSpPr>
        <p:spPr/>
        <p:txBody>
          <a:bodyPr/>
          <a:lstStyle/>
          <a:p>
            <a:fld id="{4538A0D5-61F2-4B17-8E55-E30F30B1FD16}" type="slidenum">
              <a:rPr lang="zh-CN" altLang="en-US" smtClean="0"/>
              <a:t>30</a:t>
            </a:fld>
            <a:endParaRPr lang="zh-CN" altLang="en-US"/>
          </a:p>
        </p:txBody>
      </p:sp>
    </p:spTree>
    <p:extLst>
      <p:ext uri="{BB962C8B-B14F-4D97-AF65-F5344CB8AC3E}">
        <p14:creationId xmlns:p14="http://schemas.microsoft.com/office/powerpoint/2010/main" val="345488526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solidFill>
                  <a:srgbClr val="FF0000"/>
                </a:solidFill>
              </a:rPr>
              <a:t>以此为核心，根据流程讲述</a:t>
            </a:r>
          </a:p>
          <a:p>
            <a:endParaRPr lang="zh-CN" altLang="en-US" dirty="0"/>
          </a:p>
        </p:txBody>
      </p:sp>
      <p:sp>
        <p:nvSpPr>
          <p:cNvPr id="4" name="灯片编号占位符 3"/>
          <p:cNvSpPr>
            <a:spLocks noGrp="1"/>
          </p:cNvSpPr>
          <p:nvPr>
            <p:ph type="sldNum" sz="quarter" idx="10"/>
          </p:nvPr>
        </p:nvSpPr>
        <p:spPr/>
        <p:txBody>
          <a:bodyPr/>
          <a:lstStyle/>
          <a:p>
            <a:fld id="{4538A0D5-61F2-4B17-8E55-E30F30B1FD16}" type="slidenum">
              <a:rPr lang="zh-CN" altLang="en-US" smtClean="0"/>
              <a:t>31</a:t>
            </a:fld>
            <a:endParaRPr lang="zh-CN" altLang="en-US"/>
          </a:p>
        </p:txBody>
      </p:sp>
    </p:spTree>
    <p:extLst>
      <p:ext uri="{BB962C8B-B14F-4D97-AF65-F5344CB8AC3E}">
        <p14:creationId xmlns:p14="http://schemas.microsoft.com/office/powerpoint/2010/main" val="358775529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solidFill>
                  <a:srgbClr val="FF0000"/>
                </a:solidFill>
              </a:rPr>
              <a:t>以此为核心，根据流程讲述</a:t>
            </a:r>
          </a:p>
          <a:p>
            <a:endParaRPr lang="zh-CN" altLang="en-US" dirty="0"/>
          </a:p>
        </p:txBody>
      </p:sp>
      <p:sp>
        <p:nvSpPr>
          <p:cNvPr id="4" name="灯片编号占位符 3"/>
          <p:cNvSpPr>
            <a:spLocks noGrp="1"/>
          </p:cNvSpPr>
          <p:nvPr>
            <p:ph type="sldNum" sz="quarter" idx="10"/>
          </p:nvPr>
        </p:nvSpPr>
        <p:spPr/>
        <p:txBody>
          <a:bodyPr/>
          <a:lstStyle/>
          <a:p>
            <a:fld id="{4538A0D5-61F2-4B17-8E55-E30F30B1FD16}" type="slidenum">
              <a:rPr lang="zh-CN" altLang="en-US" smtClean="0"/>
              <a:t>32</a:t>
            </a:fld>
            <a:endParaRPr lang="zh-CN" altLang="en-US"/>
          </a:p>
        </p:txBody>
      </p:sp>
    </p:spTree>
    <p:extLst>
      <p:ext uri="{BB962C8B-B14F-4D97-AF65-F5344CB8AC3E}">
        <p14:creationId xmlns:p14="http://schemas.microsoft.com/office/powerpoint/2010/main" val="335448957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t>33</a:t>
            </a:fld>
            <a:endParaRPr lang="zh-CN" altLang="en-US"/>
          </a:p>
        </p:txBody>
      </p:sp>
    </p:spTree>
    <p:extLst>
      <p:ext uri="{BB962C8B-B14F-4D97-AF65-F5344CB8AC3E}">
        <p14:creationId xmlns:p14="http://schemas.microsoft.com/office/powerpoint/2010/main" val="101195663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solidFill>
                  <a:srgbClr val="FF0000"/>
                </a:solidFill>
              </a:rPr>
              <a:t>以此为核心，根据流程讲述</a:t>
            </a:r>
          </a:p>
          <a:p>
            <a:endParaRPr lang="zh-CN" altLang="en-US" dirty="0"/>
          </a:p>
        </p:txBody>
      </p:sp>
      <p:sp>
        <p:nvSpPr>
          <p:cNvPr id="4" name="灯片编号占位符 3"/>
          <p:cNvSpPr>
            <a:spLocks noGrp="1"/>
          </p:cNvSpPr>
          <p:nvPr>
            <p:ph type="sldNum" sz="quarter" idx="10"/>
          </p:nvPr>
        </p:nvSpPr>
        <p:spPr/>
        <p:txBody>
          <a:bodyPr/>
          <a:lstStyle/>
          <a:p>
            <a:fld id="{4538A0D5-61F2-4B17-8E55-E30F30B1FD16}" type="slidenum">
              <a:rPr lang="zh-CN" altLang="en-US" smtClean="0"/>
              <a:t>34</a:t>
            </a:fld>
            <a:endParaRPr lang="zh-CN" altLang="en-US"/>
          </a:p>
        </p:txBody>
      </p:sp>
    </p:spTree>
    <p:extLst>
      <p:ext uri="{BB962C8B-B14F-4D97-AF65-F5344CB8AC3E}">
        <p14:creationId xmlns:p14="http://schemas.microsoft.com/office/powerpoint/2010/main" val="421224317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solidFill>
                  <a:srgbClr val="FF0000"/>
                </a:solidFill>
              </a:rPr>
              <a:t>以此为核心，根据流程讲述</a:t>
            </a:r>
          </a:p>
          <a:p>
            <a:endParaRPr lang="zh-CN" altLang="en-US" dirty="0"/>
          </a:p>
        </p:txBody>
      </p:sp>
      <p:sp>
        <p:nvSpPr>
          <p:cNvPr id="4" name="灯片编号占位符 3"/>
          <p:cNvSpPr>
            <a:spLocks noGrp="1"/>
          </p:cNvSpPr>
          <p:nvPr>
            <p:ph type="sldNum" sz="quarter" idx="10"/>
          </p:nvPr>
        </p:nvSpPr>
        <p:spPr/>
        <p:txBody>
          <a:bodyPr/>
          <a:lstStyle/>
          <a:p>
            <a:fld id="{4538A0D5-61F2-4B17-8E55-E30F30B1FD16}" type="slidenum">
              <a:rPr lang="zh-CN" altLang="en-US" smtClean="0"/>
              <a:t>35</a:t>
            </a:fld>
            <a:endParaRPr lang="zh-CN" altLang="en-US"/>
          </a:p>
        </p:txBody>
      </p:sp>
    </p:spTree>
    <p:extLst>
      <p:ext uri="{BB962C8B-B14F-4D97-AF65-F5344CB8AC3E}">
        <p14:creationId xmlns:p14="http://schemas.microsoft.com/office/powerpoint/2010/main" val="15163544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11FC198-2D83-4DFC-8CDD-7D23AF44D411}" type="slidenum">
              <a:rPr lang="zh-CN" altLang="en-US" smtClean="0"/>
              <a:t>4</a:t>
            </a:fld>
            <a:endParaRPr lang="zh-CN" altLang="en-US"/>
          </a:p>
        </p:txBody>
      </p:sp>
    </p:spTree>
    <p:extLst>
      <p:ext uri="{BB962C8B-B14F-4D97-AF65-F5344CB8AC3E}">
        <p14:creationId xmlns:p14="http://schemas.microsoft.com/office/powerpoint/2010/main" val="10286234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11FC198-2D83-4DFC-8CDD-7D23AF44D411}" type="slidenum">
              <a:rPr lang="zh-CN" altLang="en-US" smtClean="0"/>
              <a:t>5</a:t>
            </a:fld>
            <a:endParaRPr lang="zh-CN" altLang="en-US"/>
          </a:p>
        </p:txBody>
      </p:sp>
    </p:spTree>
    <p:extLst>
      <p:ext uri="{BB962C8B-B14F-4D97-AF65-F5344CB8AC3E}">
        <p14:creationId xmlns:p14="http://schemas.microsoft.com/office/powerpoint/2010/main" val="30215153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11FC198-2D83-4DFC-8CDD-7D23AF44D411}" type="slidenum">
              <a:rPr lang="zh-CN" altLang="en-US" smtClean="0"/>
              <a:t>6</a:t>
            </a:fld>
            <a:endParaRPr lang="zh-CN" altLang="en-US"/>
          </a:p>
        </p:txBody>
      </p:sp>
    </p:spTree>
    <p:extLst>
      <p:ext uri="{BB962C8B-B14F-4D97-AF65-F5344CB8AC3E}">
        <p14:creationId xmlns:p14="http://schemas.microsoft.com/office/powerpoint/2010/main" val="23977670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t>7</a:t>
            </a:fld>
            <a:endParaRPr lang="zh-CN" altLang="en-US"/>
          </a:p>
        </p:txBody>
      </p:sp>
    </p:spTree>
    <p:extLst>
      <p:ext uri="{BB962C8B-B14F-4D97-AF65-F5344CB8AC3E}">
        <p14:creationId xmlns:p14="http://schemas.microsoft.com/office/powerpoint/2010/main" val="2104274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538A0D5-61F2-4B17-8E55-E30F30B1FD16}" type="slidenum">
              <a:rPr lang="zh-CN" altLang="en-US" smtClean="0"/>
              <a:t>8</a:t>
            </a:fld>
            <a:endParaRPr lang="zh-CN" altLang="en-US"/>
          </a:p>
        </p:txBody>
      </p:sp>
    </p:spTree>
    <p:extLst>
      <p:ext uri="{BB962C8B-B14F-4D97-AF65-F5344CB8AC3E}">
        <p14:creationId xmlns:p14="http://schemas.microsoft.com/office/powerpoint/2010/main" val="33201929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538A0D5-61F2-4B17-8E55-E30F30B1FD16}" type="slidenum">
              <a:rPr lang="zh-CN" altLang="en-US" smtClean="0"/>
              <a:t>9</a:t>
            </a:fld>
            <a:endParaRPr lang="zh-CN" altLang="en-US"/>
          </a:p>
        </p:txBody>
      </p:sp>
    </p:spTree>
    <p:extLst>
      <p:ext uri="{BB962C8B-B14F-4D97-AF65-F5344CB8AC3E}">
        <p14:creationId xmlns:p14="http://schemas.microsoft.com/office/powerpoint/2010/main" val="11871223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lang="zh-CN" altLang="en-US"/>
              <a:t>单击此处编辑母版标题样式</a:t>
            </a:r>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lvl1pPr>
              <a:defRPr/>
            </a:lvl1pPr>
          </a:lstStyle>
          <a:p>
            <a:pPr>
              <a:defRPr/>
            </a:pPr>
            <a:fld id="{F1DF8838-2596-481A-81BD-BA549497E720}" type="datetimeFigureOut">
              <a:rPr lang="zh-CN" altLang="en-US"/>
              <a:pPr>
                <a:defRPr/>
              </a:pPr>
              <a:t>2019/9/8</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7F7507C5-9851-4EF6-82C9-5647805156C3}" type="slidenum">
              <a:rPr lang="zh-CN" altLang="en-US"/>
              <a:pPr>
                <a:defRPr/>
              </a:pPr>
              <a:t>‹#›</a:t>
            </a:fld>
            <a:endParaRPr lang="zh-CN" altLang="en-US"/>
          </a:p>
        </p:txBody>
      </p:sp>
    </p:spTree>
    <p:extLst>
      <p:ext uri="{BB962C8B-B14F-4D97-AF65-F5344CB8AC3E}">
        <p14:creationId xmlns:p14="http://schemas.microsoft.com/office/powerpoint/2010/main" val="20866614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FF3F2B87-989E-4F4D-A3D6-9B10DAD785BB}" type="datetimeFigureOut">
              <a:rPr lang="zh-CN" altLang="en-US"/>
              <a:pPr>
                <a:defRPr/>
              </a:pPr>
              <a:t>2019/9/8</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98954EB6-7BED-43FD-8483-DCA0766CC830}" type="slidenum">
              <a:rPr lang="zh-CN" altLang="en-US"/>
              <a:pPr>
                <a:defRPr/>
              </a:pPr>
              <a:t>‹#›</a:t>
            </a:fld>
            <a:endParaRPr lang="zh-CN" altLang="en-US"/>
          </a:p>
        </p:txBody>
      </p:sp>
    </p:spTree>
    <p:extLst>
      <p:ext uri="{BB962C8B-B14F-4D97-AF65-F5344CB8AC3E}">
        <p14:creationId xmlns:p14="http://schemas.microsoft.com/office/powerpoint/2010/main" val="29611310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54781"/>
            <a:ext cx="2057400" cy="329088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154781"/>
            <a:ext cx="6019800" cy="329088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ADDB09A5-729D-4B62-9A05-E166FB412201}" type="datetimeFigureOut">
              <a:rPr lang="zh-CN" altLang="en-US"/>
              <a:pPr>
                <a:defRPr/>
              </a:pPr>
              <a:t>2019/9/8</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B2A21541-2C8E-4FE7-AD01-6AECC40AD2EC}" type="slidenum">
              <a:rPr lang="zh-CN" altLang="en-US"/>
              <a:pPr>
                <a:defRPr/>
              </a:pPr>
              <a:t>‹#›</a:t>
            </a:fld>
            <a:endParaRPr lang="zh-CN" altLang="en-US"/>
          </a:p>
        </p:txBody>
      </p:sp>
    </p:spTree>
    <p:extLst>
      <p:ext uri="{BB962C8B-B14F-4D97-AF65-F5344CB8AC3E}">
        <p14:creationId xmlns:p14="http://schemas.microsoft.com/office/powerpoint/2010/main" val="30157350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0" y="2"/>
            <a:ext cx="9144000" cy="588168"/>
          </a:xfrm>
          <a:prstGeom prst="rect">
            <a:avLst/>
          </a:prstGeom>
        </p:spPr>
        <p:txBody>
          <a:bodyPr/>
          <a:lstStyle>
            <a:lvl1pPr>
              <a:defRPr>
                <a:solidFill>
                  <a:schemeClr val="tx1"/>
                </a:solidFill>
              </a:defRPr>
            </a:lvl1pPr>
          </a:lstStyle>
          <a:p>
            <a:r>
              <a:rPr lang="zh-CN" altLang="en-US" dirty="0"/>
              <a:t>单击此处编辑母版标题样式</a:t>
            </a:r>
          </a:p>
        </p:txBody>
      </p:sp>
      <p:sp>
        <p:nvSpPr>
          <p:cNvPr id="3" name="内容占位符 2"/>
          <p:cNvSpPr>
            <a:spLocks noGrp="1"/>
          </p:cNvSpPr>
          <p:nvPr>
            <p:ph idx="1"/>
          </p:nvPr>
        </p:nvSpPr>
        <p:spPr>
          <a:xfrm>
            <a:off x="0" y="638175"/>
            <a:ext cx="9144000" cy="4505325"/>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Tree>
    <p:extLst>
      <p:ext uri="{BB962C8B-B14F-4D97-AF65-F5344CB8AC3E}">
        <p14:creationId xmlns:p14="http://schemas.microsoft.com/office/powerpoint/2010/main" val="32225697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标题和内容">
    <p:spTree>
      <p:nvGrpSpPr>
        <p:cNvPr id="1" name=""/>
        <p:cNvGrpSpPr/>
        <p:nvPr/>
      </p:nvGrpSpPr>
      <p:grpSpPr>
        <a:xfrm>
          <a:off x="0" y="0"/>
          <a:ext cx="0" cy="0"/>
          <a:chOff x="0" y="0"/>
          <a:chExt cx="0" cy="0"/>
        </a:xfrm>
      </p:grpSpPr>
      <p:pic>
        <p:nvPicPr>
          <p:cNvPr id="11" name="图片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6" y="0"/>
            <a:ext cx="9144000" cy="5143500"/>
          </a:xfrm>
          <a:prstGeom prst="rect">
            <a:avLst/>
          </a:prstGeom>
        </p:spPr>
      </p:pic>
      <p:sp>
        <p:nvSpPr>
          <p:cNvPr id="2" name="标题 1"/>
          <p:cNvSpPr>
            <a:spLocks noGrp="1"/>
          </p:cNvSpPr>
          <p:nvPr>
            <p:ph type="title"/>
          </p:nvPr>
        </p:nvSpPr>
        <p:spPr>
          <a:xfrm>
            <a:off x="606008" y="123478"/>
            <a:ext cx="2741856" cy="277143"/>
          </a:xfrm>
        </p:spPr>
        <p:txBody>
          <a:bodyPr/>
          <a:lstStyle>
            <a:lvl1pPr algn="l">
              <a:defRPr sz="1600" b="0">
                <a:solidFill>
                  <a:schemeClr val="bg1"/>
                </a:solidFill>
                <a:latin typeface="微软雅黑" pitchFamily="34" charset="-122"/>
                <a:ea typeface="微软雅黑" pitchFamily="34" charset="-122"/>
              </a:defRPr>
            </a:lvl1pPr>
          </a:lstStyle>
          <a:p>
            <a:r>
              <a:rPr lang="zh-CN" altLang="en-US" dirty="0"/>
              <a:t>单击此处编辑母版标题样式</a:t>
            </a:r>
          </a:p>
        </p:txBody>
      </p:sp>
      <p:sp>
        <p:nvSpPr>
          <p:cNvPr id="4" name="矩形 3"/>
          <p:cNvSpPr/>
          <p:nvPr userDrawn="1"/>
        </p:nvSpPr>
        <p:spPr>
          <a:xfrm>
            <a:off x="0" y="449610"/>
            <a:ext cx="9144000" cy="4693890"/>
          </a:xfrm>
          <a:prstGeom prst="rect">
            <a:avLst/>
          </a:prstGeom>
          <a:gradFill flip="none" rotWithShape="1">
            <a:gsLst>
              <a:gs pos="0">
                <a:srgbClr val="CCD0D1"/>
              </a:gs>
              <a:gs pos="49200">
                <a:srgbClr val="E8EAE9"/>
              </a:gs>
              <a:gs pos="100000">
                <a:srgbClr val="FCFCFC"/>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流程图: 离页连接符 20"/>
          <p:cNvSpPr/>
          <p:nvPr userDrawn="1"/>
        </p:nvSpPr>
        <p:spPr>
          <a:xfrm>
            <a:off x="213424" y="-1"/>
            <a:ext cx="381569" cy="561975"/>
          </a:xfrm>
          <a:prstGeom prst="flowChartOffpage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8670212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pPr>
              <a:defRPr/>
            </a:pPr>
            <a:fld id="{AF102D13-023C-493B-946F-6334B1550202}" type="datetimeFigureOut">
              <a:rPr lang="zh-CN" altLang="en-US"/>
              <a:pPr>
                <a:defRPr/>
              </a:pPr>
              <a:t>2019/9/8</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FB027665-4685-4CFB-A4DF-574C5BBB6387}" type="slidenum">
              <a:rPr lang="zh-CN" altLang="en-US"/>
              <a:pPr>
                <a:defRPr/>
              </a:pPr>
              <a:t>‹#›</a:t>
            </a:fld>
            <a:endParaRPr lang="zh-CN" altLang="en-US"/>
          </a:p>
        </p:txBody>
      </p:sp>
    </p:spTree>
    <p:extLst>
      <p:ext uri="{BB962C8B-B14F-4D97-AF65-F5344CB8AC3E}">
        <p14:creationId xmlns:p14="http://schemas.microsoft.com/office/powerpoint/2010/main" val="18760768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p:cNvSpPr>
          <p:nvPr>
            <p:ph type="dt" sz="half" idx="10"/>
          </p:nvPr>
        </p:nvSpPr>
        <p:spPr/>
        <p:txBody>
          <a:bodyPr/>
          <a:lstStyle>
            <a:lvl1pPr>
              <a:defRPr/>
            </a:lvl1pPr>
          </a:lstStyle>
          <a:p>
            <a:pPr>
              <a:defRPr/>
            </a:pPr>
            <a:fld id="{D170EC45-3C31-4C3D-8B77-22FF0C9AAD4A}" type="datetimeFigureOut">
              <a:rPr lang="zh-CN" altLang="en-US"/>
              <a:pPr>
                <a:defRPr/>
              </a:pPr>
              <a:t>2019/9/8</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0D4074A8-D729-49BB-A7BC-DB2359C77DB8}" type="slidenum">
              <a:rPr lang="zh-CN" altLang="en-US"/>
              <a:pPr>
                <a:defRPr/>
              </a:pPr>
              <a:t>‹#›</a:t>
            </a:fld>
            <a:endParaRPr lang="zh-CN" altLang="en-US"/>
          </a:p>
        </p:txBody>
      </p:sp>
    </p:spTree>
    <p:extLst>
      <p:ext uri="{BB962C8B-B14F-4D97-AF65-F5344CB8AC3E}">
        <p14:creationId xmlns:p14="http://schemas.microsoft.com/office/powerpoint/2010/main" val="15616647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p:cNvSpPr>
          <p:nvPr>
            <p:ph type="dt" sz="half" idx="10"/>
          </p:nvPr>
        </p:nvSpPr>
        <p:spPr/>
        <p:txBody>
          <a:bodyPr/>
          <a:lstStyle>
            <a:lvl1pPr>
              <a:defRPr/>
            </a:lvl1pPr>
          </a:lstStyle>
          <a:p>
            <a:pPr>
              <a:defRPr/>
            </a:pPr>
            <a:fld id="{36DE339D-55A7-444C-B9D1-1957295915E5}" type="datetimeFigureOut">
              <a:rPr lang="zh-CN" altLang="en-US"/>
              <a:pPr>
                <a:defRPr/>
              </a:pPr>
              <a:t>2019/9/8</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FCB3A32D-1FCD-4730-805F-780D3DD87911}" type="slidenum">
              <a:rPr lang="zh-CN" altLang="en-US"/>
              <a:pPr>
                <a:defRPr/>
              </a:pPr>
              <a:t>‹#›</a:t>
            </a:fld>
            <a:endParaRPr lang="zh-CN" altLang="en-US"/>
          </a:p>
        </p:txBody>
      </p:sp>
    </p:spTree>
    <p:extLst>
      <p:ext uri="{BB962C8B-B14F-4D97-AF65-F5344CB8AC3E}">
        <p14:creationId xmlns:p14="http://schemas.microsoft.com/office/powerpoint/2010/main" val="2022992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p:cNvSpPr>
            <a:spLocks noGrp="1"/>
          </p:cNvSpPr>
          <p:nvPr>
            <p:ph type="dt" sz="half" idx="10"/>
          </p:nvPr>
        </p:nvSpPr>
        <p:spPr/>
        <p:txBody>
          <a:bodyPr/>
          <a:lstStyle>
            <a:lvl1pPr>
              <a:defRPr/>
            </a:lvl1pPr>
          </a:lstStyle>
          <a:p>
            <a:pPr>
              <a:defRPr/>
            </a:pPr>
            <a:fld id="{1942A674-53CD-422B-9892-C4EF0827967E}" type="datetimeFigureOut">
              <a:rPr lang="zh-CN" altLang="en-US"/>
              <a:pPr>
                <a:defRPr/>
              </a:pPr>
              <a:t>2019/9/8</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9AB350D4-CBC2-4A07-BB4A-B4CC231CE9C3}" type="slidenum">
              <a:rPr lang="zh-CN" altLang="en-US"/>
              <a:pPr>
                <a:defRPr/>
              </a:pPr>
              <a:t>‹#›</a:t>
            </a:fld>
            <a:endParaRPr lang="zh-CN" altLang="en-US"/>
          </a:p>
        </p:txBody>
      </p:sp>
    </p:spTree>
    <p:extLst>
      <p:ext uri="{BB962C8B-B14F-4D97-AF65-F5344CB8AC3E}">
        <p14:creationId xmlns:p14="http://schemas.microsoft.com/office/powerpoint/2010/main" val="4756623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E95118EC-EDEF-4F9C-852D-0A464BD53A70}" type="datetimeFigureOut">
              <a:rPr lang="zh-CN" altLang="en-US"/>
              <a:pPr>
                <a:defRPr/>
              </a:pPr>
              <a:t>2019/9/8</a:t>
            </a:fld>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D2CC5073-A55C-4F3C-8D7B-130473455D17}" type="slidenum">
              <a:rPr lang="zh-CN" altLang="en-US"/>
              <a:pPr>
                <a:defRPr/>
              </a:pPr>
              <a:t>‹#›</a:t>
            </a:fld>
            <a:endParaRPr lang="zh-CN" altLang="en-US"/>
          </a:p>
        </p:txBody>
      </p:sp>
      <p:pic>
        <p:nvPicPr>
          <p:cNvPr id="5" name="图片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6" y="0"/>
            <a:ext cx="9144000" cy="5143500"/>
          </a:xfrm>
          <a:prstGeom prst="rect">
            <a:avLst/>
          </a:prstGeom>
        </p:spPr>
      </p:pic>
      <p:sp>
        <p:nvSpPr>
          <p:cNvPr id="6" name="矩形 5"/>
          <p:cNvSpPr/>
          <p:nvPr userDrawn="1"/>
        </p:nvSpPr>
        <p:spPr>
          <a:xfrm>
            <a:off x="784" y="2211710"/>
            <a:ext cx="9144000" cy="2931790"/>
          </a:xfrm>
          <a:custGeom>
            <a:avLst/>
            <a:gdLst/>
            <a:ahLst/>
            <a:cxnLst/>
            <a:rect l="l" t="t" r="r" b="b"/>
            <a:pathLst>
              <a:path w="9144000" h="2931790">
                <a:moveTo>
                  <a:pt x="0" y="0"/>
                </a:moveTo>
                <a:lnTo>
                  <a:pt x="3824456" y="0"/>
                </a:lnTo>
                <a:cubicBezTo>
                  <a:pt x="3824456" y="26976"/>
                  <a:pt x="3831542" y="51749"/>
                  <a:pt x="3844079" y="73220"/>
                </a:cubicBezTo>
                <a:lnTo>
                  <a:pt x="4145508" y="600620"/>
                </a:lnTo>
                <a:cubicBezTo>
                  <a:pt x="4157500" y="622091"/>
                  <a:pt x="4175488" y="640258"/>
                  <a:pt x="4197836" y="653470"/>
                </a:cubicBezTo>
                <a:cubicBezTo>
                  <a:pt x="4220185" y="666683"/>
                  <a:pt x="4245258" y="672739"/>
                  <a:pt x="4269242" y="672739"/>
                </a:cubicBezTo>
                <a:lnTo>
                  <a:pt x="4869920" y="672739"/>
                </a:lnTo>
                <a:cubicBezTo>
                  <a:pt x="4895539" y="673289"/>
                  <a:pt x="4921158" y="667233"/>
                  <a:pt x="4944596" y="653470"/>
                </a:cubicBezTo>
                <a:cubicBezTo>
                  <a:pt x="4966945" y="640258"/>
                  <a:pt x="4984387" y="622091"/>
                  <a:pt x="4996924" y="601171"/>
                </a:cubicBezTo>
                <a:lnTo>
                  <a:pt x="5296718" y="75972"/>
                </a:lnTo>
                <a:cubicBezTo>
                  <a:pt x="5310345" y="53951"/>
                  <a:pt x="5317976" y="28077"/>
                  <a:pt x="5317976" y="0"/>
                </a:cubicBezTo>
                <a:lnTo>
                  <a:pt x="9144000" y="0"/>
                </a:lnTo>
                <a:lnTo>
                  <a:pt x="9144000" y="2931790"/>
                </a:lnTo>
                <a:lnTo>
                  <a:pt x="0" y="293179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1717513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173165C5-19AB-4D7E-BF4E-8030D4BC8E07}" type="datetimeFigureOut">
              <a:rPr lang="zh-CN" altLang="en-US"/>
              <a:pPr>
                <a:defRPr/>
              </a:pPr>
              <a:t>2019/9/8</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C0C2AC4E-50CB-4334-996F-7EE8464BD267}" type="slidenum">
              <a:rPr lang="zh-CN" altLang="en-US"/>
              <a:pPr>
                <a:defRPr/>
              </a:pPr>
              <a:t>‹#›</a:t>
            </a:fld>
            <a:endParaRPr lang="zh-CN" altLang="en-US"/>
          </a:p>
        </p:txBody>
      </p:sp>
    </p:spTree>
    <p:extLst>
      <p:ext uri="{BB962C8B-B14F-4D97-AF65-F5344CB8AC3E}">
        <p14:creationId xmlns:p14="http://schemas.microsoft.com/office/powerpoint/2010/main" val="41548502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459581"/>
            <a:ext cx="5486400" cy="30861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76C6AEFD-D42C-445E-A078-69D256A721CC}" type="datetimeFigureOut">
              <a:rPr lang="zh-CN" altLang="en-US"/>
              <a:pPr>
                <a:defRPr/>
              </a:pPr>
              <a:t>2019/9/8</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63B7A587-D83B-45BF-80B0-EB01029C5564}" type="slidenum">
              <a:rPr lang="zh-CN" altLang="en-US"/>
              <a:pPr>
                <a:defRPr/>
              </a:pPr>
              <a:t>‹#›</a:t>
            </a:fld>
            <a:endParaRPr lang="zh-CN" altLang="en-US"/>
          </a:p>
        </p:txBody>
      </p:sp>
    </p:spTree>
    <p:extLst>
      <p:ext uri="{BB962C8B-B14F-4D97-AF65-F5344CB8AC3E}">
        <p14:creationId xmlns:p14="http://schemas.microsoft.com/office/powerpoint/2010/main" val="16840164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t="-6000" b="-6000"/>
          </a:stretch>
        </a:blip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457200" y="206375"/>
            <a:ext cx="822960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文本占位符 2"/>
          <p:cNvSpPr>
            <a:spLocks noGrp="1"/>
          </p:cNvSpPr>
          <p:nvPr>
            <p:ph type="body" idx="1"/>
          </p:nvPr>
        </p:nvSpPr>
        <p:spPr bwMode="auto">
          <a:xfrm>
            <a:off x="457200" y="1200150"/>
            <a:ext cx="8229600" cy="339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4767263"/>
            <a:ext cx="2133600" cy="274637"/>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ea typeface="+mn-ea"/>
              </a:defRPr>
            </a:lvl1pPr>
          </a:lstStyle>
          <a:p>
            <a:pPr>
              <a:defRPr/>
            </a:pPr>
            <a:fld id="{BCA76A6C-E1BF-41A9-90D8-1F55C472F0D3}" type="datetimeFigureOut">
              <a:rPr lang="zh-CN" altLang="en-US"/>
              <a:pPr>
                <a:defRPr/>
              </a:pPr>
              <a:t>2019/9/8</a:t>
            </a:fld>
            <a:endParaRPr lang="zh-CN" altLang="en-US"/>
          </a:p>
        </p:txBody>
      </p:sp>
      <p:sp>
        <p:nvSpPr>
          <p:cNvPr id="5" name="页脚占位符 4"/>
          <p:cNvSpPr>
            <a:spLocks noGrp="1"/>
          </p:cNvSpPr>
          <p:nvPr>
            <p:ph type="ftr" sz="quarter" idx="3"/>
          </p:nvPr>
        </p:nvSpPr>
        <p:spPr>
          <a:xfrm>
            <a:off x="3124200" y="4767263"/>
            <a:ext cx="2895600" cy="274637"/>
          </a:xfrm>
          <a:prstGeom prst="rect">
            <a:avLst/>
          </a:prstGeom>
        </p:spPr>
        <p:txBody>
          <a:bodyPr vert="horz" lIns="91440" tIns="45720" rIns="91440" bIns="45720" rtlCol="0" anchor="ctr"/>
          <a:lstStyle>
            <a:lvl1pPr algn="ctr" fontAlgn="auto">
              <a:spcBef>
                <a:spcPts val="0"/>
              </a:spcBef>
              <a:spcAft>
                <a:spcPts val="0"/>
              </a:spcAft>
              <a:defRPr sz="1200" smtClean="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6553200" y="4767263"/>
            <a:ext cx="2133600" cy="274637"/>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ea typeface="+mn-ea"/>
              </a:defRPr>
            </a:lvl1pPr>
          </a:lstStyle>
          <a:p>
            <a:pPr>
              <a:defRPr/>
            </a:pPr>
            <a:fld id="{4AC6EAE7-8652-497A-B0B9-2516C5BD65FF}"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ea typeface="宋体" charset="-122"/>
        </a:defRPr>
      </a:lvl2pPr>
      <a:lvl3pPr algn="ctr" rtl="0" fontAlgn="base">
        <a:spcBef>
          <a:spcPct val="0"/>
        </a:spcBef>
        <a:spcAft>
          <a:spcPct val="0"/>
        </a:spcAft>
        <a:defRPr sz="4400">
          <a:solidFill>
            <a:schemeClr val="tx1"/>
          </a:solidFill>
          <a:latin typeface="Calibri" pitchFamily="34" charset="0"/>
          <a:ea typeface="宋体" charset="-122"/>
        </a:defRPr>
      </a:lvl3pPr>
      <a:lvl4pPr algn="ctr" rtl="0" fontAlgn="base">
        <a:spcBef>
          <a:spcPct val="0"/>
        </a:spcBef>
        <a:spcAft>
          <a:spcPct val="0"/>
        </a:spcAft>
        <a:defRPr sz="4400">
          <a:solidFill>
            <a:schemeClr val="tx1"/>
          </a:solidFill>
          <a:latin typeface="Calibri" pitchFamily="34" charset="0"/>
          <a:ea typeface="宋体" charset="-122"/>
        </a:defRPr>
      </a:lvl4pPr>
      <a:lvl5pPr algn="ctr" rtl="0" fontAlgn="base">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p:titleStyle>
    <p:bodyStyle>
      <a:lvl1pPr marL="342900" indent="-342900" algn="l"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2.xml"/><Relationship Id="rId1" Type="http://schemas.openxmlformats.org/officeDocument/2006/relationships/vmlDrawing" Target="../drawings/vmlDrawing2.vml"/><Relationship Id="rId5" Type="http://schemas.openxmlformats.org/officeDocument/2006/relationships/image" Target="../media/image6.emf"/><Relationship Id="rId4" Type="http://schemas.openxmlformats.org/officeDocument/2006/relationships/package" Target="../embeddings/Microsoft_Visio_Drawing1.vsdx"/></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2.xml"/><Relationship Id="rId1" Type="http://schemas.openxmlformats.org/officeDocument/2006/relationships/vmlDrawing" Target="../drawings/vmlDrawing3.vml"/><Relationship Id="rId5" Type="http://schemas.openxmlformats.org/officeDocument/2006/relationships/image" Target="../media/image7.emf"/><Relationship Id="rId4" Type="http://schemas.openxmlformats.org/officeDocument/2006/relationships/package" Target="../embeddings/Microsoft_Visio_Drawing2.vsdx"/></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2.xml"/><Relationship Id="rId1" Type="http://schemas.openxmlformats.org/officeDocument/2006/relationships/vmlDrawing" Target="../drawings/vmlDrawing4.vml"/><Relationship Id="rId5" Type="http://schemas.openxmlformats.org/officeDocument/2006/relationships/image" Target="../media/image8.emf"/><Relationship Id="rId4" Type="http://schemas.openxmlformats.org/officeDocument/2006/relationships/package" Target="../embeddings/Microsoft_Visio_Drawing3.vsdx"/></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2.xml"/><Relationship Id="rId1" Type="http://schemas.openxmlformats.org/officeDocument/2006/relationships/vmlDrawing" Target="../drawings/vmlDrawing5.vml"/><Relationship Id="rId5" Type="http://schemas.openxmlformats.org/officeDocument/2006/relationships/image" Target="../media/image9.emf"/><Relationship Id="rId4" Type="http://schemas.openxmlformats.org/officeDocument/2006/relationships/package" Target="../embeddings/Microsoft_Visio_Drawing4.vsdx"/></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2.xml"/><Relationship Id="rId1" Type="http://schemas.openxmlformats.org/officeDocument/2006/relationships/vmlDrawing" Target="../drawings/vmlDrawing6.vml"/><Relationship Id="rId5" Type="http://schemas.openxmlformats.org/officeDocument/2006/relationships/image" Target="../media/image10.emf"/><Relationship Id="rId4" Type="http://schemas.openxmlformats.org/officeDocument/2006/relationships/package" Target="../embeddings/Microsoft_Visio_Drawing5.vsdx"/></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2.xml"/><Relationship Id="rId1" Type="http://schemas.openxmlformats.org/officeDocument/2006/relationships/vmlDrawing" Target="../drawings/vmlDrawing7.vml"/><Relationship Id="rId5" Type="http://schemas.openxmlformats.org/officeDocument/2006/relationships/image" Target="../media/image10.emf"/><Relationship Id="rId4" Type="http://schemas.openxmlformats.org/officeDocument/2006/relationships/package" Target="../embeddings/Microsoft_Visio_Drawing6.vsdx"/></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2.xml"/><Relationship Id="rId1" Type="http://schemas.openxmlformats.org/officeDocument/2006/relationships/vmlDrawing" Target="../drawings/vmlDrawing8.vml"/><Relationship Id="rId5" Type="http://schemas.openxmlformats.org/officeDocument/2006/relationships/image" Target="../media/image11.emf"/><Relationship Id="rId4" Type="http://schemas.openxmlformats.org/officeDocument/2006/relationships/package" Target="../embeddings/Microsoft_Visio_Drawing7.vsdx"/></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2.xml"/><Relationship Id="rId1" Type="http://schemas.openxmlformats.org/officeDocument/2006/relationships/vmlDrawing" Target="../drawings/vmlDrawing9.vml"/><Relationship Id="rId5" Type="http://schemas.openxmlformats.org/officeDocument/2006/relationships/image" Target="../media/image12.emf"/><Relationship Id="rId4" Type="http://schemas.openxmlformats.org/officeDocument/2006/relationships/package" Target="../embeddings/Microsoft_Visio_Drawing8.vsdx"/></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2.xml"/><Relationship Id="rId1" Type="http://schemas.openxmlformats.org/officeDocument/2006/relationships/vmlDrawing" Target="../drawings/vmlDrawing10.vml"/><Relationship Id="rId5" Type="http://schemas.openxmlformats.org/officeDocument/2006/relationships/image" Target="../media/image13.emf"/><Relationship Id="rId4" Type="http://schemas.openxmlformats.org/officeDocument/2006/relationships/package" Target="../embeddings/Microsoft_Visio_Drawing9.vsdx"/></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2.xml"/><Relationship Id="rId1" Type="http://schemas.openxmlformats.org/officeDocument/2006/relationships/vmlDrawing" Target="../drawings/vmlDrawing11.vml"/><Relationship Id="rId5" Type="http://schemas.openxmlformats.org/officeDocument/2006/relationships/image" Target="../media/image14.emf"/><Relationship Id="rId4" Type="http://schemas.openxmlformats.org/officeDocument/2006/relationships/package" Target="../embeddings/Microsoft_Visio_Drawing10.vsdx"/></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2.xml"/><Relationship Id="rId1" Type="http://schemas.openxmlformats.org/officeDocument/2006/relationships/vmlDrawing" Target="../drawings/vmlDrawing12.vml"/><Relationship Id="rId5" Type="http://schemas.openxmlformats.org/officeDocument/2006/relationships/image" Target="../media/image15.emf"/><Relationship Id="rId4" Type="http://schemas.openxmlformats.org/officeDocument/2006/relationships/package" Target="../embeddings/Microsoft_Visio_Drawing11.vsdx"/></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2.xml"/><Relationship Id="rId1" Type="http://schemas.openxmlformats.org/officeDocument/2006/relationships/vmlDrawing" Target="../drawings/vmlDrawing13.vml"/><Relationship Id="rId5" Type="http://schemas.openxmlformats.org/officeDocument/2006/relationships/image" Target="../media/image16.emf"/><Relationship Id="rId4" Type="http://schemas.openxmlformats.org/officeDocument/2006/relationships/package" Target="../embeddings/Microsoft_Visio_Drawing12.vsdx"/></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2.xml"/><Relationship Id="rId1" Type="http://schemas.openxmlformats.org/officeDocument/2006/relationships/vmlDrawing" Target="../drawings/vmlDrawing14.vml"/><Relationship Id="rId5" Type="http://schemas.openxmlformats.org/officeDocument/2006/relationships/image" Target="../media/image17.emf"/><Relationship Id="rId4" Type="http://schemas.openxmlformats.org/officeDocument/2006/relationships/package" Target="../embeddings/Microsoft_Visio_Drawing13.vsdx"/></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2.xml"/><Relationship Id="rId1" Type="http://schemas.openxmlformats.org/officeDocument/2006/relationships/vmlDrawing" Target="../drawings/vmlDrawing15.vml"/><Relationship Id="rId5" Type="http://schemas.openxmlformats.org/officeDocument/2006/relationships/image" Target="../media/image18.emf"/><Relationship Id="rId4" Type="http://schemas.openxmlformats.org/officeDocument/2006/relationships/package" Target="../embeddings/Microsoft_Visio_Drawing14.vsdx"/></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12.xml"/><Relationship Id="rId1" Type="http://schemas.openxmlformats.org/officeDocument/2006/relationships/vmlDrawing" Target="../drawings/vmlDrawing16.vml"/><Relationship Id="rId5" Type="http://schemas.openxmlformats.org/officeDocument/2006/relationships/image" Target="../media/image19.emf"/><Relationship Id="rId4" Type="http://schemas.openxmlformats.org/officeDocument/2006/relationships/package" Target="../embeddings/Microsoft_Visio_Drawing15.vsdx"/></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12.xml"/><Relationship Id="rId1" Type="http://schemas.openxmlformats.org/officeDocument/2006/relationships/vmlDrawing" Target="../drawings/vmlDrawing17.vml"/><Relationship Id="rId5" Type="http://schemas.openxmlformats.org/officeDocument/2006/relationships/image" Target="../media/image20.emf"/><Relationship Id="rId4" Type="http://schemas.openxmlformats.org/officeDocument/2006/relationships/package" Target="../embeddings/Microsoft_Visio_Drawing16.vsdx"/></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5.emf"/><Relationship Id="rId4" Type="http://schemas.openxmlformats.org/officeDocument/2006/relationships/package" Target="../embeddings/Microsoft_Visio_Drawing.vsdx"/></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5164038"/>
          </a:xfrm>
          <a:prstGeom prst="rect">
            <a:avLst/>
          </a:prstGeom>
        </p:spPr>
      </p:pic>
      <p:sp>
        <p:nvSpPr>
          <p:cNvPr id="65" name="矩形 64"/>
          <p:cNvSpPr/>
          <p:nvPr/>
        </p:nvSpPr>
        <p:spPr>
          <a:xfrm>
            <a:off x="0" y="5035826"/>
            <a:ext cx="9144000" cy="10767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a:extLst>
              <a:ext uri="{FF2B5EF4-FFF2-40B4-BE49-F238E27FC236}">
                <a16:creationId xmlns:a16="http://schemas.microsoft.com/office/drawing/2014/main" id="{21DFA276-080E-45BC-BB6C-A8CBA87D4C6A}"/>
              </a:ext>
            </a:extLst>
          </p:cNvPr>
          <p:cNvSpPr txBox="1"/>
          <p:nvPr/>
        </p:nvSpPr>
        <p:spPr>
          <a:xfrm>
            <a:off x="1279377" y="1563638"/>
            <a:ext cx="6924974" cy="1107996"/>
          </a:xfrm>
          <a:prstGeom prst="rect">
            <a:avLst/>
          </a:prstGeom>
          <a:noFill/>
        </p:spPr>
        <p:txBody>
          <a:bodyPr wrap="none" lIns="0" tIns="0" rIns="0" bIns="0" rtlCol="0">
            <a:spAutoFit/>
          </a:bodyPr>
          <a:lstStyle/>
          <a:p>
            <a:pPr algn="ctr"/>
            <a:r>
              <a:rPr lang="zh-CN" altLang="en-US" sz="3600" b="1" dirty="0">
                <a:solidFill>
                  <a:schemeClr val="accent6"/>
                </a:solidFill>
                <a:latin typeface="微软雅黑" pitchFamily="34" charset="-122"/>
                <a:ea typeface="微软雅黑" pitchFamily="34" charset="-122"/>
              </a:rPr>
              <a:t>辐射防护数据集成与监控系统软件</a:t>
            </a:r>
            <a:endParaRPr lang="en-US" altLang="zh-CN" sz="3600" b="1" dirty="0">
              <a:solidFill>
                <a:schemeClr val="accent6"/>
              </a:solidFill>
              <a:latin typeface="微软雅黑" pitchFamily="34" charset="-122"/>
              <a:ea typeface="微软雅黑" pitchFamily="34" charset="-122"/>
            </a:endParaRPr>
          </a:p>
          <a:p>
            <a:pPr algn="ctr"/>
            <a:r>
              <a:rPr lang="zh-CN" altLang="en-US" sz="3600" b="1" dirty="0">
                <a:solidFill>
                  <a:schemeClr val="accent6"/>
                </a:solidFill>
                <a:latin typeface="微软雅黑" pitchFamily="34" charset="-122"/>
                <a:ea typeface="微软雅黑" pitchFamily="34" charset="-122"/>
              </a:rPr>
              <a:t>需求分析报告</a:t>
            </a:r>
          </a:p>
        </p:txBody>
      </p:sp>
      <p:sp>
        <p:nvSpPr>
          <p:cNvPr id="3" name="文本框 2">
            <a:extLst>
              <a:ext uri="{FF2B5EF4-FFF2-40B4-BE49-F238E27FC236}">
                <a16:creationId xmlns:a16="http://schemas.microsoft.com/office/drawing/2014/main" id="{F7F05FD0-2EB6-47D4-B04E-BDD2F3A0649C}"/>
              </a:ext>
            </a:extLst>
          </p:cNvPr>
          <p:cNvSpPr txBox="1"/>
          <p:nvPr/>
        </p:nvSpPr>
        <p:spPr>
          <a:xfrm>
            <a:off x="2578422" y="3484398"/>
            <a:ext cx="3590728" cy="430887"/>
          </a:xfrm>
          <a:prstGeom prst="rect">
            <a:avLst/>
          </a:prstGeom>
          <a:noFill/>
        </p:spPr>
        <p:txBody>
          <a:bodyPr wrap="none" lIns="0" tIns="0" rIns="0" bIns="0" rtlCol="0">
            <a:spAutoFit/>
          </a:bodyPr>
          <a:lstStyle/>
          <a:p>
            <a:pPr algn="ctr"/>
            <a:r>
              <a:rPr lang="zh-CN" altLang="en-US" sz="2800" b="1" dirty="0">
                <a:solidFill>
                  <a:schemeClr val="accent3">
                    <a:lumMod val="20000"/>
                    <a:lumOff val="80000"/>
                  </a:schemeClr>
                </a:solidFill>
                <a:latin typeface="微软雅黑" pitchFamily="34" charset="-122"/>
                <a:ea typeface="微软雅黑" pitchFamily="34" charset="-122"/>
              </a:rPr>
              <a:t>四川天健科技有限公司</a:t>
            </a:r>
          </a:p>
        </p:txBody>
      </p:sp>
    </p:spTree>
    <p:extLst>
      <p:ext uri="{BB962C8B-B14F-4D97-AF65-F5344CB8AC3E}">
        <p14:creationId xmlns:p14="http://schemas.microsoft.com/office/powerpoint/2010/main" val="1947798313"/>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1847850" y="931776"/>
            <a:ext cx="138564"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zh-CN" altLang="en-US"/>
          </a:p>
        </p:txBody>
      </p:sp>
      <p:sp>
        <p:nvSpPr>
          <p:cNvPr id="8" name="标题 1"/>
          <p:cNvSpPr>
            <a:spLocks noGrp="1"/>
          </p:cNvSpPr>
          <p:nvPr>
            <p:ph type="title"/>
          </p:nvPr>
        </p:nvSpPr>
        <p:spPr>
          <a:xfrm>
            <a:off x="678016" y="123478"/>
            <a:ext cx="3821976" cy="277143"/>
          </a:xfrm>
        </p:spPr>
        <p:txBody>
          <a:bodyPr/>
          <a:lstStyle/>
          <a:p>
            <a:pPr algn="l"/>
            <a:r>
              <a:rPr lang="en-US" altLang="zh-CN" sz="2400" b="1" dirty="0">
                <a:solidFill>
                  <a:srgbClr val="F87A08"/>
                </a:solidFill>
              </a:rPr>
              <a:t>2</a:t>
            </a:r>
            <a:r>
              <a:rPr lang="en-US" altLang="zh-CN" sz="1600" b="1" dirty="0">
                <a:solidFill>
                  <a:schemeClr val="bg1"/>
                </a:solidFill>
              </a:rPr>
              <a:t>-</a:t>
            </a:r>
            <a:r>
              <a:rPr lang="en-US" altLang="zh-CN" sz="1600" b="1" dirty="0">
                <a:solidFill>
                  <a:schemeClr val="bg1"/>
                </a:solidFill>
                <a:latin typeface="微软雅黑" panose="020B0503020204020204" pitchFamily="34" charset="-122"/>
                <a:ea typeface="微软雅黑" panose="020B0503020204020204" pitchFamily="34" charset="-122"/>
              </a:rPr>
              <a:t>2</a:t>
            </a:r>
            <a:r>
              <a:rPr lang="en-US" altLang="zh-CN" sz="1600" b="1" dirty="0">
                <a:solidFill>
                  <a:schemeClr val="bg1"/>
                </a:solidFill>
              </a:rPr>
              <a:t> </a:t>
            </a:r>
            <a:r>
              <a:rPr lang="zh-CN" altLang="en-US" sz="1600" b="1" dirty="0">
                <a:solidFill>
                  <a:schemeClr val="bg1"/>
                </a:solidFill>
                <a:latin typeface="微软雅黑" panose="020B0503020204020204" pitchFamily="34" charset="-122"/>
                <a:ea typeface="微软雅黑" panose="020B0503020204020204" pitchFamily="34" charset="-122"/>
              </a:rPr>
              <a:t>系统参数设置</a:t>
            </a:r>
          </a:p>
        </p:txBody>
      </p:sp>
      <p:sp>
        <p:nvSpPr>
          <p:cNvPr id="9" name="KSO_Shape"/>
          <p:cNvSpPr>
            <a:spLocks/>
          </p:cNvSpPr>
          <p:nvPr/>
        </p:nvSpPr>
        <p:spPr bwMode="auto">
          <a:xfrm>
            <a:off x="251520" y="138559"/>
            <a:ext cx="433186" cy="264666"/>
          </a:xfrm>
          <a:custGeom>
            <a:avLst/>
            <a:gdLst>
              <a:gd name="T0" fmla="*/ 432030 w 2125663"/>
              <a:gd name="T1" fmla="*/ 1344893 h 1811338"/>
              <a:gd name="T2" fmla="*/ 462740 w 2125663"/>
              <a:gd name="T3" fmla="*/ 1477960 h 1811338"/>
              <a:gd name="T4" fmla="*/ 513638 w 2125663"/>
              <a:gd name="T5" fmla="*/ 1557743 h 1811338"/>
              <a:gd name="T6" fmla="*/ 516481 w 2125663"/>
              <a:gd name="T7" fmla="*/ 1336346 h 1811338"/>
              <a:gd name="T8" fmla="*/ 503401 w 2125663"/>
              <a:gd name="T9" fmla="*/ 1310416 h 1811338"/>
              <a:gd name="T10" fmla="*/ 515913 w 2125663"/>
              <a:gd name="T11" fmla="*/ 1250009 h 1811338"/>
              <a:gd name="T12" fmla="*/ 618846 w 2125663"/>
              <a:gd name="T13" fmla="*/ 1242885 h 1811338"/>
              <a:gd name="T14" fmla="*/ 643583 w 2125663"/>
              <a:gd name="T15" fmla="*/ 1263116 h 1811338"/>
              <a:gd name="T16" fmla="*/ 642446 w 2125663"/>
              <a:gd name="T17" fmla="*/ 1324948 h 1811338"/>
              <a:gd name="T18" fmla="*/ 619414 w 2125663"/>
              <a:gd name="T19" fmla="*/ 1342899 h 1811338"/>
              <a:gd name="T20" fmla="*/ 664057 w 2125663"/>
              <a:gd name="T21" fmla="*/ 1524691 h 1811338"/>
              <a:gd name="T22" fmla="*/ 704434 w 2125663"/>
              <a:gd name="T23" fmla="*/ 1417553 h 1811338"/>
              <a:gd name="T24" fmla="*/ 725191 w 2125663"/>
              <a:gd name="T25" fmla="*/ 1259697 h 1811338"/>
              <a:gd name="T26" fmla="*/ 857412 w 2125663"/>
              <a:gd name="T27" fmla="*/ 1192451 h 1811338"/>
              <a:gd name="T28" fmla="*/ 923096 w 2125663"/>
              <a:gd name="T29" fmla="*/ 1212682 h 1811338"/>
              <a:gd name="T30" fmla="*/ 970013 w 2125663"/>
              <a:gd name="T31" fmla="*/ 1259697 h 1811338"/>
              <a:gd name="T32" fmla="*/ 990201 w 2125663"/>
              <a:gd name="T33" fmla="*/ 1325233 h 1811338"/>
              <a:gd name="T34" fmla="*/ 980818 w 2125663"/>
              <a:gd name="T35" fmla="*/ 1537228 h 1811338"/>
              <a:gd name="T36" fmla="*/ 935891 w 2125663"/>
              <a:gd name="T37" fmla="*/ 1570566 h 1811338"/>
              <a:gd name="T38" fmla="*/ 798837 w 2125663"/>
              <a:gd name="T39" fmla="*/ 1607608 h 1811338"/>
              <a:gd name="T40" fmla="*/ 617424 w 2125663"/>
              <a:gd name="T41" fmla="*/ 1622140 h 1811338"/>
              <a:gd name="T42" fmla="*/ 428049 w 2125663"/>
              <a:gd name="T43" fmla="*/ 1615872 h 1811338"/>
              <a:gd name="T44" fmla="*/ 264551 w 2125663"/>
              <a:gd name="T45" fmla="*/ 1588232 h 1811338"/>
              <a:gd name="T46" fmla="*/ 180669 w 2125663"/>
              <a:gd name="T47" fmla="*/ 1549481 h 1811338"/>
              <a:gd name="T48" fmla="*/ 159912 w 2125663"/>
              <a:gd name="T49" fmla="*/ 1517283 h 1811338"/>
              <a:gd name="T50" fmla="*/ 167873 w 2125663"/>
              <a:gd name="T51" fmla="*/ 1284201 h 1811338"/>
              <a:gd name="T52" fmla="*/ 205123 w 2125663"/>
              <a:gd name="T53" fmla="*/ 1228638 h 1811338"/>
              <a:gd name="T54" fmla="*/ 264266 w 2125663"/>
              <a:gd name="T55" fmla="*/ 1196440 h 1811338"/>
              <a:gd name="T56" fmla="*/ 421225 w 2125663"/>
              <a:gd name="T57" fmla="*/ 1183048 h 1811338"/>
              <a:gd name="T58" fmla="*/ 433514 w 2125663"/>
              <a:gd name="T59" fmla="*/ 761303 h 1811338"/>
              <a:gd name="T60" fmla="*/ 391450 w 2125663"/>
              <a:gd name="T61" fmla="*/ 813630 h 1811338"/>
              <a:gd name="T62" fmla="*/ 379229 w 2125663"/>
              <a:gd name="T63" fmla="*/ 902075 h 1811338"/>
              <a:gd name="T64" fmla="*/ 414756 w 2125663"/>
              <a:gd name="T65" fmla="*/ 1016114 h 1811338"/>
              <a:gd name="T66" fmla="*/ 487516 w 2125663"/>
              <a:gd name="T67" fmla="*/ 1099439 h 1811338"/>
              <a:gd name="T68" fmla="*/ 567666 w 2125663"/>
              <a:gd name="T69" fmla="*/ 1135272 h 1811338"/>
              <a:gd name="T70" fmla="*/ 645542 w 2125663"/>
              <a:gd name="T71" fmla="*/ 1111099 h 1811338"/>
              <a:gd name="T72" fmla="*/ 722282 w 2125663"/>
              <a:gd name="T73" fmla="*/ 1035452 h 1811338"/>
              <a:gd name="T74" fmla="*/ 767757 w 2125663"/>
              <a:gd name="T75" fmla="*/ 926248 h 1811338"/>
              <a:gd name="T76" fmla="*/ 666290 w 2125663"/>
              <a:gd name="T77" fmla="*/ 863967 h 1811338"/>
              <a:gd name="T78" fmla="*/ 546918 w 2125663"/>
              <a:gd name="T79" fmla="*/ 832116 h 1811338"/>
              <a:gd name="T80" fmla="*/ 484389 w 2125663"/>
              <a:gd name="T81" fmla="*/ 790595 h 1811338"/>
              <a:gd name="T82" fmla="*/ 452273 w 2125663"/>
              <a:gd name="T83" fmla="*/ 760734 h 1811338"/>
              <a:gd name="T84" fmla="*/ 568234 w 2125663"/>
              <a:gd name="T85" fmla="*/ 587258 h 1811338"/>
              <a:gd name="T86" fmla="*/ 631616 w 2125663"/>
              <a:gd name="T87" fmla="*/ 594937 h 1811338"/>
              <a:gd name="T88" fmla="*/ 705513 w 2125663"/>
              <a:gd name="T89" fmla="*/ 631054 h 1811338"/>
              <a:gd name="T90" fmla="*/ 790210 w 2125663"/>
              <a:gd name="T91" fmla="*/ 732864 h 1811338"/>
              <a:gd name="T92" fmla="*/ 826306 w 2125663"/>
              <a:gd name="T93" fmla="*/ 873920 h 1811338"/>
              <a:gd name="T94" fmla="*/ 818064 w 2125663"/>
              <a:gd name="T95" fmla="*/ 959237 h 1811338"/>
              <a:gd name="T96" fmla="*/ 780831 w 2125663"/>
              <a:gd name="T97" fmla="*/ 1048534 h 1811338"/>
              <a:gd name="T98" fmla="*/ 687607 w 2125663"/>
              <a:gd name="T99" fmla="*/ 1148922 h 1811338"/>
              <a:gd name="T100" fmla="*/ 588983 w 2125663"/>
              <a:gd name="T101" fmla="*/ 1190727 h 1811338"/>
              <a:gd name="T102" fmla="*/ 525033 w 2125663"/>
              <a:gd name="T103" fmla="*/ 1182480 h 1811338"/>
              <a:gd name="T104" fmla="*/ 421293 w 2125663"/>
              <a:gd name="T105" fmla="*/ 1115081 h 1811338"/>
              <a:gd name="T106" fmla="*/ 345406 w 2125663"/>
              <a:gd name="T107" fmla="*/ 1002463 h 1811338"/>
              <a:gd name="T108" fmla="*/ 325511 w 2125663"/>
              <a:gd name="T109" fmla="*/ 929092 h 1811338"/>
              <a:gd name="T110" fmla="*/ 330627 w 2125663"/>
              <a:gd name="T111" fmla="*/ 813915 h 1811338"/>
              <a:gd name="T112" fmla="*/ 388324 w 2125663"/>
              <a:gd name="T113" fmla="*/ 686510 h 1811338"/>
              <a:gd name="T114" fmla="*/ 482400 w 2125663"/>
              <a:gd name="T115" fmla="*/ 608303 h 1811338"/>
              <a:gd name="T116" fmla="*/ 542939 w 2125663"/>
              <a:gd name="T117" fmla="*/ 589534 h 1811338"/>
              <a:gd name="T118" fmla="*/ 0 w 2125663"/>
              <a:gd name="T119" fmla="*/ 0 h 1811338"/>
              <a:gd name="T120" fmla="*/ 174993 w 2125663"/>
              <a:gd name="T121" fmla="*/ 1118883 h 181133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125663" h="1811338">
                <a:moveTo>
                  <a:pt x="470017" y="1320800"/>
                </a:moveTo>
                <a:lnTo>
                  <a:pt x="470335" y="1343069"/>
                </a:lnTo>
                <a:lnTo>
                  <a:pt x="471286" y="1364382"/>
                </a:lnTo>
                <a:lnTo>
                  <a:pt x="472238" y="1385696"/>
                </a:lnTo>
                <a:lnTo>
                  <a:pt x="473190" y="1406374"/>
                </a:lnTo>
                <a:lnTo>
                  <a:pt x="474459" y="1426415"/>
                </a:lnTo>
                <a:lnTo>
                  <a:pt x="476363" y="1446139"/>
                </a:lnTo>
                <a:lnTo>
                  <a:pt x="478267" y="1464908"/>
                </a:lnTo>
                <a:lnTo>
                  <a:pt x="480170" y="1483677"/>
                </a:lnTo>
                <a:lnTo>
                  <a:pt x="482074" y="1501491"/>
                </a:lnTo>
                <a:lnTo>
                  <a:pt x="484612" y="1518988"/>
                </a:lnTo>
                <a:lnTo>
                  <a:pt x="487468" y="1535530"/>
                </a:lnTo>
                <a:lnTo>
                  <a:pt x="490323" y="1552072"/>
                </a:lnTo>
                <a:lnTo>
                  <a:pt x="493179" y="1567660"/>
                </a:lnTo>
                <a:lnTo>
                  <a:pt x="496352" y="1582611"/>
                </a:lnTo>
                <a:lnTo>
                  <a:pt x="500159" y="1597563"/>
                </a:lnTo>
                <a:lnTo>
                  <a:pt x="503649" y="1611560"/>
                </a:lnTo>
                <a:lnTo>
                  <a:pt x="507774" y="1624921"/>
                </a:lnTo>
                <a:lnTo>
                  <a:pt x="511899" y="1637646"/>
                </a:lnTo>
                <a:lnTo>
                  <a:pt x="516341" y="1650052"/>
                </a:lnTo>
                <a:lnTo>
                  <a:pt x="520783" y="1661505"/>
                </a:lnTo>
                <a:lnTo>
                  <a:pt x="525859" y="1672639"/>
                </a:lnTo>
                <a:lnTo>
                  <a:pt x="530936" y="1683137"/>
                </a:lnTo>
                <a:lnTo>
                  <a:pt x="536329" y="1692998"/>
                </a:lnTo>
                <a:lnTo>
                  <a:pt x="541723" y="1702224"/>
                </a:lnTo>
                <a:lnTo>
                  <a:pt x="547752" y="1710813"/>
                </a:lnTo>
                <a:lnTo>
                  <a:pt x="553463" y="1718766"/>
                </a:lnTo>
                <a:lnTo>
                  <a:pt x="559808" y="1726083"/>
                </a:lnTo>
                <a:lnTo>
                  <a:pt x="566154" y="1732763"/>
                </a:lnTo>
                <a:lnTo>
                  <a:pt x="573134" y="1739125"/>
                </a:lnTo>
                <a:lnTo>
                  <a:pt x="580114" y="1744215"/>
                </a:lnTo>
                <a:lnTo>
                  <a:pt x="587412" y="1749305"/>
                </a:lnTo>
                <a:lnTo>
                  <a:pt x="594709" y="1753123"/>
                </a:lnTo>
                <a:lnTo>
                  <a:pt x="594709" y="1499901"/>
                </a:lnTo>
                <a:lnTo>
                  <a:pt x="591537" y="1499264"/>
                </a:lnTo>
                <a:lnTo>
                  <a:pt x="588047" y="1498310"/>
                </a:lnTo>
                <a:lnTo>
                  <a:pt x="584874" y="1497038"/>
                </a:lnTo>
                <a:lnTo>
                  <a:pt x="582018" y="1495765"/>
                </a:lnTo>
                <a:lnTo>
                  <a:pt x="579163" y="1494175"/>
                </a:lnTo>
                <a:lnTo>
                  <a:pt x="576307" y="1491948"/>
                </a:lnTo>
                <a:lnTo>
                  <a:pt x="573769" y="1489721"/>
                </a:lnTo>
                <a:lnTo>
                  <a:pt x="571548" y="1487494"/>
                </a:lnTo>
                <a:lnTo>
                  <a:pt x="569327" y="1484949"/>
                </a:lnTo>
                <a:lnTo>
                  <a:pt x="567106" y="1482404"/>
                </a:lnTo>
                <a:lnTo>
                  <a:pt x="565519" y="1479223"/>
                </a:lnTo>
                <a:lnTo>
                  <a:pt x="564250" y="1476360"/>
                </a:lnTo>
                <a:lnTo>
                  <a:pt x="563298" y="1473179"/>
                </a:lnTo>
                <a:lnTo>
                  <a:pt x="562347" y="1469998"/>
                </a:lnTo>
                <a:lnTo>
                  <a:pt x="562029" y="1466180"/>
                </a:lnTo>
                <a:lnTo>
                  <a:pt x="561712" y="1462999"/>
                </a:lnTo>
                <a:lnTo>
                  <a:pt x="561712" y="1425143"/>
                </a:lnTo>
                <a:lnTo>
                  <a:pt x="562029" y="1421007"/>
                </a:lnTo>
                <a:lnTo>
                  <a:pt x="562664" y="1417508"/>
                </a:lnTo>
                <a:lnTo>
                  <a:pt x="563616" y="1414009"/>
                </a:lnTo>
                <a:lnTo>
                  <a:pt x="564885" y="1410191"/>
                </a:lnTo>
                <a:lnTo>
                  <a:pt x="566154" y="1407010"/>
                </a:lnTo>
                <a:lnTo>
                  <a:pt x="568375" y="1403829"/>
                </a:lnTo>
                <a:lnTo>
                  <a:pt x="570596" y="1400966"/>
                </a:lnTo>
                <a:lnTo>
                  <a:pt x="572817" y="1398103"/>
                </a:lnTo>
                <a:lnTo>
                  <a:pt x="575673" y="1395558"/>
                </a:lnTo>
                <a:lnTo>
                  <a:pt x="578528" y="1393649"/>
                </a:lnTo>
                <a:lnTo>
                  <a:pt x="581701" y="1391741"/>
                </a:lnTo>
                <a:lnTo>
                  <a:pt x="584874" y="1390150"/>
                </a:lnTo>
                <a:lnTo>
                  <a:pt x="588364" y="1388878"/>
                </a:lnTo>
                <a:lnTo>
                  <a:pt x="592171" y="1387605"/>
                </a:lnTo>
                <a:lnTo>
                  <a:pt x="595979" y="1386969"/>
                </a:lnTo>
                <a:lnTo>
                  <a:pt x="599786" y="1386969"/>
                </a:lnTo>
                <a:lnTo>
                  <a:pt x="682597" y="1386969"/>
                </a:lnTo>
                <a:lnTo>
                  <a:pt x="686721" y="1386969"/>
                </a:lnTo>
                <a:lnTo>
                  <a:pt x="690529" y="1387605"/>
                </a:lnTo>
                <a:lnTo>
                  <a:pt x="694019" y="1388878"/>
                </a:lnTo>
                <a:lnTo>
                  <a:pt x="697826" y="1390150"/>
                </a:lnTo>
                <a:lnTo>
                  <a:pt x="700999" y="1391741"/>
                </a:lnTo>
                <a:lnTo>
                  <a:pt x="704172" y="1393649"/>
                </a:lnTo>
                <a:lnTo>
                  <a:pt x="707345" y="1395558"/>
                </a:lnTo>
                <a:lnTo>
                  <a:pt x="709883" y="1398103"/>
                </a:lnTo>
                <a:lnTo>
                  <a:pt x="712104" y="1400966"/>
                </a:lnTo>
                <a:lnTo>
                  <a:pt x="714325" y="1403829"/>
                </a:lnTo>
                <a:lnTo>
                  <a:pt x="716229" y="1407010"/>
                </a:lnTo>
                <a:lnTo>
                  <a:pt x="718132" y="1410191"/>
                </a:lnTo>
                <a:lnTo>
                  <a:pt x="719402" y="1414009"/>
                </a:lnTo>
                <a:lnTo>
                  <a:pt x="720353" y="1417508"/>
                </a:lnTo>
                <a:lnTo>
                  <a:pt x="720671" y="1421007"/>
                </a:lnTo>
                <a:lnTo>
                  <a:pt x="720988" y="1425143"/>
                </a:lnTo>
                <a:lnTo>
                  <a:pt x="720988" y="1462999"/>
                </a:lnTo>
                <a:lnTo>
                  <a:pt x="720988" y="1466180"/>
                </a:lnTo>
                <a:lnTo>
                  <a:pt x="720353" y="1469998"/>
                </a:lnTo>
                <a:lnTo>
                  <a:pt x="719719" y="1473179"/>
                </a:lnTo>
                <a:lnTo>
                  <a:pt x="718450" y="1476360"/>
                </a:lnTo>
                <a:lnTo>
                  <a:pt x="716863" y="1479223"/>
                </a:lnTo>
                <a:lnTo>
                  <a:pt x="715277" y="1482404"/>
                </a:lnTo>
                <a:lnTo>
                  <a:pt x="713373" y="1484949"/>
                </a:lnTo>
                <a:lnTo>
                  <a:pt x="711469" y="1487494"/>
                </a:lnTo>
                <a:lnTo>
                  <a:pt x="708931" y="1489721"/>
                </a:lnTo>
                <a:lnTo>
                  <a:pt x="706710" y="1491948"/>
                </a:lnTo>
                <a:lnTo>
                  <a:pt x="703537" y="1494175"/>
                </a:lnTo>
                <a:lnTo>
                  <a:pt x="700682" y="1495765"/>
                </a:lnTo>
                <a:lnTo>
                  <a:pt x="697826" y="1497038"/>
                </a:lnTo>
                <a:lnTo>
                  <a:pt x="694653" y="1498310"/>
                </a:lnTo>
                <a:lnTo>
                  <a:pt x="691163" y="1499264"/>
                </a:lnTo>
                <a:lnTo>
                  <a:pt x="687991" y="1499901"/>
                </a:lnTo>
                <a:lnTo>
                  <a:pt x="687991" y="1753123"/>
                </a:lnTo>
                <a:lnTo>
                  <a:pt x="695605" y="1749305"/>
                </a:lnTo>
                <a:lnTo>
                  <a:pt x="702586" y="1744215"/>
                </a:lnTo>
                <a:lnTo>
                  <a:pt x="709566" y="1739125"/>
                </a:lnTo>
                <a:lnTo>
                  <a:pt x="716229" y="1732763"/>
                </a:lnTo>
                <a:lnTo>
                  <a:pt x="722892" y="1726083"/>
                </a:lnTo>
                <a:lnTo>
                  <a:pt x="729237" y="1718766"/>
                </a:lnTo>
                <a:lnTo>
                  <a:pt x="734948" y="1710813"/>
                </a:lnTo>
                <a:lnTo>
                  <a:pt x="740977" y="1702224"/>
                </a:lnTo>
                <a:lnTo>
                  <a:pt x="746371" y="1692998"/>
                </a:lnTo>
                <a:lnTo>
                  <a:pt x="751447" y="1683137"/>
                </a:lnTo>
                <a:lnTo>
                  <a:pt x="756841" y="1672639"/>
                </a:lnTo>
                <a:lnTo>
                  <a:pt x="761600" y="1661505"/>
                </a:lnTo>
                <a:lnTo>
                  <a:pt x="766359" y="1650052"/>
                </a:lnTo>
                <a:lnTo>
                  <a:pt x="770801" y="1637646"/>
                </a:lnTo>
                <a:lnTo>
                  <a:pt x="774926" y="1624921"/>
                </a:lnTo>
                <a:lnTo>
                  <a:pt x="779051" y="1611560"/>
                </a:lnTo>
                <a:lnTo>
                  <a:pt x="782541" y="1597563"/>
                </a:lnTo>
                <a:lnTo>
                  <a:pt x="786031" y="1582611"/>
                </a:lnTo>
                <a:lnTo>
                  <a:pt x="789521" y="1567660"/>
                </a:lnTo>
                <a:lnTo>
                  <a:pt x="792377" y="1552072"/>
                </a:lnTo>
                <a:lnTo>
                  <a:pt x="795232" y="1535530"/>
                </a:lnTo>
                <a:lnTo>
                  <a:pt x="797770" y="1518988"/>
                </a:lnTo>
                <a:lnTo>
                  <a:pt x="800626" y="1501491"/>
                </a:lnTo>
                <a:lnTo>
                  <a:pt x="802530" y="1483677"/>
                </a:lnTo>
                <a:lnTo>
                  <a:pt x="804751" y="1464908"/>
                </a:lnTo>
                <a:lnTo>
                  <a:pt x="806337" y="1446139"/>
                </a:lnTo>
                <a:lnTo>
                  <a:pt x="807923" y="1426415"/>
                </a:lnTo>
                <a:lnTo>
                  <a:pt x="809193" y="1406374"/>
                </a:lnTo>
                <a:lnTo>
                  <a:pt x="810779" y="1385696"/>
                </a:lnTo>
                <a:lnTo>
                  <a:pt x="811731" y="1364382"/>
                </a:lnTo>
                <a:lnTo>
                  <a:pt x="812365" y="1343069"/>
                </a:lnTo>
                <a:lnTo>
                  <a:pt x="813000" y="1320800"/>
                </a:lnTo>
                <a:lnTo>
                  <a:pt x="840921" y="1322709"/>
                </a:lnTo>
                <a:lnTo>
                  <a:pt x="866621" y="1324300"/>
                </a:lnTo>
                <a:lnTo>
                  <a:pt x="909771" y="1327481"/>
                </a:lnTo>
                <a:lnTo>
                  <a:pt x="938644" y="1330026"/>
                </a:lnTo>
                <a:lnTo>
                  <a:pt x="948797" y="1330980"/>
                </a:lnTo>
                <a:lnTo>
                  <a:pt x="956729" y="1331298"/>
                </a:lnTo>
                <a:lnTo>
                  <a:pt x="964661" y="1331934"/>
                </a:lnTo>
                <a:lnTo>
                  <a:pt x="972593" y="1332889"/>
                </a:lnTo>
                <a:lnTo>
                  <a:pt x="980208" y="1334161"/>
                </a:lnTo>
                <a:lnTo>
                  <a:pt x="987823" y="1335752"/>
                </a:lnTo>
                <a:lnTo>
                  <a:pt x="995437" y="1337979"/>
                </a:lnTo>
                <a:lnTo>
                  <a:pt x="1002418" y="1340205"/>
                </a:lnTo>
                <a:lnTo>
                  <a:pt x="1009715" y="1343387"/>
                </a:lnTo>
                <a:lnTo>
                  <a:pt x="1016378" y="1346250"/>
                </a:lnTo>
                <a:lnTo>
                  <a:pt x="1023358" y="1349749"/>
                </a:lnTo>
                <a:lnTo>
                  <a:pt x="1030021" y="1353885"/>
                </a:lnTo>
                <a:lnTo>
                  <a:pt x="1036050" y="1357702"/>
                </a:lnTo>
                <a:lnTo>
                  <a:pt x="1042395" y="1361837"/>
                </a:lnTo>
                <a:lnTo>
                  <a:pt x="1048106" y="1366927"/>
                </a:lnTo>
                <a:lnTo>
                  <a:pt x="1053817" y="1371699"/>
                </a:lnTo>
                <a:lnTo>
                  <a:pt x="1059211" y="1377107"/>
                </a:lnTo>
                <a:lnTo>
                  <a:pt x="1064605" y="1382197"/>
                </a:lnTo>
                <a:lnTo>
                  <a:pt x="1069364" y="1388241"/>
                </a:lnTo>
                <a:lnTo>
                  <a:pt x="1073806" y="1393967"/>
                </a:lnTo>
                <a:lnTo>
                  <a:pt x="1078248" y="1400012"/>
                </a:lnTo>
                <a:lnTo>
                  <a:pt x="1082373" y="1406374"/>
                </a:lnTo>
                <a:lnTo>
                  <a:pt x="1085863" y="1413054"/>
                </a:lnTo>
                <a:lnTo>
                  <a:pt x="1089670" y="1419735"/>
                </a:lnTo>
                <a:lnTo>
                  <a:pt x="1092843" y="1426734"/>
                </a:lnTo>
                <a:lnTo>
                  <a:pt x="1095381" y="1433732"/>
                </a:lnTo>
                <a:lnTo>
                  <a:pt x="1097920" y="1441049"/>
                </a:lnTo>
                <a:lnTo>
                  <a:pt x="1100141" y="1448684"/>
                </a:lnTo>
                <a:lnTo>
                  <a:pt x="1101727" y="1456000"/>
                </a:lnTo>
                <a:lnTo>
                  <a:pt x="1103314" y="1463635"/>
                </a:lnTo>
                <a:lnTo>
                  <a:pt x="1104265" y="1471588"/>
                </a:lnTo>
                <a:lnTo>
                  <a:pt x="1104900" y="1479541"/>
                </a:lnTo>
                <a:lnTo>
                  <a:pt x="1104900" y="1487494"/>
                </a:lnTo>
                <a:lnTo>
                  <a:pt x="1104900" y="1686000"/>
                </a:lnTo>
                <a:lnTo>
                  <a:pt x="1104900" y="1690135"/>
                </a:lnTo>
                <a:lnTo>
                  <a:pt x="1104265" y="1693953"/>
                </a:lnTo>
                <a:lnTo>
                  <a:pt x="1103631" y="1697770"/>
                </a:lnTo>
                <a:lnTo>
                  <a:pt x="1102362" y="1701906"/>
                </a:lnTo>
                <a:lnTo>
                  <a:pt x="1101093" y="1705405"/>
                </a:lnTo>
                <a:lnTo>
                  <a:pt x="1099189" y="1709222"/>
                </a:lnTo>
                <a:lnTo>
                  <a:pt x="1096968" y="1713040"/>
                </a:lnTo>
                <a:lnTo>
                  <a:pt x="1094430" y="1716221"/>
                </a:lnTo>
                <a:lnTo>
                  <a:pt x="1091891" y="1719720"/>
                </a:lnTo>
                <a:lnTo>
                  <a:pt x="1089036" y="1722901"/>
                </a:lnTo>
                <a:lnTo>
                  <a:pt x="1085546" y="1726719"/>
                </a:lnTo>
                <a:lnTo>
                  <a:pt x="1082056" y="1729900"/>
                </a:lnTo>
                <a:lnTo>
                  <a:pt x="1078248" y="1732763"/>
                </a:lnTo>
                <a:lnTo>
                  <a:pt x="1074124" y="1736262"/>
                </a:lnTo>
                <a:lnTo>
                  <a:pt x="1069682" y="1739125"/>
                </a:lnTo>
                <a:lnTo>
                  <a:pt x="1065240" y="1741989"/>
                </a:lnTo>
                <a:lnTo>
                  <a:pt x="1055404" y="1748033"/>
                </a:lnTo>
                <a:lnTo>
                  <a:pt x="1044299" y="1753441"/>
                </a:lnTo>
                <a:lnTo>
                  <a:pt x="1032560" y="1758531"/>
                </a:lnTo>
                <a:lnTo>
                  <a:pt x="1019868" y="1763939"/>
                </a:lnTo>
                <a:lnTo>
                  <a:pt x="1005908" y="1768392"/>
                </a:lnTo>
                <a:lnTo>
                  <a:pt x="991630" y="1773164"/>
                </a:lnTo>
                <a:lnTo>
                  <a:pt x="976718" y="1777300"/>
                </a:lnTo>
                <a:lnTo>
                  <a:pt x="960854" y="1781117"/>
                </a:lnTo>
                <a:lnTo>
                  <a:pt x="944038" y="1784934"/>
                </a:lnTo>
                <a:lnTo>
                  <a:pt x="927222" y="1788434"/>
                </a:lnTo>
                <a:lnTo>
                  <a:pt x="909454" y="1791615"/>
                </a:lnTo>
                <a:lnTo>
                  <a:pt x="891369" y="1794796"/>
                </a:lnTo>
                <a:lnTo>
                  <a:pt x="872332" y="1797341"/>
                </a:lnTo>
                <a:lnTo>
                  <a:pt x="853295" y="1799886"/>
                </a:lnTo>
                <a:lnTo>
                  <a:pt x="833941" y="1801795"/>
                </a:lnTo>
                <a:lnTo>
                  <a:pt x="813952" y="1804022"/>
                </a:lnTo>
                <a:lnTo>
                  <a:pt x="793328" y="1805930"/>
                </a:lnTo>
                <a:lnTo>
                  <a:pt x="773022" y="1807203"/>
                </a:lnTo>
                <a:lnTo>
                  <a:pt x="752399" y="1808475"/>
                </a:lnTo>
                <a:lnTo>
                  <a:pt x="731458" y="1809748"/>
                </a:lnTo>
                <a:lnTo>
                  <a:pt x="710200" y="1810384"/>
                </a:lnTo>
                <a:lnTo>
                  <a:pt x="688942" y="1811020"/>
                </a:lnTo>
                <a:lnTo>
                  <a:pt x="667684" y="1811338"/>
                </a:lnTo>
                <a:lnTo>
                  <a:pt x="646427" y="1811338"/>
                </a:lnTo>
                <a:lnTo>
                  <a:pt x="625486" y="1811338"/>
                </a:lnTo>
                <a:lnTo>
                  <a:pt x="603911" y="1811020"/>
                </a:lnTo>
                <a:lnTo>
                  <a:pt x="582653" y="1810384"/>
                </a:lnTo>
                <a:lnTo>
                  <a:pt x="561395" y="1809748"/>
                </a:lnTo>
                <a:lnTo>
                  <a:pt x="540137" y="1808475"/>
                </a:lnTo>
                <a:lnTo>
                  <a:pt x="518879" y="1807203"/>
                </a:lnTo>
                <a:lnTo>
                  <a:pt x="498573" y="1805930"/>
                </a:lnTo>
                <a:lnTo>
                  <a:pt x="477632" y="1804022"/>
                </a:lnTo>
                <a:lnTo>
                  <a:pt x="457326" y="1801795"/>
                </a:lnTo>
                <a:lnTo>
                  <a:pt x="437337" y="1799886"/>
                </a:lnTo>
                <a:lnTo>
                  <a:pt x="417983" y="1797341"/>
                </a:lnTo>
                <a:lnTo>
                  <a:pt x="398629" y="1794796"/>
                </a:lnTo>
                <a:lnTo>
                  <a:pt x="379909" y="1791615"/>
                </a:lnTo>
                <a:lnTo>
                  <a:pt x="361824" y="1788434"/>
                </a:lnTo>
                <a:lnTo>
                  <a:pt x="344056" y="1784934"/>
                </a:lnTo>
                <a:lnTo>
                  <a:pt x="327240" y="1781117"/>
                </a:lnTo>
                <a:lnTo>
                  <a:pt x="310741" y="1777300"/>
                </a:lnTo>
                <a:lnTo>
                  <a:pt x="295195" y="1773164"/>
                </a:lnTo>
                <a:lnTo>
                  <a:pt x="280600" y="1768392"/>
                </a:lnTo>
                <a:lnTo>
                  <a:pt x="266322" y="1763939"/>
                </a:lnTo>
                <a:lnTo>
                  <a:pt x="252996" y="1758531"/>
                </a:lnTo>
                <a:lnTo>
                  <a:pt x="240622" y="1753441"/>
                </a:lnTo>
                <a:lnTo>
                  <a:pt x="229517" y="1748033"/>
                </a:lnTo>
                <a:lnTo>
                  <a:pt x="219047" y="1741989"/>
                </a:lnTo>
                <a:lnTo>
                  <a:pt x="214288" y="1739125"/>
                </a:lnTo>
                <a:lnTo>
                  <a:pt x="209846" y="1736262"/>
                </a:lnTo>
                <a:lnTo>
                  <a:pt x="205404" y="1732763"/>
                </a:lnTo>
                <a:lnTo>
                  <a:pt x="201596" y="1729900"/>
                </a:lnTo>
                <a:lnTo>
                  <a:pt x="198106" y="1726719"/>
                </a:lnTo>
                <a:lnTo>
                  <a:pt x="194299" y="1722901"/>
                </a:lnTo>
                <a:lnTo>
                  <a:pt x="191443" y="1719720"/>
                </a:lnTo>
                <a:lnTo>
                  <a:pt x="188588" y="1716221"/>
                </a:lnTo>
                <a:lnTo>
                  <a:pt x="186367" y="1713040"/>
                </a:lnTo>
                <a:lnTo>
                  <a:pt x="183828" y="1709222"/>
                </a:lnTo>
                <a:lnTo>
                  <a:pt x="181925" y="1705405"/>
                </a:lnTo>
                <a:lnTo>
                  <a:pt x="180338" y="1701906"/>
                </a:lnTo>
                <a:lnTo>
                  <a:pt x="179386" y="1697770"/>
                </a:lnTo>
                <a:lnTo>
                  <a:pt x="178435" y="1693953"/>
                </a:lnTo>
                <a:lnTo>
                  <a:pt x="177800" y="1690135"/>
                </a:lnTo>
                <a:lnTo>
                  <a:pt x="177800" y="1686000"/>
                </a:lnTo>
                <a:lnTo>
                  <a:pt x="177800" y="1487494"/>
                </a:lnTo>
                <a:lnTo>
                  <a:pt x="178117" y="1479541"/>
                </a:lnTo>
                <a:lnTo>
                  <a:pt x="178435" y="1471588"/>
                </a:lnTo>
                <a:lnTo>
                  <a:pt x="179386" y="1463635"/>
                </a:lnTo>
                <a:lnTo>
                  <a:pt x="180973" y="1456000"/>
                </a:lnTo>
                <a:lnTo>
                  <a:pt x="182559" y="1448684"/>
                </a:lnTo>
                <a:lnTo>
                  <a:pt x="184463" y="1441049"/>
                </a:lnTo>
                <a:lnTo>
                  <a:pt x="187318" y="1433732"/>
                </a:lnTo>
                <a:lnTo>
                  <a:pt x="190174" y="1426734"/>
                </a:lnTo>
                <a:lnTo>
                  <a:pt x="193030" y="1419735"/>
                </a:lnTo>
                <a:lnTo>
                  <a:pt x="196520" y="1413054"/>
                </a:lnTo>
                <a:lnTo>
                  <a:pt x="200327" y="1406374"/>
                </a:lnTo>
                <a:lnTo>
                  <a:pt x="204452" y="1400012"/>
                </a:lnTo>
                <a:lnTo>
                  <a:pt x="208576" y="1393967"/>
                </a:lnTo>
                <a:lnTo>
                  <a:pt x="213336" y="1388241"/>
                </a:lnTo>
                <a:lnTo>
                  <a:pt x="218095" y="1382197"/>
                </a:lnTo>
                <a:lnTo>
                  <a:pt x="223489" y="1377107"/>
                </a:lnTo>
                <a:lnTo>
                  <a:pt x="228883" y="1371699"/>
                </a:lnTo>
                <a:lnTo>
                  <a:pt x="234594" y="1366927"/>
                </a:lnTo>
                <a:lnTo>
                  <a:pt x="240305" y="1361837"/>
                </a:lnTo>
                <a:lnTo>
                  <a:pt x="246650" y="1357702"/>
                </a:lnTo>
                <a:lnTo>
                  <a:pt x="252679" y="1353885"/>
                </a:lnTo>
                <a:lnTo>
                  <a:pt x="259659" y="1349749"/>
                </a:lnTo>
                <a:lnTo>
                  <a:pt x="266005" y="1346250"/>
                </a:lnTo>
                <a:lnTo>
                  <a:pt x="272985" y="1343387"/>
                </a:lnTo>
                <a:lnTo>
                  <a:pt x="280282" y="1340205"/>
                </a:lnTo>
                <a:lnTo>
                  <a:pt x="287263" y="1337979"/>
                </a:lnTo>
                <a:lnTo>
                  <a:pt x="294877" y="1335752"/>
                </a:lnTo>
                <a:lnTo>
                  <a:pt x="302492" y="1334161"/>
                </a:lnTo>
                <a:lnTo>
                  <a:pt x="310107" y="1332889"/>
                </a:lnTo>
                <a:lnTo>
                  <a:pt x="318039" y="1331934"/>
                </a:lnTo>
                <a:lnTo>
                  <a:pt x="325971" y="1331298"/>
                </a:lnTo>
                <a:lnTo>
                  <a:pt x="333903" y="1330980"/>
                </a:lnTo>
                <a:lnTo>
                  <a:pt x="344056" y="1330026"/>
                </a:lnTo>
                <a:lnTo>
                  <a:pt x="372929" y="1327481"/>
                </a:lnTo>
                <a:lnTo>
                  <a:pt x="415762" y="1324300"/>
                </a:lnTo>
                <a:lnTo>
                  <a:pt x="441779" y="1322709"/>
                </a:lnTo>
                <a:lnTo>
                  <a:pt x="470017" y="1320800"/>
                </a:lnTo>
                <a:close/>
                <a:moveTo>
                  <a:pt x="1004887" y="995363"/>
                </a:moveTo>
                <a:lnTo>
                  <a:pt x="1176337" y="995363"/>
                </a:lnTo>
                <a:lnTo>
                  <a:pt x="1176337" y="1265238"/>
                </a:lnTo>
                <a:lnTo>
                  <a:pt x="1004887" y="1265238"/>
                </a:lnTo>
                <a:lnTo>
                  <a:pt x="1004887" y="995363"/>
                </a:lnTo>
                <a:close/>
                <a:moveTo>
                  <a:pt x="493561" y="847408"/>
                </a:moveTo>
                <a:lnTo>
                  <a:pt x="491024" y="847726"/>
                </a:lnTo>
                <a:lnTo>
                  <a:pt x="488804" y="848043"/>
                </a:lnTo>
                <a:lnTo>
                  <a:pt x="485950" y="848996"/>
                </a:lnTo>
                <a:lnTo>
                  <a:pt x="483730" y="849948"/>
                </a:lnTo>
                <a:lnTo>
                  <a:pt x="481510" y="851218"/>
                </a:lnTo>
                <a:lnTo>
                  <a:pt x="479290" y="852806"/>
                </a:lnTo>
                <a:lnTo>
                  <a:pt x="475167" y="856933"/>
                </a:lnTo>
                <a:lnTo>
                  <a:pt x="470727" y="861061"/>
                </a:lnTo>
                <a:lnTo>
                  <a:pt x="466604" y="865823"/>
                </a:lnTo>
                <a:lnTo>
                  <a:pt x="462482" y="871221"/>
                </a:lnTo>
                <a:lnTo>
                  <a:pt x="454553" y="882651"/>
                </a:lnTo>
                <a:lnTo>
                  <a:pt x="448527" y="890906"/>
                </a:lnTo>
                <a:lnTo>
                  <a:pt x="442819" y="899478"/>
                </a:lnTo>
                <a:lnTo>
                  <a:pt x="436793" y="908368"/>
                </a:lnTo>
                <a:lnTo>
                  <a:pt x="431402" y="917893"/>
                </a:lnTo>
                <a:lnTo>
                  <a:pt x="429499" y="926783"/>
                </a:lnTo>
                <a:lnTo>
                  <a:pt x="427596" y="935673"/>
                </a:lnTo>
                <a:lnTo>
                  <a:pt x="426010" y="945198"/>
                </a:lnTo>
                <a:lnTo>
                  <a:pt x="424742" y="954406"/>
                </a:lnTo>
                <a:lnTo>
                  <a:pt x="423790" y="963931"/>
                </a:lnTo>
                <a:lnTo>
                  <a:pt x="423156" y="973773"/>
                </a:lnTo>
                <a:lnTo>
                  <a:pt x="422839" y="982981"/>
                </a:lnTo>
                <a:lnTo>
                  <a:pt x="422839" y="992823"/>
                </a:lnTo>
                <a:lnTo>
                  <a:pt x="423156" y="1007111"/>
                </a:lnTo>
                <a:lnTo>
                  <a:pt x="424107" y="1020764"/>
                </a:lnTo>
                <a:lnTo>
                  <a:pt x="426010" y="1034099"/>
                </a:lnTo>
                <a:lnTo>
                  <a:pt x="428547" y="1047434"/>
                </a:lnTo>
                <a:lnTo>
                  <a:pt x="432036" y="1060769"/>
                </a:lnTo>
                <a:lnTo>
                  <a:pt x="435525" y="1073469"/>
                </a:lnTo>
                <a:lnTo>
                  <a:pt x="439965" y="1086169"/>
                </a:lnTo>
                <a:lnTo>
                  <a:pt x="445039" y="1098551"/>
                </a:lnTo>
                <a:lnTo>
                  <a:pt x="450430" y="1110934"/>
                </a:lnTo>
                <a:lnTo>
                  <a:pt x="456456" y="1122999"/>
                </a:lnTo>
                <a:lnTo>
                  <a:pt x="462799" y="1134429"/>
                </a:lnTo>
                <a:lnTo>
                  <a:pt x="469459" y="1145541"/>
                </a:lnTo>
                <a:lnTo>
                  <a:pt x="477070" y="1156019"/>
                </a:lnTo>
                <a:lnTo>
                  <a:pt x="484364" y="1166496"/>
                </a:lnTo>
                <a:lnTo>
                  <a:pt x="492293" y="1176656"/>
                </a:lnTo>
                <a:lnTo>
                  <a:pt x="500539" y="1186181"/>
                </a:lnTo>
                <a:lnTo>
                  <a:pt x="508784" y="1195389"/>
                </a:lnTo>
                <a:lnTo>
                  <a:pt x="517347" y="1204279"/>
                </a:lnTo>
                <a:lnTo>
                  <a:pt x="526227" y="1212216"/>
                </a:lnTo>
                <a:lnTo>
                  <a:pt x="535107" y="1220154"/>
                </a:lnTo>
                <a:lnTo>
                  <a:pt x="543987" y="1227456"/>
                </a:lnTo>
                <a:lnTo>
                  <a:pt x="553184" y="1234124"/>
                </a:lnTo>
                <a:lnTo>
                  <a:pt x="562381" y="1240474"/>
                </a:lnTo>
                <a:lnTo>
                  <a:pt x="571578" y="1245871"/>
                </a:lnTo>
                <a:lnTo>
                  <a:pt x="580775" y="1250951"/>
                </a:lnTo>
                <a:lnTo>
                  <a:pt x="589655" y="1255079"/>
                </a:lnTo>
                <a:lnTo>
                  <a:pt x="598853" y="1258889"/>
                </a:lnTo>
                <a:lnTo>
                  <a:pt x="607732" y="1262381"/>
                </a:lnTo>
                <a:lnTo>
                  <a:pt x="616612" y="1264604"/>
                </a:lnTo>
                <a:lnTo>
                  <a:pt x="624858" y="1266509"/>
                </a:lnTo>
                <a:lnTo>
                  <a:pt x="633421" y="1267461"/>
                </a:lnTo>
                <a:lnTo>
                  <a:pt x="641349" y="1267779"/>
                </a:lnTo>
                <a:lnTo>
                  <a:pt x="649595" y="1267461"/>
                </a:lnTo>
                <a:lnTo>
                  <a:pt x="657524" y="1266509"/>
                </a:lnTo>
                <a:lnTo>
                  <a:pt x="666404" y="1264604"/>
                </a:lnTo>
                <a:lnTo>
                  <a:pt x="674967" y="1262381"/>
                </a:lnTo>
                <a:lnTo>
                  <a:pt x="684164" y="1258889"/>
                </a:lnTo>
                <a:lnTo>
                  <a:pt x="692726" y="1255079"/>
                </a:lnTo>
                <a:lnTo>
                  <a:pt x="701924" y="1250951"/>
                </a:lnTo>
                <a:lnTo>
                  <a:pt x="711121" y="1245871"/>
                </a:lnTo>
                <a:lnTo>
                  <a:pt x="720318" y="1240474"/>
                </a:lnTo>
                <a:lnTo>
                  <a:pt x="729515" y="1234124"/>
                </a:lnTo>
                <a:lnTo>
                  <a:pt x="738395" y="1227456"/>
                </a:lnTo>
                <a:lnTo>
                  <a:pt x="747592" y="1220154"/>
                </a:lnTo>
                <a:lnTo>
                  <a:pt x="756472" y="1212216"/>
                </a:lnTo>
                <a:lnTo>
                  <a:pt x="765352" y="1204279"/>
                </a:lnTo>
                <a:lnTo>
                  <a:pt x="773915" y="1195389"/>
                </a:lnTo>
                <a:lnTo>
                  <a:pt x="782160" y="1186181"/>
                </a:lnTo>
                <a:lnTo>
                  <a:pt x="790406" y="1176656"/>
                </a:lnTo>
                <a:lnTo>
                  <a:pt x="798652" y="1166496"/>
                </a:lnTo>
                <a:lnTo>
                  <a:pt x="805946" y="1156019"/>
                </a:lnTo>
                <a:lnTo>
                  <a:pt x="813240" y="1145541"/>
                </a:lnTo>
                <a:lnTo>
                  <a:pt x="819900" y="1134429"/>
                </a:lnTo>
                <a:lnTo>
                  <a:pt x="826243" y="1122999"/>
                </a:lnTo>
                <a:lnTo>
                  <a:pt x="831952" y="1110934"/>
                </a:lnTo>
                <a:lnTo>
                  <a:pt x="837660" y="1098551"/>
                </a:lnTo>
                <a:lnTo>
                  <a:pt x="842417" y="1086169"/>
                </a:lnTo>
                <a:lnTo>
                  <a:pt x="847174" y="1073469"/>
                </a:lnTo>
                <a:lnTo>
                  <a:pt x="850980" y="1060769"/>
                </a:lnTo>
                <a:lnTo>
                  <a:pt x="853834" y="1047434"/>
                </a:lnTo>
                <a:lnTo>
                  <a:pt x="856689" y="1034099"/>
                </a:lnTo>
                <a:lnTo>
                  <a:pt x="858592" y="1020764"/>
                </a:lnTo>
                <a:lnTo>
                  <a:pt x="859543" y="1007111"/>
                </a:lnTo>
                <a:lnTo>
                  <a:pt x="860177" y="992823"/>
                </a:lnTo>
                <a:lnTo>
                  <a:pt x="859860" y="984886"/>
                </a:lnTo>
                <a:lnTo>
                  <a:pt x="859543" y="976313"/>
                </a:lnTo>
                <a:lnTo>
                  <a:pt x="837343" y="975361"/>
                </a:lnTo>
                <a:lnTo>
                  <a:pt x="814509" y="973773"/>
                </a:lnTo>
                <a:lnTo>
                  <a:pt x="791040" y="970916"/>
                </a:lnTo>
                <a:lnTo>
                  <a:pt x="767255" y="968058"/>
                </a:lnTo>
                <a:lnTo>
                  <a:pt x="743469" y="964566"/>
                </a:lnTo>
                <a:lnTo>
                  <a:pt x="719366" y="960438"/>
                </a:lnTo>
                <a:lnTo>
                  <a:pt x="695898" y="955041"/>
                </a:lnTo>
                <a:lnTo>
                  <a:pt x="684481" y="952501"/>
                </a:lnTo>
                <a:lnTo>
                  <a:pt x="673064" y="949643"/>
                </a:lnTo>
                <a:lnTo>
                  <a:pt x="661964" y="946468"/>
                </a:lnTo>
                <a:lnTo>
                  <a:pt x="651181" y="943293"/>
                </a:lnTo>
                <a:lnTo>
                  <a:pt x="640398" y="940118"/>
                </a:lnTo>
                <a:lnTo>
                  <a:pt x="629932" y="936308"/>
                </a:lnTo>
                <a:lnTo>
                  <a:pt x="620101" y="932816"/>
                </a:lnTo>
                <a:lnTo>
                  <a:pt x="610270" y="929006"/>
                </a:lnTo>
                <a:lnTo>
                  <a:pt x="601073" y="924878"/>
                </a:lnTo>
                <a:lnTo>
                  <a:pt x="592510" y="921068"/>
                </a:lnTo>
                <a:lnTo>
                  <a:pt x="583947" y="916941"/>
                </a:lnTo>
                <a:lnTo>
                  <a:pt x="576018" y="912178"/>
                </a:lnTo>
                <a:lnTo>
                  <a:pt x="568724" y="907733"/>
                </a:lnTo>
                <a:lnTo>
                  <a:pt x="561747" y="903288"/>
                </a:lnTo>
                <a:lnTo>
                  <a:pt x="555404" y="898208"/>
                </a:lnTo>
                <a:lnTo>
                  <a:pt x="550013" y="893128"/>
                </a:lnTo>
                <a:lnTo>
                  <a:pt x="544938" y="887731"/>
                </a:lnTo>
                <a:lnTo>
                  <a:pt x="540498" y="882651"/>
                </a:lnTo>
                <a:lnTo>
                  <a:pt x="536376" y="876936"/>
                </a:lnTo>
                <a:lnTo>
                  <a:pt x="532253" y="872173"/>
                </a:lnTo>
                <a:lnTo>
                  <a:pt x="528447" y="867728"/>
                </a:lnTo>
                <a:lnTo>
                  <a:pt x="524641" y="863601"/>
                </a:lnTo>
                <a:lnTo>
                  <a:pt x="520836" y="860426"/>
                </a:lnTo>
                <a:lnTo>
                  <a:pt x="517347" y="857251"/>
                </a:lnTo>
                <a:lnTo>
                  <a:pt x="514176" y="854393"/>
                </a:lnTo>
                <a:lnTo>
                  <a:pt x="511004" y="852488"/>
                </a:lnTo>
                <a:lnTo>
                  <a:pt x="507833" y="850583"/>
                </a:lnTo>
                <a:lnTo>
                  <a:pt x="504661" y="849313"/>
                </a:lnTo>
                <a:lnTo>
                  <a:pt x="501807" y="848361"/>
                </a:lnTo>
                <a:lnTo>
                  <a:pt x="499270" y="847726"/>
                </a:lnTo>
                <a:lnTo>
                  <a:pt x="496099" y="847408"/>
                </a:lnTo>
                <a:lnTo>
                  <a:pt x="493561" y="847408"/>
                </a:lnTo>
                <a:close/>
                <a:moveTo>
                  <a:pt x="1304925" y="828675"/>
                </a:moveTo>
                <a:lnTo>
                  <a:pt x="1476375" y="828675"/>
                </a:lnTo>
                <a:lnTo>
                  <a:pt x="1476375" y="1252538"/>
                </a:lnTo>
                <a:lnTo>
                  <a:pt x="1304925" y="1252538"/>
                </a:lnTo>
                <a:lnTo>
                  <a:pt x="1304925" y="828675"/>
                </a:lnTo>
                <a:close/>
                <a:moveTo>
                  <a:pt x="634055" y="655638"/>
                </a:moveTo>
                <a:lnTo>
                  <a:pt x="641349" y="655638"/>
                </a:lnTo>
                <a:lnTo>
                  <a:pt x="648644" y="655638"/>
                </a:lnTo>
                <a:lnTo>
                  <a:pt x="655938" y="655956"/>
                </a:lnTo>
                <a:lnTo>
                  <a:pt x="662915" y="656591"/>
                </a:lnTo>
                <a:lnTo>
                  <a:pt x="669892" y="657226"/>
                </a:lnTo>
                <a:lnTo>
                  <a:pt x="677187" y="658178"/>
                </a:lnTo>
                <a:lnTo>
                  <a:pt x="684164" y="659766"/>
                </a:lnTo>
                <a:lnTo>
                  <a:pt x="691141" y="661036"/>
                </a:lnTo>
                <a:lnTo>
                  <a:pt x="698118" y="662623"/>
                </a:lnTo>
                <a:lnTo>
                  <a:pt x="704778" y="664211"/>
                </a:lnTo>
                <a:lnTo>
                  <a:pt x="711438" y="666433"/>
                </a:lnTo>
                <a:lnTo>
                  <a:pt x="718415" y="668338"/>
                </a:lnTo>
                <a:lnTo>
                  <a:pt x="724758" y="670878"/>
                </a:lnTo>
                <a:lnTo>
                  <a:pt x="731418" y="673418"/>
                </a:lnTo>
                <a:lnTo>
                  <a:pt x="737761" y="676276"/>
                </a:lnTo>
                <a:lnTo>
                  <a:pt x="744421" y="679133"/>
                </a:lnTo>
                <a:lnTo>
                  <a:pt x="750446" y="682308"/>
                </a:lnTo>
                <a:lnTo>
                  <a:pt x="763132" y="688976"/>
                </a:lnTo>
                <a:lnTo>
                  <a:pt x="775500" y="696596"/>
                </a:lnTo>
                <a:lnTo>
                  <a:pt x="787235" y="704533"/>
                </a:lnTo>
                <a:lnTo>
                  <a:pt x="798652" y="713423"/>
                </a:lnTo>
                <a:lnTo>
                  <a:pt x="809435" y="722631"/>
                </a:lnTo>
                <a:lnTo>
                  <a:pt x="819900" y="732791"/>
                </a:lnTo>
                <a:lnTo>
                  <a:pt x="830049" y="743586"/>
                </a:lnTo>
                <a:lnTo>
                  <a:pt x="839880" y="754698"/>
                </a:lnTo>
                <a:lnTo>
                  <a:pt x="849394" y="766446"/>
                </a:lnTo>
                <a:lnTo>
                  <a:pt x="858274" y="778511"/>
                </a:lnTo>
                <a:lnTo>
                  <a:pt x="866520" y="791211"/>
                </a:lnTo>
                <a:lnTo>
                  <a:pt x="874449" y="804546"/>
                </a:lnTo>
                <a:lnTo>
                  <a:pt x="881743" y="818198"/>
                </a:lnTo>
                <a:lnTo>
                  <a:pt x="888403" y="832168"/>
                </a:lnTo>
                <a:lnTo>
                  <a:pt x="894746" y="847091"/>
                </a:lnTo>
                <a:lnTo>
                  <a:pt x="900137" y="861696"/>
                </a:lnTo>
                <a:lnTo>
                  <a:pt x="905529" y="876936"/>
                </a:lnTo>
                <a:lnTo>
                  <a:pt x="909651" y="892811"/>
                </a:lnTo>
                <a:lnTo>
                  <a:pt x="913457" y="908686"/>
                </a:lnTo>
                <a:lnTo>
                  <a:pt x="916946" y="924878"/>
                </a:lnTo>
                <a:lnTo>
                  <a:pt x="919166" y="941706"/>
                </a:lnTo>
                <a:lnTo>
                  <a:pt x="921068" y="958533"/>
                </a:lnTo>
                <a:lnTo>
                  <a:pt x="922020" y="975678"/>
                </a:lnTo>
                <a:lnTo>
                  <a:pt x="922337" y="992823"/>
                </a:lnTo>
                <a:lnTo>
                  <a:pt x="922337" y="1002031"/>
                </a:lnTo>
                <a:lnTo>
                  <a:pt x="922020" y="1010921"/>
                </a:lnTo>
                <a:lnTo>
                  <a:pt x="921386" y="1019811"/>
                </a:lnTo>
                <a:lnTo>
                  <a:pt x="920434" y="1028384"/>
                </a:lnTo>
                <a:lnTo>
                  <a:pt x="919483" y="1037274"/>
                </a:lnTo>
                <a:lnTo>
                  <a:pt x="918214" y="1045846"/>
                </a:lnTo>
                <a:lnTo>
                  <a:pt x="916628" y="1054419"/>
                </a:lnTo>
                <a:lnTo>
                  <a:pt x="915043" y="1062674"/>
                </a:lnTo>
                <a:lnTo>
                  <a:pt x="912823" y="1070929"/>
                </a:lnTo>
                <a:lnTo>
                  <a:pt x="910603" y="1079501"/>
                </a:lnTo>
                <a:lnTo>
                  <a:pt x="908383" y="1087756"/>
                </a:lnTo>
                <a:lnTo>
                  <a:pt x="906163" y="1095694"/>
                </a:lnTo>
                <a:lnTo>
                  <a:pt x="903309" y="1103631"/>
                </a:lnTo>
                <a:lnTo>
                  <a:pt x="900137" y="1111569"/>
                </a:lnTo>
                <a:lnTo>
                  <a:pt x="897283" y="1119189"/>
                </a:lnTo>
                <a:lnTo>
                  <a:pt x="894111" y="1126809"/>
                </a:lnTo>
                <a:lnTo>
                  <a:pt x="887134" y="1141731"/>
                </a:lnTo>
                <a:lnTo>
                  <a:pt x="879523" y="1156336"/>
                </a:lnTo>
                <a:lnTo>
                  <a:pt x="871277" y="1170624"/>
                </a:lnTo>
                <a:lnTo>
                  <a:pt x="862714" y="1184276"/>
                </a:lnTo>
                <a:lnTo>
                  <a:pt x="853517" y="1197611"/>
                </a:lnTo>
                <a:lnTo>
                  <a:pt x="843686" y="1209994"/>
                </a:lnTo>
                <a:lnTo>
                  <a:pt x="833854" y="1222376"/>
                </a:lnTo>
                <a:lnTo>
                  <a:pt x="823389" y="1233806"/>
                </a:lnTo>
                <a:lnTo>
                  <a:pt x="812606" y="1244919"/>
                </a:lnTo>
                <a:lnTo>
                  <a:pt x="801823" y="1255396"/>
                </a:lnTo>
                <a:lnTo>
                  <a:pt x="790406" y="1265239"/>
                </a:lnTo>
                <a:lnTo>
                  <a:pt x="778989" y="1274446"/>
                </a:lnTo>
                <a:lnTo>
                  <a:pt x="767255" y="1282701"/>
                </a:lnTo>
                <a:lnTo>
                  <a:pt x="755521" y="1290956"/>
                </a:lnTo>
                <a:lnTo>
                  <a:pt x="743786" y="1298259"/>
                </a:lnTo>
                <a:lnTo>
                  <a:pt x="732052" y="1304609"/>
                </a:lnTo>
                <a:lnTo>
                  <a:pt x="720318" y="1310641"/>
                </a:lnTo>
                <a:lnTo>
                  <a:pt x="708584" y="1315721"/>
                </a:lnTo>
                <a:lnTo>
                  <a:pt x="696849" y="1320166"/>
                </a:lnTo>
                <a:lnTo>
                  <a:pt x="685432" y="1323659"/>
                </a:lnTo>
                <a:lnTo>
                  <a:pt x="674015" y="1326516"/>
                </a:lnTo>
                <a:lnTo>
                  <a:pt x="662915" y="1328421"/>
                </a:lnTo>
                <a:lnTo>
                  <a:pt x="657207" y="1329374"/>
                </a:lnTo>
                <a:lnTo>
                  <a:pt x="652132" y="1329691"/>
                </a:lnTo>
                <a:lnTo>
                  <a:pt x="646424" y="1330009"/>
                </a:lnTo>
                <a:lnTo>
                  <a:pt x="641349" y="1330326"/>
                </a:lnTo>
                <a:lnTo>
                  <a:pt x="635958" y="1330009"/>
                </a:lnTo>
                <a:lnTo>
                  <a:pt x="630884" y="1329691"/>
                </a:lnTo>
                <a:lnTo>
                  <a:pt x="625492" y="1329374"/>
                </a:lnTo>
                <a:lnTo>
                  <a:pt x="620101" y="1328421"/>
                </a:lnTo>
                <a:lnTo>
                  <a:pt x="609001" y="1326516"/>
                </a:lnTo>
                <a:lnTo>
                  <a:pt x="597584" y="1323659"/>
                </a:lnTo>
                <a:lnTo>
                  <a:pt x="585850" y="1320166"/>
                </a:lnTo>
                <a:lnTo>
                  <a:pt x="574433" y="1315721"/>
                </a:lnTo>
                <a:lnTo>
                  <a:pt x="562698" y="1310641"/>
                </a:lnTo>
                <a:lnTo>
                  <a:pt x="550647" y="1304609"/>
                </a:lnTo>
                <a:lnTo>
                  <a:pt x="538913" y="1298259"/>
                </a:lnTo>
                <a:lnTo>
                  <a:pt x="527179" y="1290956"/>
                </a:lnTo>
                <a:lnTo>
                  <a:pt x="515444" y="1282701"/>
                </a:lnTo>
                <a:lnTo>
                  <a:pt x="503710" y="1274446"/>
                </a:lnTo>
                <a:lnTo>
                  <a:pt x="492293" y="1265239"/>
                </a:lnTo>
                <a:lnTo>
                  <a:pt x="481193" y="1255396"/>
                </a:lnTo>
                <a:lnTo>
                  <a:pt x="470093" y="1244919"/>
                </a:lnTo>
                <a:lnTo>
                  <a:pt x="459310" y="1233806"/>
                </a:lnTo>
                <a:lnTo>
                  <a:pt x="448845" y="1222376"/>
                </a:lnTo>
                <a:lnTo>
                  <a:pt x="438696" y="1209994"/>
                </a:lnTo>
                <a:lnTo>
                  <a:pt x="429499" y="1197611"/>
                </a:lnTo>
                <a:lnTo>
                  <a:pt x="419985" y="1184276"/>
                </a:lnTo>
                <a:lnTo>
                  <a:pt x="411422" y="1170624"/>
                </a:lnTo>
                <a:lnTo>
                  <a:pt x="403176" y="1156336"/>
                </a:lnTo>
                <a:lnTo>
                  <a:pt x="395565" y="1141731"/>
                </a:lnTo>
                <a:lnTo>
                  <a:pt x="388588" y="1126809"/>
                </a:lnTo>
                <a:lnTo>
                  <a:pt x="385416" y="1119189"/>
                </a:lnTo>
                <a:lnTo>
                  <a:pt x="382245" y="1111569"/>
                </a:lnTo>
                <a:lnTo>
                  <a:pt x="379390" y="1103631"/>
                </a:lnTo>
                <a:lnTo>
                  <a:pt x="376853" y="1095694"/>
                </a:lnTo>
                <a:lnTo>
                  <a:pt x="374316" y="1087756"/>
                </a:lnTo>
                <a:lnTo>
                  <a:pt x="372096" y="1079501"/>
                </a:lnTo>
                <a:lnTo>
                  <a:pt x="369559" y="1070929"/>
                </a:lnTo>
                <a:lnTo>
                  <a:pt x="367656" y="1062674"/>
                </a:lnTo>
                <a:lnTo>
                  <a:pt x="366071" y="1054419"/>
                </a:lnTo>
                <a:lnTo>
                  <a:pt x="364485" y="1045846"/>
                </a:lnTo>
                <a:lnTo>
                  <a:pt x="363216" y="1037274"/>
                </a:lnTo>
                <a:lnTo>
                  <a:pt x="362265" y="1028384"/>
                </a:lnTo>
                <a:lnTo>
                  <a:pt x="361313" y="1019811"/>
                </a:lnTo>
                <a:lnTo>
                  <a:pt x="360996" y="1010921"/>
                </a:lnTo>
                <a:lnTo>
                  <a:pt x="360362" y="1002031"/>
                </a:lnTo>
                <a:lnTo>
                  <a:pt x="360362" y="992823"/>
                </a:lnTo>
                <a:lnTo>
                  <a:pt x="360679" y="975678"/>
                </a:lnTo>
                <a:lnTo>
                  <a:pt x="361948" y="958533"/>
                </a:lnTo>
                <a:lnTo>
                  <a:pt x="363533" y="941706"/>
                </a:lnTo>
                <a:lnTo>
                  <a:pt x="366071" y="924878"/>
                </a:lnTo>
                <a:lnTo>
                  <a:pt x="368925" y="908686"/>
                </a:lnTo>
                <a:lnTo>
                  <a:pt x="373048" y="892811"/>
                </a:lnTo>
                <a:lnTo>
                  <a:pt x="377171" y="876936"/>
                </a:lnTo>
                <a:lnTo>
                  <a:pt x="382245" y="861696"/>
                </a:lnTo>
                <a:lnTo>
                  <a:pt x="387953" y="847091"/>
                </a:lnTo>
                <a:lnTo>
                  <a:pt x="393979" y="832168"/>
                </a:lnTo>
                <a:lnTo>
                  <a:pt x="400956" y="818198"/>
                </a:lnTo>
                <a:lnTo>
                  <a:pt x="408568" y="804546"/>
                </a:lnTo>
                <a:lnTo>
                  <a:pt x="416179" y="791211"/>
                </a:lnTo>
                <a:lnTo>
                  <a:pt x="424425" y="778511"/>
                </a:lnTo>
                <a:lnTo>
                  <a:pt x="433305" y="766446"/>
                </a:lnTo>
                <a:lnTo>
                  <a:pt x="442819" y="754698"/>
                </a:lnTo>
                <a:lnTo>
                  <a:pt x="452650" y="743586"/>
                </a:lnTo>
                <a:lnTo>
                  <a:pt x="462482" y="732791"/>
                </a:lnTo>
                <a:lnTo>
                  <a:pt x="473264" y="722631"/>
                </a:lnTo>
                <a:lnTo>
                  <a:pt x="484047" y="713423"/>
                </a:lnTo>
                <a:lnTo>
                  <a:pt x="495464" y="704533"/>
                </a:lnTo>
                <a:lnTo>
                  <a:pt x="507516" y="696596"/>
                </a:lnTo>
                <a:lnTo>
                  <a:pt x="519567" y="688976"/>
                </a:lnTo>
                <a:lnTo>
                  <a:pt x="531936" y="682308"/>
                </a:lnTo>
                <a:lnTo>
                  <a:pt x="538278" y="679133"/>
                </a:lnTo>
                <a:lnTo>
                  <a:pt x="544938" y="676276"/>
                </a:lnTo>
                <a:lnTo>
                  <a:pt x="551281" y="673418"/>
                </a:lnTo>
                <a:lnTo>
                  <a:pt x="557941" y="670878"/>
                </a:lnTo>
                <a:lnTo>
                  <a:pt x="564284" y="668338"/>
                </a:lnTo>
                <a:lnTo>
                  <a:pt x="571261" y="666433"/>
                </a:lnTo>
                <a:lnTo>
                  <a:pt x="577921" y="664211"/>
                </a:lnTo>
                <a:lnTo>
                  <a:pt x="584898" y="662623"/>
                </a:lnTo>
                <a:lnTo>
                  <a:pt x="591875" y="661036"/>
                </a:lnTo>
                <a:lnTo>
                  <a:pt x="598535" y="659766"/>
                </a:lnTo>
                <a:lnTo>
                  <a:pt x="605830" y="658178"/>
                </a:lnTo>
                <a:lnTo>
                  <a:pt x="612490" y="657226"/>
                </a:lnTo>
                <a:lnTo>
                  <a:pt x="619784" y="656591"/>
                </a:lnTo>
                <a:lnTo>
                  <a:pt x="627078" y="655956"/>
                </a:lnTo>
                <a:lnTo>
                  <a:pt x="634055" y="655638"/>
                </a:lnTo>
                <a:close/>
                <a:moveTo>
                  <a:pt x="1604962" y="463550"/>
                </a:moveTo>
                <a:lnTo>
                  <a:pt x="1776412" y="463550"/>
                </a:lnTo>
                <a:lnTo>
                  <a:pt x="1776412" y="1252538"/>
                </a:lnTo>
                <a:lnTo>
                  <a:pt x="1604962" y="1252538"/>
                </a:lnTo>
                <a:lnTo>
                  <a:pt x="1604962" y="463550"/>
                </a:lnTo>
                <a:close/>
                <a:moveTo>
                  <a:pt x="0" y="0"/>
                </a:moveTo>
                <a:lnTo>
                  <a:pt x="2125663" y="0"/>
                </a:lnTo>
                <a:lnTo>
                  <a:pt x="2125663" y="171553"/>
                </a:lnTo>
                <a:lnTo>
                  <a:pt x="2039621" y="171553"/>
                </a:lnTo>
                <a:lnTo>
                  <a:pt x="2039621" y="1577975"/>
                </a:lnTo>
                <a:lnTo>
                  <a:pt x="1252220" y="1577975"/>
                </a:lnTo>
                <a:lnTo>
                  <a:pt x="1252220" y="1449310"/>
                </a:lnTo>
                <a:lnTo>
                  <a:pt x="1911033" y="1449310"/>
                </a:lnTo>
                <a:lnTo>
                  <a:pt x="1911033" y="171553"/>
                </a:lnTo>
                <a:lnTo>
                  <a:pt x="195263" y="171553"/>
                </a:lnTo>
                <a:lnTo>
                  <a:pt x="195263" y="1249164"/>
                </a:lnTo>
                <a:lnTo>
                  <a:pt x="66675" y="1249164"/>
                </a:lnTo>
                <a:lnTo>
                  <a:pt x="66675" y="171553"/>
                </a:lnTo>
                <a:lnTo>
                  <a:pt x="0" y="171553"/>
                </a:lnTo>
                <a:lnTo>
                  <a:pt x="0" y="0"/>
                </a:lnTo>
                <a:close/>
              </a:path>
            </a:pathLst>
          </a:custGeom>
          <a:solidFill>
            <a:schemeClr val="accent1">
              <a:lumMod val="40000"/>
              <a:lumOff val="60000"/>
            </a:schemeClr>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ea typeface="宋体" panose="02010600030101010101" pitchFamily="2" charset="-122"/>
            </a:endParaRPr>
          </a:p>
        </p:txBody>
      </p:sp>
      <p:sp>
        <p:nvSpPr>
          <p:cNvPr id="2" name="Rectangle 2">
            <a:extLst>
              <a:ext uri="{FF2B5EF4-FFF2-40B4-BE49-F238E27FC236}">
                <a16:creationId xmlns:a16="http://schemas.microsoft.com/office/drawing/2014/main" id="{59E23E14-ED1A-45E6-AEEB-0693AF30A1FB}"/>
              </a:ext>
            </a:extLst>
          </p:cNvPr>
          <p:cNvSpPr>
            <a:spLocks noChangeArrowheads="1"/>
          </p:cNvSpPr>
          <p:nvPr/>
        </p:nvSpPr>
        <p:spPr bwMode="auto">
          <a:xfrm>
            <a:off x="286489" y="105958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Rectangle 81">
            <a:extLst>
              <a:ext uri="{FF2B5EF4-FFF2-40B4-BE49-F238E27FC236}">
                <a16:creationId xmlns:a16="http://schemas.microsoft.com/office/drawing/2014/main" id="{D3ABD0A9-19D0-4EA5-BF98-4A9FCCBA1F05}"/>
              </a:ext>
            </a:extLst>
          </p:cNvPr>
          <p:cNvSpPr>
            <a:spLocks noChangeArrowheads="1"/>
          </p:cNvSpPr>
          <p:nvPr/>
        </p:nvSpPr>
        <p:spPr bwMode="auto">
          <a:xfrm>
            <a:off x="286489" y="7715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内容占位符 4">
            <a:extLst>
              <a:ext uri="{FF2B5EF4-FFF2-40B4-BE49-F238E27FC236}">
                <a16:creationId xmlns:a16="http://schemas.microsoft.com/office/drawing/2014/main" id="{927F959D-F27D-4C03-9D0E-309A6B31801B}"/>
              </a:ext>
            </a:extLst>
          </p:cNvPr>
          <p:cNvSpPr>
            <a:spLocks noGrp="1"/>
          </p:cNvSpPr>
          <p:nvPr>
            <p:ph idx="1"/>
          </p:nvPr>
        </p:nvSpPr>
        <p:spPr/>
        <p:txBody>
          <a:bodyPr/>
          <a:lstStyle/>
          <a:p>
            <a:r>
              <a:rPr lang="zh-CN" altLang="en-US" sz="2800" dirty="0"/>
              <a:t>网络参数设置</a:t>
            </a:r>
            <a:endParaRPr lang="en-US" altLang="zh-CN" sz="2800" dirty="0"/>
          </a:p>
          <a:p>
            <a:pPr marL="0" indent="0">
              <a:buNone/>
            </a:pPr>
            <a:r>
              <a:rPr lang="en-US" altLang="zh-CN" sz="2000" dirty="0"/>
              <a:t>         </a:t>
            </a:r>
            <a:r>
              <a:rPr lang="zh-CN" altLang="zh-CN" sz="2000" dirty="0"/>
              <a:t>用于配置</a:t>
            </a:r>
            <a:r>
              <a:rPr lang="en-US" altLang="zh-CN" sz="2000" dirty="0"/>
              <a:t>XX</a:t>
            </a:r>
            <a:r>
              <a:rPr lang="zh-CN" altLang="zh-CN" sz="2000" dirty="0"/>
              <a:t>装置总控系统和</a:t>
            </a:r>
            <a:r>
              <a:rPr lang="en-US" altLang="zh-CN" sz="2000" dirty="0"/>
              <a:t>9</a:t>
            </a:r>
            <a:r>
              <a:rPr lang="zh-CN" altLang="zh-CN" sz="2000" dirty="0"/>
              <a:t>个子系统的</a:t>
            </a:r>
            <a:r>
              <a:rPr lang="en-US" altLang="zh-CN" sz="2000" dirty="0"/>
              <a:t>Tango</a:t>
            </a:r>
            <a:r>
              <a:rPr lang="zh-CN" altLang="zh-CN" sz="2000" dirty="0"/>
              <a:t>网络地址和网络摄像头网络地址</a:t>
            </a:r>
            <a:r>
              <a:rPr lang="zh-CN" altLang="en-US" sz="2000" dirty="0"/>
              <a:t>。</a:t>
            </a:r>
            <a:r>
              <a:rPr lang="zh-CN" altLang="zh-CN" sz="2000" dirty="0"/>
              <a:t>网络配置参数存储在本地磁盘文件中，文件格式为</a:t>
            </a:r>
            <a:r>
              <a:rPr lang="en-US" altLang="zh-CN" sz="2000" dirty="0"/>
              <a:t>INI</a:t>
            </a:r>
            <a:r>
              <a:rPr lang="zh-CN" altLang="zh-CN" sz="2000" dirty="0"/>
              <a:t>类型。</a:t>
            </a:r>
            <a:endParaRPr lang="en-US" altLang="zh-CN" sz="2000" dirty="0"/>
          </a:p>
          <a:p>
            <a:r>
              <a:rPr lang="zh-CN" altLang="en-US" sz="2800" dirty="0"/>
              <a:t>数据库参数设置</a:t>
            </a:r>
            <a:endParaRPr lang="en-US" altLang="zh-CN" sz="2800" dirty="0"/>
          </a:p>
          <a:p>
            <a:pPr marL="0" indent="0">
              <a:buNone/>
            </a:pPr>
            <a:r>
              <a:rPr lang="en-US" altLang="zh-CN" sz="2000" dirty="0"/>
              <a:t>          </a:t>
            </a:r>
            <a:r>
              <a:rPr lang="zh-CN" altLang="zh-CN" sz="2000" dirty="0"/>
              <a:t>用于配置数据库服务器</a:t>
            </a:r>
            <a:r>
              <a:rPr lang="en-US" altLang="zh-CN" sz="2000" dirty="0"/>
              <a:t>IP</a:t>
            </a:r>
            <a:r>
              <a:rPr lang="zh-CN" altLang="zh-CN" sz="2000" dirty="0"/>
              <a:t>地址、服务端口、登录用户名和密码</a:t>
            </a:r>
            <a:r>
              <a:rPr lang="zh-CN" altLang="en-US" sz="2000" dirty="0"/>
              <a:t>。</a:t>
            </a:r>
            <a:r>
              <a:rPr lang="zh-CN" altLang="zh-CN" sz="2000" dirty="0"/>
              <a:t>数据库配置参数存储在本地磁盘文件中，文件格式为</a:t>
            </a:r>
            <a:r>
              <a:rPr lang="en-US" altLang="zh-CN" sz="2000" dirty="0"/>
              <a:t>INI</a:t>
            </a:r>
            <a:r>
              <a:rPr lang="zh-CN" altLang="zh-CN" sz="2000" dirty="0"/>
              <a:t>类型。数据库密码经过</a:t>
            </a:r>
            <a:r>
              <a:rPr lang="en-US" altLang="zh-CN" sz="2000" dirty="0"/>
              <a:t>AES</a:t>
            </a:r>
            <a:r>
              <a:rPr lang="zh-CN" altLang="zh-CN" sz="2000" dirty="0"/>
              <a:t>对称加密算法加密后，在配置文件中进行存储。</a:t>
            </a:r>
            <a:endParaRPr lang="en-US" altLang="zh-CN" sz="2000" dirty="0"/>
          </a:p>
          <a:p>
            <a:r>
              <a:rPr lang="zh-CN" altLang="en-US" sz="2800" dirty="0"/>
              <a:t>日志参数设置</a:t>
            </a:r>
            <a:endParaRPr lang="en-US" altLang="zh-CN" sz="2800" dirty="0"/>
          </a:p>
          <a:p>
            <a:pPr marL="0" indent="0">
              <a:buNone/>
            </a:pPr>
            <a:r>
              <a:rPr lang="en-US" altLang="zh-CN" sz="2000" dirty="0"/>
              <a:t>          </a:t>
            </a:r>
            <a:r>
              <a:rPr lang="zh-CN" altLang="zh-CN" sz="2000" dirty="0"/>
              <a:t>用于配置日志存储相关参数</a:t>
            </a:r>
            <a:r>
              <a:rPr lang="zh-CN" altLang="en-US" sz="2000" dirty="0"/>
              <a:t>。</a:t>
            </a:r>
            <a:r>
              <a:rPr lang="zh-CN" altLang="zh-CN" sz="2000" dirty="0"/>
              <a:t>日志配置参数存储在本地磁盘文件中，文件格式为</a:t>
            </a:r>
            <a:r>
              <a:rPr lang="en-US" altLang="zh-CN" sz="2000" dirty="0"/>
              <a:t>INI</a:t>
            </a:r>
            <a:r>
              <a:rPr lang="zh-CN" altLang="zh-CN" sz="2000" dirty="0"/>
              <a:t>类型。</a:t>
            </a:r>
            <a:endParaRPr lang="zh-CN" altLang="en-US" sz="2000" dirty="0"/>
          </a:p>
        </p:txBody>
      </p:sp>
    </p:spTree>
    <p:extLst>
      <p:ext uri="{BB962C8B-B14F-4D97-AF65-F5344CB8AC3E}">
        <p14:creationId xmlns:p14="http://schemas.microsoft.com/office/powerpoint/2010/main" val="42189917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4706" y="2"/>
            <a:ext cx="8459294" cy="588168"/>
          </a:xfrm>
        </p:spPr>
        <p:txBody>
          <a:bodyPr/>
          <a:lstStyle/>
          <a:p>
            <a:pPr algn="l"/>
            <a:r>
              <a:rPr lang="en-US" altLang="zh-CN" sz="3200" b="1" dirty="0">
                <a:solidFill>
                  <a:srgbClr val="F87A08"/>
                </a:solidFill>
              </a:rPr>
              <a:t>2</a:t>
            </a:r>
            <a:r>
              <a:rPr lang="en-US" altLang="zh-CN" sz="2000" b="1" dirty="0">
                <a:solidFill>
                  <a:schemeClr val="bg1"/>
                </a:solidFill>
              </a:rPr>
              <a:t>-</a:t>
            </a:r>
            <a:r>
              <a:rPr lang="en-US" altLang="zh-CN" sz="2000" b="1" dirty="0">
                <a:solidFill>
                  <a:schemeClr val="bg1"/>
                </a:solidFill>
                <a:latin typeface="微软雅黑" panose="020B0503020204020204" pitchFamily="34" charset="-122"/>
                <a:ea typeface="微软雅黑" panose="020B0503020204020204" pitchFamily="34" charset="-122"/>
              </a:rPr>
              <a:t>3 </a:t>
            </a:r>
            <a:r>
              <a:rPr lang="zh-CN" altLang="en-US" sz="2000" b="1" dirty="0">
                <a:solidFill>
                  <a:schemeClr val="bg1"/>
                </a:solidFill>
                <a:latin typeface="微软雅黑" panose="020B0503020204020204" pitchFamily="34" charset="-122"/>
                <a:ea typeface="微软雅黑" panose="020B0503020204020204" pitchFamily="34" charset="-122"/>
              </a:rPr>
              <a:t>系统状态监测</a:t>
            </a:r>
            <a:r>
              <a:rPr lang="en-US" altLang="zh-CN" sz="2000" b="1" dirty="0">
                <a:solidFill>
                  <a:schemeClr val="bg1"/>
                </a:solidFill>
                <a:latin typeface="微软雅黑" panose="020B0503020204020204" pitchFamily="34" charset="-122"/>
                <a:ea typeface="微软雅黑" panose="020B0503020204020204" pitchFamily="34" charset="-122"/>
              </a:rPr>
              <a:t>-</a:t>
            </a:r>
            <a:r>
              <a:rPr lang="zh-CN" altLang="en-US" sz="2000" b="1" dirty="0">
                <a:solidFill>
                  <a:schemeClr val="bg1"/>
                </a:solidFill>
                <a:latin typeface="微软雅黑" panose="020B0503020204020204" pitchFamily="34" charset="-122"/>
                <a:ea typeface="微软雅黑" panose="020B0503020204020204" pitchFamily="34" charset="-122"/>
              </a:rPr>
              <a:t>自身状态信息显示</a:t>
            </a:r>
          </a:p>
        </p:txBody>
      </p:sp>
      <p:sp>
        <p:nvSpPr>
          <p:cNvPr id="4" name="Rectangle 2"/>
          <p:cNvSpPr>
            <a:spLocks noChangeArrowheads="1"/>
          </p:cNvSpPr>
          <p:nvPr/>
        </p:nvSpPr>
        <p:spPr bwMode="auto">
          <a:xfrm flipV="1">
            <a:off x="3703421" y="-956571"/>
            <a:ext cx="7517829"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ctr" anchorCtr="0" compatLnSpc="1">
            <a:prstTxWarp prst="textNoShape">
              <a:avLst/>
            </a:prstTxWarp>
            <a:spAutoFit/>
          </a:bodyPr>
          <a:lstStyle/>
          <a:p>
            <a:endParaRPr lang="zh-CN" altLang="en-US"/>
          </a:p>
        </p:txBody>
      </p:sp>
      <p:sp>
        <p:nvSpPr>
          <p:cNvPr id="19" name="KSO_Shape"/>
          <p:cNvSpPr>
            <a:spLocks/>
          </p:cNvSpPr>
          <p:nvPr/>
        </p:nvSpPr>
        <p:spPr bwMode="auto">
          <a:xfrm>
            <a:off x="251520" y="138559"/>
            <a:ext cx="433186" cy="264666"/>
          </a:xfrm>
          <a:custGeom>
            <a:avLst/>
            <a:gdLst>
              <a:gd name="T0" fmla="*/ 432030 w 2125663"/>
              <a:gd name="T1" fmla="*/ 1344893 h 1811338"/>
              <a:gd name="T2" fmla="*/ 462740 w 2125663"/>
              <a:gd name="T3" fmla="*/ 1477960 h 1811338"/>
              <a:gd name="T4" fmla="*/ 513638 w 2125663"/>
              <a:gd name="T5" fmla="*/ 1557743 h 1811338"/>
              <a:gd name="T6" fmla="*/ 516481 w 2125663"/>
              <a:gd name="T7" fmla="*/ 1336346 h 1811338"/>
              <a:gd name="T8" fmla="*/ 503401 w 2125663"/>
              <a:gd name="T9" fmla="*/ 1310416 h 1811338"/>
              <a:gd name="T10" fmla="*/ 515913 w 2125663"/>
              <a:gd name="T11" fmla="*/ 1250009 h 1811338"/>
              <a:gd name="T12" fmla="*/ 618846 w 2125663"/>
              <a:gd name="T13" fmla="*/ 1242885 h 1811338"/>
              <a:gd name="T14" fmla="*/ 643583 w 2125663"/>
              <a:gd name="T15" fmla="*/ 1263116 h 1811338"/>
              <a:gd name="T16" fmla="*/ 642446 w 2125663"/>
              <a:gd name="T17" fmla="*/ 1324948 h 1811338"/>
              <a:gd name="T18" fmla="*/ 619414 w 2125663"/>
              <a:gd name="T19" fmla="*/ 1342899 h 1811338"/>
              <a:gd name="T20" fmla="*/ 664057 w 2125663"/>
              <a:gd name="T21" fmla="*/ 1524691 h 1811338"/>
              <a:gd name="T22" fmla="*/ 704434 w 2125663"/>
              <a:gd name="T23" fmla="*/ 1417553 h 1811338"/>
              <a:gd name="T24" fmla="*/ 725191 w 2125663"/>
              <a:gd name="T25" fmla="*/ 1259697 h 1811338"/>
              <a:gd name="T26" fmla="*/ 857412 w 2125663"/>
              <a:gd name="T27" fmla="*/ 1192451 h 1811338"/>
              <a:gd name="T28" fmla="*/ 923096 w 2125663"/>
              <a:gd name="T29" fmla="*/ 1212682 h 1811338"/>
              <a:gd name="T30" fmla="*/ 970013 w 2125663"/>
              <a:gd name="T31" fmla="*/ 1259697 h 1811338"/>
              <a:gd name="T32" fmla="*/ 990201 w 2125663"/>
              <a:gd name="T33" fmla="*/ 1325233 h 1811338"/>
              <a:gd name="T34" fmla="*/ 980818 w 2125663"/>
              <a:gd name="T35" fmla="*/ 1537228 h 1811338"/>
              <a:gd name="T36" fmla="*/ 935891 w 2125663"/>
              <a:gd name="T37" fmla="*/ 1570566 h 1811338"/>
              <a:gd name="T38" fmla="*/ 798837 w 2125663"/>
              <a:gd name="T39" fmla="*/ 1607608 h 1811338"/>
              <a:gd name="T40" fmla="*/ 617424 w 2125663"/>
              <a:gd name="T41" fmla="*/ 1622140 h 1811338"/>
              <a:gd name="T42" fmla="*/ 428049 w 2125663"/>
              <a:gd name="T43" fmla="*/ 1615872 h 1811338"/>
              <a:gd name="T44" fmla="*/ 264551 w 2125663"/>
              <a:gd name="T45" fmla="*/ 1588232 h 1811338"/>
              <a:gd name="T46" fmla="*/ 180669 w 2125663"/>
              <a:gd name="T47" fmla="*/ 1549481 h 1811338"/>
              <a:gd name="T48" fmla="*/ 159912 w 2125663"/>
              <a:gd name="T49" fmla="*/ 1517283 h 1811338"/>
              <a:gd name="T50" fmla="*/ 167873 w 2125663"/>
              <a:gd name="T51" fmla="*/ 1284201 h 1811338"/>
              <a:gd name="T52" fmla="*/ 205123 w 2125663"/>
              <a:gd name="T53" fmla="*/ 1228638 h 1811338"/>
              <a:gd name="T54" fmla="*/ 264266 w 2125663"/>
              <a:gd name="T55" fmla="*/ 1196440 h 1811338"/>
              <a:gd name="T56" fmla="*/ 421225 w 2125663"/>
              <a:gd name="T57" fmla="*/ 1183048 h 1811338"/>
              <a:gd name="T58" fmla="*/ 433514 w 2125663"/>
              <a:gd name="T59" fmla="*/ 761303 h 1811338"/>
              <a:gd name="T60" fmla="*/ 391450 w 2125663"/>
              <a:gd name="T61" fmla="*/ 813630 h 1811338"/>
              <a:gd name="T62" fmla="*/ 379229 w 2125663"/>
              <a:gd name="T63" fmla="*/ 902075 h 1811338"/>
              <a:gd name="T64" fmla="*/ 414756 w 2125663"/>
              <a:gd name="T65" fmla="*/ 1016114 h 1811338"/>
              <a:gd name="T66" fmla="*/ 487516 w 2125663"/>
              <a:gd name="T67" fmla="*/ 1099439 h 1811338"/>
              <a:gd name="T68" fmla="*/ 567666 w 2125663"/>
              <a:gd name="T69" fmla="*/ 1135272 h 1811338"/>
              <a:gd name="T70" fmla="*/ 645542 w 2125663"/>
              <a:gd name="T71" fmla="*/ 1111099 h 1811338"/>
              <a:gd name="T72" fmla="*/ 722282 w 2125663"/>
              <a:gd name="T73" fmla="*/ 1035452 h 1811338"/>
              <a:gd name="T74" fmla="*/ 767757 w 2125663"/>
              <a:gd name="T75" fmla="*/ 926248 h 1811338"/>
              <a:gd name="T76" fmla="*/ 666290 w 2125663"/>
              <a:gd name="T77" fmla="*/ 863967 h 1811338"/>
              <a:gd name="T78" fmla="*/ 546918 w 2125663"/>
              <a:gd name="T79" fmla="*/ 832116 h 1811338"/>
              <a:gd name="T80" fmla="*/ 484389 w 2125663"/>
              <a:gd name="T81" fmla="*/ 790595 h 1811338"/>
              <a:gd name="T82" fmla="*/ 452273 w 2125663"/>
              <a:gd name="T83" fmla="*/ 760734 h 1811338"/>
              <a:gd name="T84" fmla="*/ 568234 w 2125663"/>
              <a:gd name="T85" fmla="*/ 587258 h 1811338"/>
              <a:gd name="T86" fmla="*/ 631616 w 2125663"/>
              <a:gd name="T87" fmla="*/ 594937 h 1811338"/>
              <a:gd name="T88" fmla="*/ 705513 w 2125663"/>
              <a:gd name="T89" fmla="*/ 631054 h 1811338"/>
              <a:gd name="T90" fmla="*/ 790210 w 2125663"/>
              <a:gd name="T91" fmla="*/ 732864 h 1811338"/>
              <a:gd name="T92" fmla="*/ 826306 w 2125663"/>
              <a:gd name="T93" fmla="*/ 873920 h 1811338"/>
              <a:gd name="T94" fmla="*/ 818064 w 2125663"/>
              <a:gd name="T95" fmla="*/ 959237 h 1811338"/>
              <a:gd name="T96" fmla="*/ 780831 w 2125663"/>
              <a:gd name="T97" fmla="*/ 1048534 h 1811338"/>
              <a:gd name="T98" fmla="*/ 687607 w 2125663"/>
              <a:gd name="T99" fmla="*/ 1148922 h 1811338"/>
              <a:gd name="T100" fmla="*/ 588983 w 2125663"/>
              <a:gd name="T101" fmla="*/ 1190727 h 1811338"/>
              <a:gd name="T102" fmla="*/ 525033 w 2125663"/>
              <a:gd name="T103" fmla="*/ 1182480 h 1811338"/>
              <a:gd name="T104" fmla="*/ 421293 w 2125663"/>
              <a:gd name="T105" fmla="*/ 1115081 h 1811338"/>
              <a:gd name="T106" fmla="*/ 345406 w 2125663"/>
              <a:gd name="T107" fmla="*/ 1002463 h 1811338"/>
              <a:gd name="T108" fmla="*/ 325511 w 2125663"/>
              <a:gd name="T109" fmla="*/ 929092 h 1811338"/>
              <a:gd name="T110" fmla="*/ 330627 w 2125663"/>
              <a:gd name="T111" fmla="*/ 813915 h 1811338"/>
              <a:gd name="T112" fmla="*/ 388324 w 2125663"/>
              <a:gd name="T113" fmla="*/ 686510 h 1811338"/>
              <a:gd name="T114" fmla="*/ 482400 w 2125663"/>
              <a:gd name="T115" fmla="*/ 608303 h 1811338"/>
              <a:gd name="T116" fmla="*/ 542939 w 2125663"/>
              <a:gd name="T117" fmla="*/ 589534 h 1811338"/>
              <a:gd name="T118" fmla="*/ 0 w 2125663"/>
              <a:gd name="T119" fmla="*/ 0 h 1811338"/>
              <a:gd name="T120" fmla="*/ 174993 w 2125663"/>
              <a:gd name="T121" fmla="*/ 1118883 h 181133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125663" h="1811338">
                <a:moveTo>
                  <a:pt x="470017" y="1320800"/>
                </a:moveTo>
                <a:lnTo>
                  <a:pt x="470335" y="1343069"/>
                </a:lnTo>
                <a:lnTo>
                  <a:pt x="471286" y="1364382"/>
                </a:lnTo>
                <a:lnTo>
                  <a:pt x="472238" y="1385696"/>
                </a:lnTo>
                <a:lnTo>
                  <a:pt x="473190" y="1406374"/>
                </a:lnTo>
                <a:lnTo>
                  <a:pt x="474459" y="1426415"/>
                </a:lnTo>
                <a:lnTo>
                  <a:pt x="476363" y="1446139"/>
                </a:lnTo>
                <a:lnTo>
                  <a:pt x="478267" y="1464908"/>
                </a:lnTo>
                <a:lnTo>
                  <a:pt x="480170" y="1483677"/>
                </a:lnTo>
                <a:lnTo>
                  <a:pt x="482074" y="1501491"/>
                </a:lnTo>
                <a:lnTo>
                  <a:pt x="484612" y="1518988"/>
                </a:lnTo>
                <a:lnTo>
                  <a:pt x="487468" y="1535530"/>
                </a:lnTo>
                <a:lnTo>
                  <a:pt x="490323" y="1552072"/>
                </a:lnTo>
                <a:lnTo>
                  <a:pt x="493179" y="1567660"/>
                </a:lnTo>
                <a:lnTo>
                  <a:pt x="496352" y="1582611"/>
                </a:lnTo>
                <a:lnTo>
                  <a:pt x="500159" y="1597563"/>
                </a:lnTo>
                <a:lnTo>
                  <a:pt x="503649" y="1611560"/>
                </a:lnTo>
                <a:lnTo>
                  <a:pt x="507774" y="1624921"/>
                </a:lnTo>
                <a:lnTo>
                  <a:pt x="511899" y="1637646"/>
                </a:lnTo>
                <a:lnTo>
                  <a:pt x="516341" y="1650052"/>
                </a:lnTo>
                <a:lnTo>
                  <a:pt x="520783" y="1661505"/>
                </a:lnTo>
                <a:lnTo>
                  <a:pt x="525859" y="1672639"/>
                </a:lnTo>
                <a:lnTo>
                  <a:pt x="530936" y="1683137"/>
                </a:lnTo>
                <a:lnTo>
                  <a:pt x="536329" y="1692998"/>
                </a:lnTo>
                <a:lnTo>
                  <a:pt x="541723" y="1702224"/>
                </a:lnTo>
                <a:lnTo>
                  <a:pt x="547752" y="1710813"/>
                </a:lnTo>
                <a:lnTo>
                  <a:pt x="553463" y="1718766"/>
                </a:lnTo>
                <a:lnTo>
                  <a:pt x="559808" y="1726083"/>
                </a:lnTo>
                <a:lnTo>
                  <a:pt x="566154" y="1732763"/>
                </a:lnTo>
                <a:lnTo>
                  <a:pt x="573134" y="1739125"/>
                </a:lnTo>
                <a:lnTo>
                  <a:pt x="580114" y="1744215"/>
                </a:lnTo>
                <a:lnTo>
                  <a:pt x="587412" y="1749305"/>
                </a:lnTo>
                <a:lnTo>
                  <a:pt x="594709" y="1753123"/>
                </a:lnTo>
                <a:lnTo>
                  <a:pt x="594709" y="1499901"/>
                </a:lnTo>
                <a:lnTo>
                  <a:pt x="591537" y="1499264"/>
                </a:lnTo>
                <a:lnTo>
                  <a:pt x="588047" y="1498310"/>
                </a:lnTo>
                <a:lnTo>
                  <a:pt x="584874" y="1497038"/>
                </a:lnTo>
                <a:lnTo>
                  <a:pt x="582018" y="1495765"/>
                </a:lnTo>
                <a:lnTo>
                  <a:pt x="579163" y="1494175"/>
                </a:lnTo>
                <a:lnTo>
                  <a:pt x="576307" y="1491948"/>
                </a:lnTo>
                <a:lnTo>
                  <a:pt x="573769" y="1489721"/>
                </a:lnTo>
                <a:lnTo>
                  <a:pt x="571548" y="1487494"/>
                </a:lnTo>
                <a:lnTo>
                  <a:pt x="569327" y="1484949"/>
                </a:lnTo>
                <a:lnTo>
                  <a:pt x="567106" y="1482404"/>
                </a:lnTo>
                <a:lnTo>
                  <a:pt x="565519" y="1479223"/>
                </a:lnTo>
                <a:lnTo>
                  <a:pt x="564250" y="1476360"/>
                </a:lnTo>
                <a:lnTo>
                  <a:pt x="563298" y="1473179"/>
                </a:lnTo>
                <a:lnTo>
                  <a:pt x="562347" y="1469998"/>
                </a:lnTo>
                <a:lnTo>
                  <a:pt x="562029" y="1466180"/>
                </a:lnTo>
                <a:lnTo>
                  <a:pt x="561712" y="1462999"/>
                </a:lnTo>
                <a:lnTo>
                  <a:pt x="561712" y="1425143"/>
                </a:lnTo>
                <a:lnTo>
                  <a:pt x="562029" y="1421007"/>
                </a:lnTo>
                <a:lnTo>
                  <a:pt x="562664" y="1417508"/>
                </a:lnTo>
                <a:lnTo>
                  <a:pt x="563616" y="1414009"/>
                </a:lnTo>
                <a:lnTo>
                  <a:pt x="564885" y="1410191"/>
                </a:lnTo>
                <a:lnTo>
                  <a:pt x="566154" y="1407010"/>
                </a:lnTo>
                <a:lnTo>
                  <a:pt x="568375" y="1403829"/>
                </a:lnTo>
                <a:lnTo>
                  <a:pt x="570596" y="1400966"/>
                </a:lnTo>
                <a:lnTo>
                  <a:pt x="572817" y="1398103"/>
                </a:lnTo>
                <a:lnTo>
                  <a:pt x="575673" y="1395558"/>
                </a:lnTo>
                <a:lnTo>
                  <a:pt x="578528" y="1393649"/>
                </a:lnTo>
                <a:lnTo>
                  <a:pt x="581701" y="1391741"/>
                </a:lnTo>
                <a:lnTo>
                  <a:pt x="584874" y="1390150"/>
                </a:lnTo>
                <a:lnTo>
                  <a:pt x="588364" y="1388878"/>
                </a:lnTo>
                <a:lnTo>
                  <a:pt x="592171" y="1387605"/>
                </a:lnTo>
                <a:lnTo>
                  <a:pt x="595979" y="1386969"/>
                </a:lnTo>
                <a:lnTo>
                  <a:pt x="599786" y="1386969"/>
                </a:lnTo>
                <a:lnTo>
                  <a:pt x="682597" y="1386969"/>
                </a:lnTo>
                <a:lnTo>
                  <a:pt x="686721" y="1386969"/>
                </a:lnTo>
                <a:lnTo>
                  <a:pt x="690529" y="1387605"/>
                </a:lnTo>
                <a:lnTo>
                  <a:pt x="694019" y="1388878"/>
                </a:lnTo>
                <a:lnTo>
                  <a:pt x="697826" y="1390150"/>
                </a:lnTo>
                <a:lnTo>
                  <a:pt x="700999" y="1391741"/>
                </a:lnTo>
                <a:lnTo>
                  <a:pt x="704172" y="1393649"/>
                </a:lnTo>
                <a:lnTo>
                  <a:pt x="707345" y="1395558"/>
                </a:lnTo>
                <a:lnTo>
                  <a:pt x="709883" y="1398103"/>
                </a:lnTo>
                <a:lnTo>
                  <a:pt x="712104" y="1400966"/>
                </a:lnTo>
                <a:lnTo>
                  <a:pt x="714325" y="1403829"/>
                </a:lnTo>
                <a:lnTo>
                  <a:pt x="716229" y="1407010"/>
                </a:lnTo>
                <a:lnTo>
                  <a:pt x="718132" y="1410191"/>
                </a:lnTo>
                <a:lnTo>
                  <a:pt x="719402" y="1414009"/>
                </a:lnTo>
                <a:lnTo>
                  <a:pt x="720353" y="1417508"/>
                </a:lnTo>
                <a:lnTo>
                  <a:pt x="720671" y="1421007"/>
                </a:lnTo>
                <a:lnTo>
                  <a:pt x="720988" y="1425143"/>
                </a:lnTo>
                <a:lnTo>
                  <a:pt x="720988" y="1462999"/>
                </a:lnTo>
                <a:lnTo>
                  <a:pt x="720988" y="1466180"/>
                </a:lnTo>
                <a:lnTo>
                  <a:pt x="720353" y="1469998"/>
                </a:lnTo>
                <a:lnTo>
                  <a:pt x="719719" y="1473179"/>
                </a:lnTo>
                <a:lnTo>
                  <a:pt x="718450" y="1476360"/>
                </a:lnTo>
                <a:lnTo>
                  <a:pt x="716863" y="1479223"/>
                </a:lnTo>
                <a:lnTo>
                  <a:pt x="715277" y="1482404"/>
                </a:lnTo>
                <a:lnTo>
                  <a:pt x="713373" y="1484949"/>
                </a:lnTo>
                <a:lnTo>
                  <a:pt x="711469" y="1487494"/>
                </a:lnTo>
                <a:lnTo>
                  <a:pt x="708931" y="1489721"/>
                </a:lnTo>
                <a:lnTo>
                  <a:pt x="706710" y="1491948"/>
                </a:lnTo>
                <a:lnTo>
                  <a:pt x="703537" y="1494175"/>
                </a:lnTo>
                <a:lnTo>
                  <a:pt x="700682" y="1495765"/>
                </a:lnTo>
                <a:lnTo>
                  <a:pt x="697826" y="1497038"/>
                </a:lnTo>
                <a:lnTo>
                  <a:pt x="694653" y="1498310"/>
                </a:lnTo>
                <a:lnTo>
                  <a:pt x="691163" y="1499264"/>
                </a:lnTo>
                <a:lnTo>
                  <a:pt x="687991" y="1499901"/>
                </a:lnTo>
                <a:lnTo>
                  <a:pt x="687991" y="1753123"/>
                </a:lnTo>
                <a:lnTo>
                  <a:pt x="695605" y="1749305"/>
                </a:lnTo>
                <a:lnTo>
                  <a:pt x="702586" y="1744215"/>
                </a:lnTo>
                <a:lnTo>
                  <a:pt x="709566" y="1739125"/>
                </a:lnTo>
                <a:lnTo>
                  <a:pt x="716229" y="1732763"/>
                </a:lnTo>
                <a:lnTo>
                  <a:pt x="722892" y="1726083"/>
                </a:lnTo>
                <a:lnTo>
                  <a:pt x="729237" y="1718766"/>
                </a:lnTo>
                <a:lnTo>
                  <a:pt x="734948" y="1710813"/>
                </a:lnTo>
                <a:lnTo>
                  <a:pt x="740977" y="1702224"/>
                </a:lnTo>
                <a:lnTo>
                  <a:pt x="746371" y="1692998"/>
                </a:lnTo>
                <a:lnTo>
                  <a:pt x="751447" y="1683137"/>
                </a:lnTo>
                <a:lnTo>
                  <a:pt x="756841" y="1672639"/>
                </a:lnTo>
                <a:lnTo>
                  <a:pt x="761600" y="1661505"/>
                </a:lnTo>
                <a:lnTo>
                  <a:pt x="766359" y="1650052"/>
                </a:lnTo>
                <a:lnTo>
                  <a:pt x="770801" y="1637646"/>
                </a:lnTo>
                <a:lnTo>
                  <a:pt x="774926" y="1624921"/>
                </a:lnTo>
                <a:lnTo>
                  <a:pt x="779051" y="1611560"/>
                </a:lnTo>
                <a:lnTo>
                  <a:pt x="782541" y="1597563"/>
                </a:lnTo>
                <a:lnTo>
                  <a:pt x="786031" y="1582611"/>
                </a:lnTo>
                <a:lnTo>
                  <a:pt x="789521" y="1567660"/>
                </a:lnTo>
                <a:lnTo>
                  <a:pt x="792377" y="1552072"/>
                </a:lnTo>
                <a:lnTo>
                  <a:pt x="795232" y="1535530"/>
                </a:lnTo>
                <a:lnTo>
                  <a:pt x="797770" y="1518988"/>
                </a:lnTo>
                <a:lnTo>
                  <a:pt x="800626" y="1501491"/>
                </a:lnTo>
                <a:lnTo>
                  <a:pt x="802530" y="1483677"/>
                </a:lnTo>
                <a:lnTo>
                  <a:pt x="804751" y="1464908"/>
                </a:lnTo>
                <a:lnTo>
                  <a:pt x="806337" y="1446139"/>
                </a:lnTo>
                <a:lnTo>
                  <a:pt x="807923" y="1426415"/>
                </a:lnTo>
                <a:lnTo>
                  <a:pt x="809193" y="1406374"/>
                </a:lnTo>
                <a:lnTo>
                  <a:pt x="810779" y="1385696"/>
                </a:lnTo>
                <a:lnTo>
                  <a:pt x="811731" y="1364382"/>
                </a:lnTo>
                <a:lnTo>
                  <a:pt x="812365" y="1343069"/>
                </a:lnTo>
                <a:lnTo>
                  <a:pt x="813000" y="1320800"/>
                </a:lnTo>
                <a:lnTo>
                  <a:pt x="840921" y="1322709"/>
                </a:lnTo>
                <a:lnTo>
                  <a:pt x="866621" y="1324300"/>
                </a:lnTo>
                <a:lnTo>
                  <a:pt x="909771" y="1327481"/>
                </a:lnTo>
                <a:lnTo>
                  <a:pt x="938644" y="1330026"/>
                </a:lnTo>
                <a:lnTo>
                  <a:pt x="948797" y="1330980"/>
                </a:lnTo>
                <a:lnTo>
                  <a:pt x="956729" y="1331298"/>
                </a:lnTo>
                <a:lnTo>
                  <a:pt x="964661" y="1331934"/>
                </a:lnTo>
                <a:lnTo>
                  <a:pt x="972593" y="1332889"/>
                </a:lnTo>
                <a:lnTo>
                  <a:pt x="980208" y="1334161"/>
                </a:lnTo>
                <a:lnTo>
                  <a:pt x="987823" y="1335752"/>
                </a:lnTo>
                <a:lnTo>
                  <a:pt x="995437" y="1337979"/>
                </a:lnTo>
                <a:lnTo>
                  <a:pt x="1002418" y="1340205"/>
                </a:lnTo>
                <a:lnTo>
                  <a:pt x="1009715" y="1343387"/>
                </a:lnTo>
                <a:lnTo>
                  <a:pt x="1016378" y="1346250"/>
                </a:lnTo>
                <a:lnTo>
                  <a:pt x="1023358" y="1349749"/>
                </a:lnTo>
                <a:lnTo>
                  <a:pt x="1030021" y="1353885"/>
                </a:lnTo>
                <a:lnTo>
                  <a:pt x="1036050" y="1357702"/>
                </a:lnTo>
                <a:lnTo>
                  <a:pt x="1042395" y="1361837"/>
                </a:lnTo>
                <a:lnTo>
                  <a:pt x="1048106" y="1366927"/>
                </a:lnTo>
                <a:lnTo>
                  <a:pt x="1053817" y="1371699"/>
                </a:lnTo>
                <a:lnTo>
                  <a:pt x="1059211" y="1377107"/>
                </a:lnTo>
                <a:lnTo>
                  <a:pt x="1064605" y="1382197"/>
                </a:lnTo>
                <a:lnTo>
                  <a:pt x="1069364" y="1388241"/>
                </a:lnTo>
                <a:lnTo>
                  <a:pt x="1073806" y="1393967"/>
                </a:lnTo>
                <a:lnTo>
                  <a:pt x="1078248" y="1400012"/>
                </a:lnTo>
                <a:lnTo>
                  <a:pt x="1082373" y="1406374"/>
                </a:lnTo>
                <a:lnTo>
                  <a:pt x="1085863" y="1413054"/>
                </a:lnTo>
                <a:lnTo>
                  <a:pt x="1089670" y="1419735"/>
                </a:lnTo>
                <a:lnTo>
                  <a:pt x="1092843" y="1426734"/>
                </a:lnTo>
                <a:lnTo>
                  <a:pt x="1095381" y="1433732"/>
                </a:lnTo>
                <a:lnTo>
                  <a:pt x="1097920" y="1441049"/>
                </a:lnTo>
                <a:lnTo>
                  <a:pt x="1100141" y="1448684"/>
                </a:lnTo>
                <a:lnTo>
                  <a:pt x="1101727" y="1456000"/>
                </a:lnTo>
                <a:lnTo>
                  <a:pt x="1103314" y="1463635"/>
                </a:lnTo>
                <a:lnTo>
                  <a:pt x="1104265" y="1471588"/>
                </a:lnTo>
                <a:lnTo>
                  <a:pt x="1104900" y="1479541"/>
                </a:lnTo>
                <a:lnTo>
                  <a:pt x="1104900" y="1487494"/>
                </a:lnTo>
                <a:lnTo>
                  <a:pt x="1104900" y="1686000"/>
                </a:lnTo>
                <a:lnTo>
                  <a:pt x="1104900" y="1690135"/>
                </a:lnTo>
                <a:lnTo>
                  <a:pt x="1104265" y="1693953"/>
                </a:lnTo>
                <a:lnTo>
                  <a:pt x="1103631" y="1697770"/>
                </a:lnTo>
                <a:lnTo>
                  <a:pt x="1102362" y="1701906"/>
                </a:lnTo>
                <a:lnTo>
                  <a:pt x="1101093" y="1705405"/>
                </a:lnTo>
                <a:lnTo>
                  <a:pt x="1099189" y="1709222"/>
                </a:lnTo>
                <a:lnTo>
                  <a:pt x="1096968" y="1713040"/>
                </a:lnTo>
                <a:lnTo>
                  <a:pt x="1094430" y="1716221"/>
                </a:lnTo>
                <a:lnTo>
                  <a:pt x="1091891" y="1719720"/>
                </a:lnTo>
                <a:lnTo>
                  <a:pt x="1089036" y="1722901"/>
                </a:lnTo>
                <a:lnTo>
                  <a:pt x="1085546" y="1726719"/>
                </a:lnTo>
                <a:lnTo>
                  <a:pt x="1082056" y="1729900"/>
                </a:lnTo>
                <a:lnTo>
                  <a:pt x="1078248" y="1732763"/>
                </a:lnTo>
                <a:lnTo>
                  <a:pt x="1074124" y="1736262"/>
                </a:lnTo>
                <a:lnTo>
                  <a:pt x="1069682" y="1739125"/>
                </a:lnTo>
                <a:lnTo>
                  <a:pt x="1065240" y="1741989"/>
                </a:lnTo>
                <a:lnTo>
                  <a:pt x="1055404" y="1748033"/>
                </a:lnTo>
                <a:lnTo>
                  <a:pt x="1044299" y="1753441"/>
                </a:lnTo>
                <a:lnTo>
                  <a:pt x="1032560" y="1758531"/>
                </a:lnTo>
                <a:lnTo>
                  <a:pt x="1019868" y="1763939"/>
                </a:lnTo>
                <a:lnTo>
                  <a:pt x="1005908" y="1768392"/>
                </a:lnTo>
                <a:lnTo>
                  <a:pt x="991630" y="1773164"/>
                </a:lnTo>
                <a:lnTo>
                  <a:pt x="976718" y="1777300"/>
                </a:lnTo>
                <a:lnTo>
                  <a:pt x="960854" y="1781117"/>
                </a:lnTo>
                <a:lnTo>
                  <a:pt x="944038" y="1784934"/>
                </a:lnTo>
                <a:lnTo>
                  <a:pt x="927222" y="1788434"/>
                </a:lnTo>
                <a:lnTo>
                  <a:pt x="909454" y="1791615"/>
                </a:lnTo>
                <a:lnTo>
                  <a:pt x="891369" y="1794796"/>
                </a:lnTo>
                <a:lnTo>
                  <a:pt x="872332" y="1797341"/>
                </a:lnTo>
                <a:lnTo>
                  <a:pt x="853295" y="1799886"/>
                </a:lnTo>
                <a:lnTo>
                  <a:pt x="833941" y="1801795"/>
                </a:lnTo>
                <a:lnTo>
                  <a:pt x="813952" y="1804022"/>
                </a:lnTo>
                <a:lnTo>
                  <a:pt x="793328" y="1805930"/>
                </a:lnTo>
                <a:lnTo>
                  <a:pt x="773022" y="1807203"/>
                </a:lnTo>
                <a:lnTo>
                  <a:pt x="752399" y="1808475"/>
                </a:lnTo>
                <a:lnTo>
                  <a:pt x="731458" y="1809748"/>
                </a:lnTo>
                <a:lnTo>
                  <a:pt x="710200" y="1810384"/>
                </a:lnTo>
                <a:lnTo>
                  <a:pt x="688942" y="1811020"/>
                </a:lnTo>
                <a:lnTo>
                  <a:pt x="667684" y="1811338"/>
                </a:lnTo>
                <a:lnTo>
                  <a:pt x="646427" y="1811338"/>
                </a:lnTo>
                <a:lnTo>
                  <a:pt x="625486" y="1811338"/>
                </a:lnTo>
                <a:lnTo>
                  <a:pt x="603911" y="1811020"/>
                </a:lnTo>
                <a:lnTo>
                  <a:pt x="582653" y="1810384"/>
                </a:lnTo>
                <a:lnTo>
                  <a:pt x="561395" y="1809748"/>
                </a:lnTo>
                <a:lnTo>
                  <a:pt x="540137" y="1808475"/>
                </a:lnTo>
                <a:lnTo>
                  <a:pt x="518879" y="1807203"/>
                </a:lnTo>
                <a:lnTo>
                  <a:pt x="498573" y="1805930"/>
                </a:lnTo>
                <a:lnTo>
                  <a:pt x="477632" y="1804022"/>
                </a:lnTo>
                <a:lnTo>
                  <a:pt x="457326" y="1801795"/>
                </a:lnTo>
                <a:lnTo>
                  <a:pt x="437337" y="1799886"/>
                </a:lnTo>
                <a:lnTo>
                  <a:pt x="417983" y="1797341"/>
                </a:lnTo>
                <a:lnTo>
                  <a:pt x="398629" y="1794796"/>
                </a:lnTo>
                <a:lnTo>
                  <a:pt x="379909" y="1791615"/>
                </a:lnTo>
                <a:lnTo>
                  <a:pt x="361824" y="1788434"/>
                </a:lnTo>
                <a:lnTo>
                  <a:pt x="344056" y="1784934"/>
                </a:lnTo>
                <a:lnTo>
                  <a:pt x="327240" y="1781117"/>
                </a:lnTo>
                <a:lnTo>
                  <a:pt x="310741" y="1777300"/>
                </a:lnTo>
                <a:lnTo>
                  <a:pt x="295195" y="1773164"/>
                </a:lnTo>
                <a:lnTo>
                  <a:pt x="280600" y="1768392"/>
                </a:lnTo>
                <a:lnTo>
                  <a:pt x="266322" y="1763939"/>
                </a:lnTo>
                <a:lnTo>
                  <a:pt x="252996" y="1758531"/>
                </a:lnTo>
                <a:lnTo>
                  <a:pt x="240622" y="1753441"/>
                </a:lnTo>
                <a:lnTo>
                  <a:pt x="229517" y="1748033"/>
                </a:lnTo>
                <a:lnTo>
                  <a:pt x="219047" y="1741989"/>
                </a:lnTo>
                <a:lnTo>
                  <a:pt x="214288" y="1739125"/>
                </a:lnTo>
                <a:lnTo>
                  <a:pt x="209846" y="1736262"/>
                </a:lnTo>
                <a:lnTo>
                  <a:pt x="205404" y="1732763"/>
                </a:lnTo>
                <a:lnTo>
                  <a:pt x="201596" y="1729900"/>
                </a:lnTo>
                <a:lnTo>
                  <a:pt x="198106" y="1726719"/>
                </a:lnTo>
                <a:lnTo>
                  <a:pt x="194299" y="1722901"/>
                </a:lnTo>
                <a:lnTo>
                  <a:pt x="191443" y="1719720"/>
                </a:lnTo>
                <a:lnTo>
                  <a:pt x="188588" y="1716221"/>
                </a:lnTo>
                <a:lnTo>
                  <a:pt x="186367" y="1713040"/>
                </a:lnTo>
                <a:lnTo>
                  <a:pt x="183828" y="1709222"/>
                </a:lnTo>
                <a:lnTo>
                  <a:pt x="181925" y="1705405"/>
                </a:lnTo>
                <a:lnTo>
                  <a:pt x="180338" y="1701906"/>
                </a:lnTo>
                <a:lnTo>
                  <a:pt x="179386" y="1697770"/>
                </a:lnTo>
                <a:lnTo>
                  <a:pt x="178435" y="1693953"/>
                </a:lnTo>
                <a:lnTo>
                  <a:pt x="177800" y="1690135"/>
                </a:lnTo>
                <a:lnTo>
                  <a:pt x="177800" y="1686000"/>
                </a:lnTo>
                <a:lnTo>
                  <a:pt x="177800" y="1487494"/>
                </a:lnTo>
                <a:lnTo>
                  <a:pt x="178117" y="1479541"/>
                </a:lnTo>
                <a:lnTo>
                  <a:pt x="178435" y="1471588"/>
                </a:lnTo>
                <a:lnTo>
                  <a:pt x="179386" y="1463635"/>
                </a:lnTo>
                <a:lnTo>
                  <a:pt x="180973" y="1456000"/>
                </a:lnTo>
                <a:lnTo>
                  <a:pt x="182559" y="1448684"/>
                </a:lnTo>
                <a:lnTo>
                  <a:pt x="184463" y="1441049"/>
                </a:lnTo>
                <a:lnTo>
                  <a:pt x="187318" y="1433732"/>
                </a:lnTo>
                <a:lnTo>
                  <a:pt x="190174" y="1426734"/>
                </a:lnTo>
                <a:lnTo>
                  <a:pt x="193030" y="1419735"/>
                </a:lnTo>
                <a:lnTo>
                  <a:pt x="196520" y="1413054"/>
                </a:lnTo>
                <a:lnTo>
                  <a:pt x="200327" y="1406374"/>
                </a:lnTo>
                <a:lnTo>
                  <a:pt x="204452" y="1400012"/>
                </a:lnTo>
                <a:lnTo>
                  <a:pt x="208576" y="1393967"/>
                </a:lnTo>
                <a:lnTo>
                  <a:pt x="213336" y="1388241"/>
                </a:lnTo>
                <a:lnTo>
                  <a:pt x="218095" y="1382197"/>
                </a:lnTo>
                <a:lnTo>
                  <a:pt x="223489" y="1377107"/>
                </a:lnTo>
                <a:lnTo>
                  <a:pt x="228883" y="1371699"/>
                </a:lnTo>
                <a:lnTo>
                  <a:pt x="234594" y="1366927"/>
                </a:lnTo>
                <a:lnTo>
                  <a:pt x="240305" y="1361837"/>
                </a:lnTo>
                <a:lnTo>
                  <a:pt x="246650" y="1357702"/>
                </a:lnTo>
                <a:lnTo>
                  <a:pt x="252679" y="1353885"/>
                </a:lnTo>
                <a:lnTo>
                  <a:pt x="259659" y="1349749"/>
                </a:lnTo>
                <a:lnTo>
                  <a:pt x="266005" y="1346250"/>
                </a:lnTo>
                <a:lnTo>
                  <a:pt x="272985" y="1343387"/>
                </a:lnTo>
                <a:lnTo>
                  <a:pt x="280282" y="1340205"/>
                </a:lnTo>
                <a:lnTo>
                  <a:pt x="287263" y="1337979"/>
                </a:lnTo>
                <a:lnTo>
                  <a:pt x="294877" y="1335752"/>
                </a:lnTo>
                <a:lnTo>
                  <a:pt x="302492" y="1334161"/>
                </a:lnTo>
                <a:lnTo>
                  <a:pt x="310107" y="1332889"/>
                </a:lnTo>
                <a:lnTo>
                  <a:pt x="318039" y="1331934"/>
                </a:lnTo>
                <a:lnTo>
                  <a:pt x="325971" y="1331298"/>
                </a:lnTo>
                <a:lnTo>
                  <a:pt x="333903" y="1330980"/>
                </a:lnTo>
                <a:lnTo>
                  <a:pt x="344056" y="1330026"/>
                </a:lnTo>
                <a:lnTo>
                  <a:pt x="372929" y="1327481"/>
                </a:lnTo>
                <a:lnTo>
                  <a:pt x="415762" y="1324300"/>
                </a:lnTo>
                <a:lnTo>
                  <a:pt x="441779" y="1322709"/>
                </a:lnTo>
                <a:lnTo>
                  <a:pt x="470017" y="1320800"/>
                </a:lnTo>
                <a:close/>
                <a:moveTo>
                  <a:pt x="1004887" y="995363"/>
                </a:moveTo>
                <a:lnTo>
                  <a:pt x="1176337" y="995363"/>
                </a:lnTo>
                <a:lnTo>
                  <a:pt x="1176337" y="1265238"/>
                </a:lnTo>
                <a:lnTo>
                  <a:pt x="1004887" y="1265238"/>
                </a:lnTo>
                <a:lnTo>
                  <a:pt x="1004887" y="995363"/>
                </a:lnTo>
                <a:close/>
                <a:moveTo>
                  <a:pt x="493561" y="847408"/>
                </a:moveTo>
                <a:lnTo>
                  <a:pt x="491024" y="847726"/>
                </a:lnTo>
                <a:lnTo>
                  <a:pt x="488804" y="848043"/>
                </a:lnTo>
                <a:lnTo>
                  <a:pt x="485950" y="848996"/>
                </a:lnTo>
                <a:lnTo>
                  <a:pt x="483730" y="849948"/>
                </a:lnTo>
                <a:lnTo>
                  <a:pt x="481510" y="851218"/>
                </a:lnTo>
                <a:lnTo>
                  <a:pt x="479290" y="852806"/>
                </a:lnTo>
                <a:lnTo>
                  <a:pt x="475167" y="856933"/>
                </a:lnTo>
                <a:lnTo>
                  <a:pt x="470727" y="861061"/>
                </a:lnTo>
                <a:lnTo>
                  <a:pt x="466604" y="865823"/>
                </a:lnTo>
                <a:lnTo>
                  <a:pt x="462482" y="871221"/>
                </a:lnTo>
                <a:lnTo>
                  <a:pt x="454553" y="882651"/>
                </a:lnTo>
                <a:lnTo>
                  <a:pt x="448527" y="890906"/>
                </a:lnTo>
                <a:lnTo>
                  <a:pt x="442819" y="899478"/>
                </a:lnTo>
                <a:lnTo>
                  <a:pt x="436793" y="908368"/>
                </a:lnTo>
                <a:lnTo>
                  <a:pt x="431402" y="917893"/>
                </a:lnTo>
                <a:lnTo>
                  <a:pt x="429499" y="926783"/>
                </a:lnTo>
                <a:lnTo>
                  <a:pt x="427596" y="935673"/>
                </a:lnTo>
                <a:lnTo>
                  <a:pt x="426010" y="945198"/>
                </a:lnTo>
                <a:lnTo>
                  <a:pt x="424742" y="954406"/>
                </a:lnTo>
                <a:lnTo>
                  <a:pt x="423790" y="963931"/>
                </a:lnTo>
                <a:lnTo>
                  <a:pt x="423156" y="973773"/>
                </a:lnTo>
                <a:lnTo>
                  <a:pt x="422839" y="982981"/>
                </a:lnTo>
                <a:lnTo>
                  <a:pt x="422839" y="992823"/>
                </a:lnTo>
                <a:lnTo>
                  <a:pt x="423156" y="1007111"/>
                </a:lnTo>
                <a:lnTo>
                  <a:pt x="424107" y="1020764"/>
                </a:lnTo>
                <a:lnTo>
                  <a:pt x="426010" y="1034099"/>
                </a:lnTo>
                <a:lnTo>
                  <a:pt x="428547" y="1047434"/>
                </a:lnTo>
                <a:lnTo>
                  <a:pt x="432036" y="1060769"/>
                </a:lnTo>
                <a:lnTo>
                  <a:pt x="435525" y="1073469"/>
                </a:lnTo>
                <a:lnTo>
                  <a:pt x="439965" y="1086169"/>
                </a:lnTo>
                <a:lnTo>
                  <a:pt x="445039" y="1098551"/>
                </a:lnTo>
                <a:lnTo>
                  <a:pt x="450430" y="1110934"/>
                </a:lnTo>
                <a:lnTo>
                  <a:pt x="456456" y="1122999"/>
                </a:lnTo>
                <a:lnTo>
                  <a:pt x="462799" y="1134429"/>
                </a:lnTo>
                <a:lnTo>
                  <a:pt x="469459" y="1145541"/>
                </a:lnTo>
                <a:lnTo>
                  <a:pt x="477070" y="1156019"/>
                </a:lnTo>
                <a:lnTo>
                  <a:pt x="484364" y="1166496"/>
                </a:lnTo>
                <a:lnTo>
                  <a:pt x="492293" y="1176656"/>
                </a:lnTo>
                <a:lnTo>
                  <a:pt x="500539" y="1186181"/>
                </a:lnTo>
                <a:lnTo>
                  <a:pt x="508784" y="1195389"/>
                </a:lnTo>
                <a:lnTo>
                  <a:pt x="517347" y="1204279"/>
                </a:lnTo>
                <a:lnTo>
                  <a:pt x="526227" y="1212216"/>
                </a:lnTo>
                <a:lnTo>
                  <a:pt x="535107" y="1220154"/>
                </a:lnTo>
                <a:lnTo>
                  <a:pt x="543987" y="1227456"/>
                </a:lnTo>
                <a:lnTo>
                  <a:pt x="553184" y="1234124"/>
                </a:lnTo>
                <a:lnTo>
                  <a:pt x="562381" y="1240474"/>
                </a:lnTo>
                <a:lnTo>
                  <a:pt x="571578" y="1245871"/>
                </a:lnTo>
                <a:lnTo>
                  <a:pt x="580775" y="1250951"/>
                </a:lnTo>
                <a:lnTo>
                  <a:pt x="589655" y="1255079"/>
                </a:lnTo>
                <a:lnTo>
                  <a:pt x="598853" y="1258889"/>
                </a:lnTo>
                <a:lnTo>
                  <a:pt x="607732" y="1262381"/>
                </a:lnTo>
                <a:lnTo>
                  <a:pt x="616612" y="1264604"/>
                </a:lnTo>
                <a:lnTo>
                  <a:pt x="624858" y="1266509"/>
                </a:lnTo>
                <a:lnTo>
                  <a:pt x="633421" y="1267461"/>
                </a:lnTo>
                <a:lnTo>
                  <a:pt x="641349" y="1267779"/>
                </a:lnTo>
                <a:lnTo>
                  <a:pt x="649595" y="1267461"/>
                </a:lnTo>
                <a:lnTo>
                  <a:pt x="657524" y="1266509"/>
                </a:lnTo>
                <a:lnTo>
                  <a:pt x="666404" y="1264604"/>
                </a:lnTo>
                <a:lnTo>
                  <a:pt x="674967" y="1262381"/>
                </a:lnTo>
                <a:lnTo>
                  <a:pt x="684164" y="1258889"/>
                </a:lnTo>
                <a:lnTo>
                  <a:pt x="692726" y="1255079"/>
                </a:lnTo>
                <a:lnTo>
                  <a:pt x="701924" y="1250951"/>
                </a:lnTo>
                <a:lnTo>
                  <a:pt x="711121" y="1245871"/>
                </a:lnTo>
                <a:lnTo>
                  <a:pt x="720318" y="1240474"/>
                </a:lnTo>
                <a:lnTo>
                  <a:pt x="729515" y="1234124"/>
                </a:lnTo>
                <a:lnTo>
                  <a:pt x="738395" y="1227456"/>
                </a:lnTo>
                <a:lnTo>
                  <a:pt x="747592" y="1220154"/>
                </a:lnTo>
                <a:lnTo>
                  <a:pt x="756472" y="1212216"/>
                </a:lnTo>
                <a:lnTo>
                  <a:pt x="765352" y="1204279"/>
                </a:lnTo>
                <a:lnTo>
                  <a:pt x="773915" y="1195389"/>
                </a:lnTo>
                <a:lnTo>
                  <a:pt x="782160" y="1186181"/>
                </a:lnTo>
                <a:lnTo>
                  <a:pt x="790406" y="1176656"/>
                </a:lnTo>
                <a:lnTo>
                  <a:pt x="798652" y="1166496"/>
                </a:lnTo>
                <a:lnTo>
                  <a:pt x="805946" y="1156019"/>
                </a:lnTo>
                <a:lnTo>
                  <a:pt x="813240" y="1145541"/>
                </a:lnTo>
                <a:lnTo>
                  <a:pt x="819900" y="1134429"/>
                </a:lnTo>
                <a:lnTo>
                  <a:pt x="826243" y="1122999"/>
                </a:lnTo>
                <a:lnTo>
                  <a:pt x="831952" y="1110934"/>
                </a:lnTo>
                <a:lnTo>
                  <a:pt x="837660" y="1098551"/>
                </a:lnTo>
                <a:lnTo>
                  <a:pt x="842417" y="1086169"/>
                </a:lnTo>
                <a:lnTo>
                  <a:pt x="847174" y="1073469"/>
                </a:lnTo>
                <a:lnTo>
                  <a:pt x="850980" y="1060769"/>
                </a:lnTo>
                <a:lnTo>
                  <a:pt x="853834" y="1047434"/>
                </a:lnTo>
                <a:lnTo>
                  <a:pt x="856689" y="1034099"/>
                </a:lnTo>
                <a:lnTo>
                  <a:pt x="858592" y="1020764"/>
                </a:lnTo>
                <a:lnTo>
                  <a:pt x="859543" y="1007111"/>
                </a:lnTo>
                <a:lnTo>
                  <a:pt x="860177" y="992823"/>
                </a:lnTo>
                <a:lnTo>
                  <a:pt x="859860" y="984886"/>
                </a:lnTo>
                <a:lnTo>
                  <a:pt x="859543" y="976313"/>
                </a:lnTo>
                <a:lnTo>
                  <a:pt x="837343" y="975361"/>
                </a:lnTo>
                <a:lnTo>
                  <a:pt x="814509" y="973773"/>
                </a:lnTo>
                <a:lnTo>
                  <a:pt x="791040" y="970916"/>
                </a:lnTo>
                <a:lnTo>
                  <a:pt x="767255" y="968058"/>
                </a:lnTo>
                <a:lnTo>
                  <a:pt x="743469" y="964566"/>
                </a:lnTo>
                <a:lnTo>
                  <a:pt x="719366" y="960438"/>
                </a:lnTo>
                <a:lnTo>
                  <a:pt x="695898" y="955041"/>
                </a:lnTo>
                <a:lnTo>
                  <a:pt x="684481" y="952501"/>
                </a:lnTo>
                <a:lnTo>
                  <a:pt x="673064" y="949643"/>
                </a:lnTo>
                <a:lnTo>
                  <a:pt x="661964" y="946468"/>
                </a:lnTo>
                <a:lnTo>
                  <a:pt x="651181" y="943293"/>
                </a:lnTo>
                <a:lnTo>
                  <a:pt x="640398" y="940118"/>
                </a:lnTo>
                <a:lnTo>
                  <a:pt x="629932" y="936308"/>
                </a:lnTo>
                <a:lnTo>
                  <a:pt x="620101" y="932816"/>
                </a:lnTo>
                <a:lnTo>
                  <a:pt x="610270" y="929006"/>
                </a:lnTo>
                <a:lnTo>
                  <a:pt x="601073" y="924878"/>
                </a:lnTo>
                <a:lnTo>
                  <a:pt x="592510" y="921068"/>
                </a:lnTo>
                <a:lnTo>
                  <a:pt x="583947" y="916941"/>
                </a:lnTo>
                <a:lnTo>
                  <a:pt x="576018" y="912178"/>
                </a:lnTo>
                <a:lnTo>
                  <a:pt x="568724" y="907733"/>
                </a:lnTo>
                <a:lnTo>
                  <a:pt x="561747" y="903288"/>
                </a:lnTo>
                <a:lnTo>
                  <a:pt x="555404" y="898208"/>
                </a:lnTo>
                <a:lnTo>
                  <a:pt x="550013" y="893128"/>
                </a:lnTo>
                <a:lnTo>
                  <a:pt x="544938" y="887731"/>
                </a:lnTo>
                <a:lnTo>
                  <a:pt x="540498" y="882651"/>
                </a:lnTo>
                <a:lnTo>
                  <a:pt x="536376" y="876936"/>
                </a:lnTo>
                <a:lnTo>
                  <a:pt x="532253" y="872173"/>
                </a:lnTo>
                <a:lnTo>
                  <a:pt x="528447" y="867728"/>
                </a:lnTo>
                <a:lnTo>
                  <a:pt x="524641" y="863601"/>
                </a:lnTo>
                <a:lnTo>
                  <a:pt x="520836" y="860426"/>
                </a:lnTo>
                <a:lnTo>
                  <a:pt x="517347" y="857251"/>
                </a:lnTo>
                <a:lnTo>
                  <a:pt x="514176" y="854393"/>
                </a:lnTo>
                <a:lnTo>
                  <a:pt x="511004" y="852488"/>
                </a:lnTo>
                <a:lnTo>
                  <a:pt x="507833" y="850583"/>
                </a:lnTo>
                <a:lnTo>
                  <a:pt x="504661" y="849313"/>
                </a:lnTo>
                <a:lnTo>
                  <a:pt x="501807" y="848361"/>
                </a:lnTo>
                <a:lnTo>
                  <a:pt x="499270" y="847726"/>
                </a:lnTo>
                <a:lnTo>
                  <a:pt x="496099" y="847408"/>
                </a:lnTo>
                <a:lnTo>
                  <a:pt x="493561" y="847408"/>
                </a:lnTo>
                <a:close/>
                <a:moveTo>
                  <a:pt x="1304925" y="828675"/>
                </a:moveTo>
                <a:lnTo>
                  <a:pt x="1476375" y="828675"/>
                </a:lnTo>
                <a:lnTo>
                  <a:pt x="1476375" y="1252538"/>
                </a:lnTo>
                <a:lnTo>
                  <a:pt x="1304925" y="1252538"/>
                </a:lnTo>
                <a:lnTo>
                  <a:pt x="1304925" y="828675"/>
                </a:lnTo>
                <a:close/>
                <a:moveTo>
                  <a:pt x="634055" y="655638"/>
                </a:moveTo>
                <a:lnTo>
                  <a:pt x="641349" y="655638"/>
                </a:lnTo>
                <a:lnTo>
                  <a:pt x="648644" y="655638"/>
                </a:lnTo>
                <a:lnTo>
                  <a:pt x="655938" y="655956"/>
                </a:lnTo>
                <a:lnTo>
                  <a:pt x="662915" y="656591"/>
                </a:lnTo>
                <a:lnTo>
                  <a:pt x="669892" y="657226"/>
                </a:lnTo>
                <a:lnTo>
                  <a:pt x="677187" y="658178"/>
                </a:lnTo>
                <a:lnTo>
                  <a:pt x="684164" y="659766"/>
                </a:lnTo>
                <a:lnTo>
                  <a:pt x="691141" y="661036"/>
                </a:lnTo>
                <a:lnTo>
                  <a:pt x="698118" y="662623"/>
                </a:lnTo>
                <a:lnTo>
                  <a:pt x="704778" y="664211"/>
                </a:lnTo>
                <a:lnTo>
                  <a:pt x="711438" y="666433"/>
                </a:lnTo>
                <a:lnTo>
                  <a:pt x="718415" y="668338"/>
                </a:lnTo>
                <a:lnTo>
                  <a:pt x="724758" y="670878"/>
                </a:lnTo>
                <a:lnTo>
                  <a:pt x="731418" y="673418"/>
                </a:lnTo>
                <a:lnTo>
                  <a:pt x="737761" y="676276"/>
                </a:lnTo>
                <a:lnTo>
                  <a:pt x="744421" y="679133"/>
                </a:lnTo>
                <a:lnTo>
                  <a:pt x="750446" y="682308"/>
                </a:lnTo>
                <a:lnTo>
                  <a:pt x="763132" y="688976"/>
                </a:lnTo>
                <a:lnTo>
                  <a:pt x="775500" y="696596"/>
                </a:lnTo>
                <a:lnTo>
                  <a:pt x="787235" y="704533"/>
                </a:lnTo>
                <a:lnTo>
                  <a:pt x="798652" y="713423"/>
                </a:lnTo>
                <a:lnTo>
                  <a:pt x="809435" y="722631"/>
                </a:lnTo>
                <a:lnTo>
                  <a:pt x="819900" y="732791"/>
                </a:lnTo>
                <a:lnTo>
                  <a:pt x="830049" y="743586"/>
                </a:lnTo>
                <a:lnTo>
                  <a:pt x="839880" y="754698"/>
                </a:lnTo>
                <a:lnTo>
                  <a:pt x="849394" y="766446"/>
                </a:lnTo>
                <a:lnTo>
                  <a:pt x="858274" y="778511"/>
                </a:lnTo>
                <a:lnTo>
                  <a:pt x="866520" y="791211"/>
                </a:lnTo>
                <a:lnTo>
                  <a:pt x="874449" y="804546"/>
                </a:lnTo>
                <a:lnTo>
                  <a:pt x="881743" y="818198"/>
                </a:lnTo>
                <a:lnTo>
                  <a:pt x="888403" y="832168"/>
                </a:lnTo>
                <a:lnTo>
                  <a:pt x="894746" y="847091"/>
                </a:lnTo>
                <a:lnTo>
                  <a:pt x="900137" y="861696"/>
                </a:lnTo>
                <a:lnTo>
                  <a:pt x="905529" y="876936"/>
                </a:lnTo>
                <a:lnTo>
                  <a:pt x="909651" y="892811"/>
                </a:lnTo>
                <a:lnTo>
                  <a:pt x="913457" y="908686"/>
                </a:lnTo>
                <a:lnTo>
                  <a:pt x="916946" y="924878"/>
                </a:lnTo>
                <a:lnTo>
                  <a:pt x="919166" y="941706"/>
                </a:lnTo>
                <a:lnTo>
                  <a:pt x="921068" y="958533"/>
                </a:lnTo>
                <a:lnTo>
                  <a:pt x="922020" y="975678"/>
                </a:lnTo>
                <a:lnTo>
                  <a:pt x="922337" y="992823"/>
                </a:lnTo>
                <a:lnTo>
                  <a:pt x="922337" y="1002031"/>
                </a:lnTo>
                <a:lnTo>
                  <a:pt x="922020" y="1010921"/>
                </a:lnTo>
                <a:lnTo>
                  <a:pt x="921386" y="1019811"/>
                </a:lnTo>
                <a:lnTo>
                  <a:pt x="920434" y="1028384"/>
                </a:lnTo>
                <a:lnTo>
                  <a:pt x="919483" y="1037274"/>
                </a:lnTo>
                <a:lnTo>
                  <a:pt x="918214" y="1045846"/>
                </a:lnTo>
                <a:lnTo>
                  <a:pt x="916628" y="1054419"/>
                </a:lnTo>
                <a:lnTo>
                  <a:pt x="915043" y="1062674"/>
                </a:lnTo>
                <a:lnTo>
                  <a:pt x="912823" y="1070929"/>
                </a:lnTo>
                <a:lnTo>
                  <a:pt x="910603" y="1079501"/>
                </a:lnTo>
                <a:lnTo>
                  <a:pt x="908383" y="1087756"/>
                </a:lnTo>
                <a:lnTo>
                  <a:pt x="906163" y="1095694"/>
                </a:lnTo>
                <a:lnTo>
                  <a:pt x="903309" y="1103631"/>
                </a:lnTo>
                <a:lnTo>
                  <a:pt x="900137" y="1111569"/>
                </a:lnTo>
                <a:lnTo>
                  <a:pt x="897283" y="1119189"/>
                </a:lnTo>
                <a:lnTo>
                  <a:pt x="894111" y="1126809"/>
                </a:lnTo>
                <a:lnTo>
                  <a:pt x="887134" y="1141731"/>
                </a:lnTo>
                <a:lnTo>
                  <a:pt x="879523" y="1156336"/>
                </a:lnTo>
                <a:lnTo>
                  <a:pt x="871277" y="1170624"/>
                </a:lnTo>
                <a:lnTo>
                  <a:pt x="862714" y="1184276"/>
                </a:lnTo>
                <a:lnTo>
                  <a:pt x="853517" y="1197611"/>
                </a:lnTo>
                <a:lnTo>
                  <a:pt x="843686" y="1209994"/>
                </a:lnTo>
                <a:lnTo>
                  <a:pt x="833854" y="1222376"/>
                </a:lnTo>
                <a:lnTo>
                  <a:pt x="823389" y="1233806"/>
                </a:lnTo>
                <a:lnTo>
                  <a:pt x="812606" y="1244919"/>
                </a:lnTo>
                <a:lnTo>
                  <a:pt x="801823" y="1255396"/>
                </a:lnTo>
                <a:lnTo>
                  <a:pt x="790406" y="1265239"/>
                </a:lnTo>
                <a:lnTo>
                  <a:pt x="778989" y="1274446"/>
                </a:lnTo>
                <a:lnTo>
                  <a:pt x="767255" y="1282701"/>
                </a:lnTo>
                <a:lnTo>
                  <a:pt x="755521" y="1290956"/>
                </a:lnTo>
                <a:lnTo>
                  <a:pt x="743786" y="1298259"/>
                </a:lnTo>
                <a:lnTo>
                  <a:pt x="732052" y="1304609"/>
                </a:lnTo>
                <a:lnTo>
                  <a:pt x="720318" y="1310641"/>
                </a:lnTo>
                <a:lnTo>
                  <a:pt x="708584" y="1315721"/>
                </a:lnTo>
                <a:lnTo>
                  <a:pt x="696849" y="1320166"/>
                </a:lnTo>
                <a:lnTo>
                  <a:pt x="685432" y="1323659"/>
                </a:lnTo>
                <a:lnTo>
                  <a:pt x="674015" y="1326516"/>
                </a:lnTo>
                <a:lnTo>
                  <a:pt x="662915" y="1328421"/>
                </a:lnTo>
                <a:lnTo>
                  <a:pt x="657207" y="1329374"/>
                </a:lnTo>
                <a:lnTo>
                  <a:pt x="652132" y="1329691"/>
                </a:lnTo>
                <a:lnTo>
                  <a:pt x="646424" y="1330009"/>
                </a:lnTo>
                <a:lnTo>
                  <a:pt x="641349" y="1330326"/>
                </a:lnTo>
                <a:lnTo>
                  <a:pt x="635958" y="1330009"/>
                </a:lnTo>
                <a:lnTo>
                  <a:pt x="630884" y="1329691"/>
                </a:lnTo>
                <a:lnTo>
                  <a:pt x="625492" y="1329374"/>
                </a:lnTo>
                <a:lnTo>
                  <a:pt x="620101" y="1328421"/>
                </a:lnTo>
                <a:lnTo>
                  <a:pt x="609001" y="1326516"/>
                </a:lnTo>
                <a:lnTo>
                  <a:pt x="597584" y="1323659"/>
                </a:lnTo>
                <a:lnTo>
                  <a:pt x="585850" y="1320166"/>
                </a:lnTo>
                <a:lnTo>
                  <a:pt x="574433" y="1315721"/>
                </a:lnTo>
                <a:lnTo>
                  <a:pt x="562698" y="1310641"/>
                </a:lnTo>
                <a:lnTo>
                  <a:pt x="550647" y="1304609"/>
                </a:lnTo>
                <a:lnTo>
                  <a:pt x="538913" y="1298259"/>
                </a:lnTo>
                <a:lnTo>
                  <a:pt x="527179" y="1290956"/>
                </a:lnTo>
                <a:lnTo>
                  <a:pt x="515444" y="1282701"/>
                </a:lnTo>
                <a:lnTo>
                  <a:pt x="503710" y="1274446"/>
                </a:lnTo>
                <a:lnTo>
                  <a:pt x="492293" y="1265239"/>
                </a:lnTo>
                <a:lnTo>
                  <a:pt x="481193" y="1255396"/>
                </a:lnTo>
                <a:lnTo>
                  <a:pt x="470093" y="1244919"/>
                </a:lnTo>
                <a:lnTo>
                  <a:pt x="459310" y="1233806"/>
                </a:lnTo>
                <a:lnTo>
                  <a:pt x="448845" y="1222376"/>
                </a:lnTo>
                <a:lnTo>
                  <a:pt x="438696" y="1209994"/>
                </a:lnTo>
                <a:lnTo>
                  <a:pt x="429499" y="1197611"/>
                </a:lnTo>
                <a:lnTo>
                  <a:pt x="419985" y="1184276"/>
                </a:lnTo>
                <a:lnTo>
                  <a:pt x="411422" y="1170624"/>
                </a:lnTo>
                <a:lnTo>
                  <a:pt x="403176" y="1156336"/>
                </a:lnTo>
                <a:lnTo>
                  <a:pt x="395565" y="1141731"/>
                </a:lnTo>
                <a:lnTo>
                  <a:pt x="388588" y="1126809"/>
                </a:lnTo>
                <a:lnTo>
                  <a:pt x="385416" y="1119189"/>
                </a:lnTo>
                <a:lnTo>
                  <a:pt x="382245" y="1111569"/>
                </a:lnTo>
                <a:lnTo>
                  <a:pt x="379390" y="1103631"/>
                </a:lnTo>
                <a:lnTo>
                  <a:pt x="376853" y="1095694"/>
                </a:lnTo>
                <a:lnTo>
                  <a:pt x="374316" y="1087756"/>
                </a:lnTo>
                <a:lnTo>
                  <a:pt x="372096" y="1079501"/>
                </a:lnTo>
                <a:lnTo>
                  <a:pt x="369559" y="1070929"/>
                </a:lnTo>
                <a:lnTo>
                  <a:pt x="367656" y="1062674"/>
                </a:lnTo>
                <a:lnTo>
                  <a:pt x="366071" y="1054419"/>
                </a:lnTo>
                <a:lnTo>
                  <a:pt x="364485" y="1045846"/>
                </a:lnTo>
                <a:lnTo>
                  <a:pt x="363216" y="1037274"/>
                </a:lnTo>
                <a:lnTo>
                  <a:pt x="362265" y="1028384"/>
                </a:lnTo>
                <a:lnTo>
                  <a:pt x="361313" y="1019811"/>
                </a:lnTo>
                <a:lnTo>
                  <a:pt x="360996" y="1010921"/>
                </a:lnTo>
                <a:lnTo>
                  <a:pt x="360362" y="1002031"/>
                </a:lnTo>
                <a:lnTo>
                  <a:pt x="360362" y="992823"/>
                </a:lnTo>
                <a:lnTo>
                  <a:pt x="360679" y="975678"/>
                </a:lnTo>
                <a:lnTo>
                  <a:pt x="361948" y="958533"/>
                </a:lnTo>
                <a:lnTo>
                  <a:pt x="363533" y="941706"/>
                </a:lnTo>
                <a:lnTo>
                  <a:pt x="366071" y="924878"/>
                </a:lnTo>
                <a:lnTo>
                  <a:pt x="368925" y="908686"/>
                </a:lnTo>
                <a:lnTo>
                  <a:pt x="373048" y="892811"/>
                </a:lnTo>
                <a:lnTo>
                  <a:pt x="377171" y="876936"/>
                </a:lnTo>
                <a:lnTo>
                  <a:pt x="382245" y="861696"/>
                </a:lnTo>
                <a:lnTo>
                  <a:pt x="387953" y="847091"/>
                </a:lnTo>
                <a:lnTo>
                  <a:pt x="393979" y="832168"/>
                </a:lnTo>
                <a:lnTo>
                  <a:pt x="400956" y="818198"/>
                </a:lnTo>
                <a:lnTo>
                  <a:pt x="408568" y="804546"/>
                </a:lnTo>
                <a:lnTo>
                  <a:pt x="416179" y="791211"/>
                </a:lnTo>
                <a:lnTo>
                  <a:pt x="424425" y="778511"/>
                </a:lnTo>
                <a:lnTo>
                  <a:pt x="433305" y="766446"/>
                </a:lnTo>
                <a:lnTo>
                  <a:pt x="442819" y="754698"/>
                </a:lnTo>
                <a:lnTo>
                  <a:pt x="452650" y="743586"/>
                </a:lnTo>
                <a:lnTo>
                  <a:pt x="462482" y="732791"/>
                </a:lnTo>
                <a:lnTo>
                  <a:pt x="473264" y="722631"/>
                </a:lnTo>
                <a:lnTo>
                  <a:pt x="484047" y="713423"/>
                </a:lnTo>
                <a:lnTo>
                  <a:pt x="495464" y="704533"/>
                </a:lnTo>
                <a:lnTo>
                  <a:pt x="507516" y="696596"/>
                </a:lnTo>
                <a:lnTo>
                  <a:pt x="519567" y="688976"/>
                </a:lnTo>
                <a:lnTo>
                  <a:pt x="531936" y="682308"/>
                </a:lnTo>
                <a:lnTo>
                  <a:pt x="538278" y="679133"/>
                </a:lnTo>
                <a:lnTo>
                  <a:pt x="544938" y="676276"/>
                </a:lnTo>
                <a:lnTo>
                  <a:pt x="551281" y="673418"/>
                </a:lnTo>
                <a:lnTo>
                  <a:pt x="557941" y="670878"/>
                </a:lnTo>
                <a:lnTo>
                  <a:pt x="564284" y="668338"/>
                </a:lnTo>
                <a:lnTo>
                  <a:pt x="571261" y="666433"/>
                </a:lnTo>
                <a:lnTo>
                  <a:pt x="577921" y="664211"/>
                </a:lnTo>
                <a:lnTo>
                  <a:pt x="584898" y="662623"/>
                </a:lnTo>
                <a:lnTo>
                  <a:pt x="591875" y="661036"/>
                </a:lnTo>
                <a:lnTo>
                  <a:pt x="598535" y="659766"/>
                </a:lnTo>
                <a:lnTo>
                  <a:pt x="605830" y="658178"/>
                </a:lnTo>
                <a:lnTo>
                  <a:pt x="612490" y="657226"/>
                </a:lnTo>
                <a:lnTo>
                  <a:pt x="619784" y="656591"/>
                </a:lnTo>
                <a:lnTo>
                  <a:pt x="627078" y="655956"/>
                </a:lnTo>
                <a:lnTo>
                  <a:pt x="634055" y="655638"/>
                </a:lnTo>
                <a:close/>
                <a:moveTo>
                  <a:pt x="1604962" y="463550"/>
                </a:moveTo>
                <a:lnTo>
                  <a:pt x="1776412" y="463550"/>
                </a:lnTo>
                <a:lnTo>
                  <a:pt x="1776412" y="1252538"/>
                </a:lnTo>
                <a:lnTo>
                  <a:pt x="1604962" y="1252538"/>
                </a:lnTo>
                <a:lnTo>
                  <a:pt x="1604962" y="463550"/>
                </a:lnTo>
                <a:close/>
                <a:moveTo>
                  <a:pt x="0" y="0"/>
                </a:moveTo>
                <a:lnTo>
                  <a:pt x="2125663" y="0"/>
                </a:lnTo>
                <a:lnTo>
                  <a:pt x="2125663" y="171553"/>
                </a:lnTo>
                <a:lnTo>
                  <a:pt x="2039621" y="171553"/>
                </a:lnTo>
                <a:lnTo>
                  <a:pt x="2039621" y="1577975"/>
                </a:lnTo>
                <a:lnTo>
                  <a:pt x="1252220" y="1577975"/>
                </a:lnTo>
                <a:lnTo>
                  <a:pt x="1252220" y="1449310"/>
                </a:lnTo>
                <a:lnTo>
                  <a:pt x="1911033" y="1449310"/>
                </a:lnTo>
                <a:lnTo>
                  <a:pt x="1911033" y="171553"/>
                </a:lnTo>
                <a:lnTo>
                  <a:pt x="195263" y="171553"/>
                </a:lnTo>
                <a:lnTo>
                  <a:pt x="195263" y="1249164"/>
                </a:lnTo>
                <a:lnTo>
                  <a:pt x="66675" y="1249164"/>
                </a:lnTo>
                <a:lnTo>
                  <a:pt x="66675" y="171553"/>
                </a:lnTo>
                <a:lnTo>
                  <a:pt x="0" y="171553"/>
                </a:lnTo>
                <a:lnTo>
                  <a:pt x="0" y="0"/>
                </a:lnTo>
                <a:close/>
              </a:path>
            </a:pathLst>
          </a:custGeom>
          <a:solidFill>
            <a:schemeClr val="accent1">
              <a:lumMod val="40000"/>
              <a:lumOff val="60000"/>
            </a:schemeClr>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ea typeface="宋体" panose="02010600030101010101" pitchFamily="2" charset="-122"/>
            </a:endParaRPr>
          </a:p>
        </p:txBody>
      </p:sp>
      <p:sp>
        <p:nvSpPr>
          <p:cNvPr id="3" name="Rectangle 2">
            <a:extLst>
              <a:ext uri="{FF2B5EF4-FFF2-40B4-BE49-F238E27FC236}">
                <a16:creationId xmlns:a16="http://schemas.microsoft.com/office/drawing/2014/main" id="{BD15F604-D9EB-4888-8C01-6A5B094128F4}"/>
              </a:ext>
            </a:extLst>
          </p:cNvPr>
          <p:cNvSpPr>
            <a:spLocks noChangeArrowheads="1"/>
          </p:cNvSpPr>
          <p:nvPr/>
        </p:nvSpPr>
        <p:spPr bwMode="auto">
          <a:xfrm>
            <a:off x="395536" y="4482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a:extLst>
              <a:ext uri="{FF2B5EF4-FFF2-40B4-BE49-F238E27FC236}">
                <a16:creationId xmlns:a16="http://schemas.microsoft.com/office/drawing/2014/main" id="{79D2DC6B-7F9C-4770-BE16-7B4C3F3815A8}"/>
              </a:ext>
            </a:extLst>
          </p:cNvPr>
          <p:cNvGraphicFramePr>
            <a:graphicFrameLocks noChangeAspect="1"/>
          </p:cNvGraphicFramePr>
          <p:nvPr>
            <p:extLst>
              <p:ext uri="{D42A27DB-BD31-4B8C-83A1-F6EECF244321}">
                <p14:modId xmlns:p14="http://schemas.microsoft.com/office/powerpoint/2010/main" val="2957176221"/>
              </p:ext>
            </p:extLst>
          </p:nvPr>
        </p:nvGraphicFramePr>
        <p:xfrm>
          <a:off x="395536" y="771550"/>
          <a:ext cx="4680520" cy="4149280"/>
        </p:xfrm>
        <a:graphic>
          <a:graphicData uri="http://schemas.openxmlformats.org/presentationml/2006/ole">
            <mc:AlternateContent xmlns:mc="http://schemas.openxmlformats.org/markup-compatibility/2006">
              <mc:Choice xmlns:v="urn:schemas-microsoft-com:vml" Requires="v">
                <p:oleObj spid="_x0000_s39967" name="Visio" r:id="rId4" imgW="4110015" imgH="5258036" progId="Visio.Drawing.15">
                  <p:embed/>
                </p:oleObj>
              </mc:Choice>
              <mc:Fallback>
                <p:oleObj name="Visio" r:id="rId4" imgW="4110015" imgH="5258036" progId="Visio.Drawing.15">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5536" y="771550"/>
                        <a:ext cx="4680520" cy="4149280"/>
                      </a:xfrm>
                      <a:prstGeom prst="rect">
                        <a:avLst/>
                      </a:prstGeom>
                      <a:noFill/>
                    </p:spPr>
                  </p:pic>
                </p:oleObj>
              </mc:Fallback>
            </mc:AlternateContent>
          </a:graphicData>
        </a:graphic>
      </p:graphicFrame>
      <p:sp>
        <p:nvSpPr>
          <p:cNvPr id="6" name="文本框 5">
            <a:extLst>
              <a:ext uri="{FF2B5EF4-FFF2-40B4-BE49-F238E27FC236}">
                <a16:creationId xmlns:a16="http://schemas.microsoft.com/office/drawing/2014/main" id="{56227AEB-5613-4C24-A9FF-4047F629452D}"/>
              </a:ext>
            </a:extLst>
          </p:cNvPr>
          <p:cNvSpPr txBox="1"/>
          <p:nvPr/>
        </p:nvSpPr>
        <p:spPr>
          <a:xfrm flipH="1">
            <a:off x="5436095" y="843558"/>
            <a:ext cx="2664296" cy="2739211"/>
          </a:xfrm>
          <a:prstGeom prst="rect">
            <a:avLst/>
          </a:prstGeom>
          <a:noFill/>
        </p:spPr>
        <p:txBody>
          <a:bodyPr wrap="square" lIns="0" tIns="0" rIns="0" bIns="0" rtlCol="0">
            <a:spAutoFit/>
          </a:bodyPr>
          <a:lstStyle/>
          <a:p>
            <a:r>
              <a:rPr lang="en-US" altLang="zh-CN" dirty="0"/>
              <a:t>         </a:t>
            </a:r>
            <a:r>
              <a:rPr lang="zh-CN" altLang="zh-CN" dirty="0"/>
              <a:t>辐射防护数据集成与监控系统软件在主界面上显示自身的运行状态信息，包括以下内容：系统启动时间、系统运行时间、当前登录账户名称、与</a:t>
            </a:r>
            <a:r>
              <a:rPr lang="en-US" altLang="zh-CN" dirty="0"/>
              <a:t>XX</a:t>
            </a:r>
            <a:r>
              <a:rPr lang="zh-CN" altLang="zh-CN" dirty="0"/>
              <a:t>装置总控系统的通信状态以及与</a:t>
            </a:r>
            <a:r>
              <a:rPr lang="en-US" altLang="zh-CN" dirty="0"/>
              <a:t>9</a:t>
            </a:r>
            <a:r>
              <a:rPr lang="zh-CN" altLang="zh-CN" dirty="0"/>
              <a:t>个子系统的通信状态信息。</a:t>
            </a:r>
          </a:p>
          <a:p>
            <a:endParaRPr lang="zh-CN" altLang="en-US" sz="1600" b="1" dirty="0">
              <a:solidFill>
                <a:schemeClr val="accent6"/>
              </a:solidFill>
              <a:latin typeface="微软雅黑" pitchFamily="34" charset="-122"/>
              <a:ea typeface="微软雅黑" pitchFamily="34" charset="-122"/>
            </a:endParaRPr>
          </a:p>
        </p:txBody>
      </p:sp>
    </p:spTree>
    <p:extLst>
      <p:ext uri="{BB962C8B-B14F-4D97-AF65-F5344CB8AC3E}">
        <p14:creationId xmlns:p14="http://schemas.microsoft.com/office/powerpoint/2010/main" val="2041162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4706" y="2"/>
            <a:ext cx="8459294" cy="588168"/>
          </a:xfrm>
        </p:spPr>
        <p:txBody>
          <a:bodyPr/>
          <a:lstStyle/>
          <a:p>
            <a:pPr algn="l"/>
            <a:r>
              <a:rPr lang="en-US" altLang="zh-CN" sz="3200" b="1" dirty="0">
                <a:solidFill>
                  <a:srgbClr val="F87A08"/>
                </a:solidFill>
              </a:rPr>
              <a:t>2</a:t>
            </a:r>
            <a:r>
              <a:rPr lang="en-US" altLang="zh-CN" sz="2000" b="1" dirty="0">
                <a:solidFill>
                  <a:schemeClr val="bg1"/>
                </a:solidFill>
              </a:rPr>
              <a:t>-</a:t>
            </a:r>
            <a:r>
              <a:rPr lang="en-US" altLang="zh-CN" sz="2000" b="1" dirty="0">
                <a:solidFill>
                  <a:schemeClr val="bg1"/>
                </a:solidFill>
                <a:latin typeface="微软雅黑" panose="020B0503020204020204" pitchFamily="34" charset="-122"/>
                <a:ea typeface="微软雅黑" panose="020B0503020204020204" pitchFamily="34" charset="-122"/>
              </a:rPr>
              <a:t>3 </a:t>
            </a:r>
            <a:r>
              <a:rPr lang="zh-CN" altLang="en-US" sz="2000" b="1" dirty="0">
                <a:solidFill>
                  <a:schemeClr val="bg1"/>
                </a:solidFill>
                <a:latin typeface="微软雅黑" panose="020B0503020204020204" pitchFamily="34" charset="-122"/>
                <a:ea typeface="微软雅黑" panose="020B0503020204020204" pitchFamily="34" charset="-122"/>
              </a:rPr>
              <a:t>系统状态监测</a:t>
            </a:r>
            <a:r>
              <a:rPr lang="en-US" altLang="zh-CN" sz="2000" b="1" dirty="0">
                <a:solidFill>
                  <a:schemeClr val="bg1"/>
                </a:solidFill>
                <a:latin typeface="微软雅黑" panose="020B0503020204020204" pitchFamily="34" charset="-122"/>
                <a:ea typeface="微软雅黑" panose="020B0503020204020204" pitchFamily="34" charset="-122"/>
              </a:rPr>
              <a:t>-</a:t>
            </a:r>
            <a:r>
              <a:rPr lang="zh-CN" altLang="en-US" sz="2000" b="1" dirty="0">
                <a:solidFill>
                  <a:schemeClr val="bg1"/>
                </a:solidFill>
                <a:latin typeface="微软雅黑" panose="020B0503020204020204" pitchFamily="34" charset="-122"/>
                <a:ea typeface="微软雅黑" panose="020B0503020204020204" pitchFamily="34" charset="-122"/>
              </a:rPr>
              <a:t>子系统状态信息获取</a:t>
            </a:r>
          </a:p>
        </p:txBody>
      </p:sp>
      <p:sp>
        <p:nvSpPr>
          <p:cNvPr id="4" name="Rectangle 2"/>
          <p:cNvSpPr>
            <a:spLocks noChangeArrowheads="1"/>
          </p:cNvSpPr>
          <p:nvPr/>
        </p:nvSpPr>
        <p:spPr bwMode="auto">
          <a:xfrm flipV="1">
            <a:off x="3703421" y="-956571"/>
            <a:ext cx="7517829"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ctr" anchorCtr="0" compatLnSpc="1">
            <a:prstTxWarp prst="textNoShape">
              <a:avLst/>
            </a:prstTxWarp>
            <a:spAutoFit/>
          </a:bodyPr>
          <a:lstStyle/>
          <a:p>
            <a:endParaRPr lang="zh-CN" altLang="en-US"/>
          </a:p>
        </p:txBody>
      </p:sp>
      <p:sp>
        <p:nvSpPr>
          <p:cNvPr id="19" name="KSO_Shape"/>
          <p:cNvSpPr>
            <a:spLocks/>
          </p:cNvSpPr>
          <p:nvPr/>
        </p:nvSpPr>
        <p:spPr bwMode="auto">
          <a:xfrm>
            <a:off x="251520" y="138559"/>
            <a:ext cx="433186" cy="264666"/>
          </a:xfrm>
          <a:custGeom>
            <a:avLst/>
            <a:gdLst>
              <a:gd name="T0" fmla="*/ 432030 w 2125663"/>
              <a:gd name="T1" fmla="*/ 1344893 h 1811338"/>
              <a:gd name="T2" fmla="*/ 462740 w 2125663"/>
              <a:gd name="T3" fmla="*/ 1477960 h 1811338"/>
              <a:gd name="T4" fmla="*/ 513638 w 2125663"/>
              <a:gd name="T5" fmla="*/ 1557743 h 1811338"/>
              <a:gd name="T6" fmla="*/ 516481 w 2125663"/>
              <a:gd name="T7" fmla="*/ 1336346 h 1811338"/>
              <a:gd name="T8" fmla="*/ 503401 w 2125663"/>
              <a:gd name="T9" fmla="*/ 1310416 h 1811338"/>
              <a:gd name="T10" fmla="*/ 515913 w 2125663"/>
              <a:gd name="T11" fmla="*/ 1250009 h 1811338"/>
              <a:gd name="T12" fmla="*/ 618846 w 2125663"/>
              <a:gd name="T13" fmla="*/ 1242885 h 1811338"/>
              <a:gd name="T14" fmla="*/ 643583 w 2125663"/>
              <a:gd name="T15" fmla="*/ 1263116 h 1811338"/>
              <a:gd name="T16" fmla="*/ 642446 w 2125663"/>
              <a:gd name="T17" fmla="*/ 1324948 h 1811338"/>
              <a:gd name="T18" fmla="*/ 619414 w 2125663"/>
              <a:gd name="T19" fmla="*/ 1342899 h 1811338"/>
              <a:gd name="T20" fmla="*/ 664057 w 2125663"/>
              <a:gd name="T21" fmla="*/ 1524691 h 1811338"/>
              <a:gd name="T22" fmla="*/ 704434 w 2125663"/>
              <a:gd name="T23" fmla="*/ 1417553 h 1811338"/>
              <a:gd name="T24" fmla="*/ 725191 w 2125663"/>
              <a:gd name="T25" fmla="*/ 1259697 h 1811338"/>
              <a:gd name="T26" fmla="*/ 857412 w 2125663"/>
              <a:gd name="T27" fmla="*/ 1192451 h 1811338"/>
              <a:gd name="T28" fmla="*/ 923096 w 2125663"/>
              <a:gd name="T29" fmla="*/ 1212682 h 1811338"/>
              <a:gd name="T30" fmla="*/ 970013 w 2125663"/>
              <a:gd name="T31" fmla="*/ 1259697 h 1811338"/>
              <a:gd name="T32" fmla="*/ 990201 w 2125663"/>
              <a:gd name="T33" fmla="*/ 1325233 h 1811338"/>
              <a:gd name="T34" fmla="*/ 980818 w 2125663"/>
              <a:gd name="T35" fmla="*/ 1537228 h 1811338"/>
              <a:gd name="T36" fmla="*/ 935891 w 2125663"/>
              <a:gd name="T37" fmla="*/ 1570566 h 1811338"/>
              <a:gd name="T38" fmla="*/ 798837 w 2125663"/>
              <a:gd name="T39" fmla="*/ 1607608 h 1811338"/>
              <a:gd name="T40" fmla="*/ 617424 w 2125663"/>
              <a:gd name="T41" fmla="*/ 1622140 h 1811338"/>
              <a:gd name="T42" fmla="*/ 428049 w 2125663"/>
              <a:gd name="T43" fmla="*/ 1615872 h 1811338"/>
              <a:gd name="T44" fmla="*/ 264551 w 2125663"/>
              <a:gd name="T45" fmla="*/ 1588232 h 1811338"/>
              <a:gd name="T46" fmla="*/ 180669 w 2125663"/>
              <a:gd name="T47" fmla="*/ 1549481 h 1811338"/>
              <a:gd name="T48" fmla="*/ 159912 w 2125663"/>
              <a:gd name="T49" fmla="*/ 1517283 h 1811338"/>
              <a:gd name="T50" fmla="*/ 167873 w 2125663"/>
              <a:gd name="T51" fmla="*/ 1284201 h 1811338"/>
              <a:gd name="T52" fmla="*/ 205123 w 2125663"/>
              <a:gd name="T53" fmla="*/ 1228638 h 1811338"/>
              <a:gd name="T54" fmla="*/ 264266 w 2125663"/>
              <a:gd name="T55" fmla="*/ 1196440 h 1811338"/>
              <a:gd name="T56" fmla="*/ 421225 w 2125663"/>
              <a:gd name="T57" fmla="*/ 1183048 h 1811338"/>
              <a:gd name="T58" fmla="*/ 433514 w 2125663"/>
              <a:gd name="T59" fmla="*/ 761303 h 1811338"/>
              <a:gd name="T60" fmla="*/ 391450 w 2125663"/>
              <a:gd name="T61" fmla="*/ 813630 h 1811338"/>
              <a:gd name="T62" fmla="*/ 379229 w 2125663"/>
              <a:gd name="T63" fmla="*/ 902075 h 1811338"/>
              <a:gd name="T64" fmla="*/ 414756 w 2125663"/>
              <a:gd name="T65" fmla="*/ 1016114 h 1811338"/>
              <a:gd name="T66" fmla="*/ 487516 w 2125663"/>
              <a:gd name="T67" fmla="*/ 1099439 h 1811338"/>
              <a:gd name="T68" fmla="*/ 567666 w 2125663"/>
              <a:gd name="T69" fmla="*/ 1135272 h 1811338"/>
              <a:gd name="T70" fmla="*/ 645542 w 2125663"/>
              <a:gd name="T71" fmla="*/ 1111099 h 1811338"/>
              <a:gd name="T72" fmla="*/ 722282 w 2125663"/>
              <a:gd name="T73" fmla="*/ 1035452 h 1811338"/>
              <a:gd name="T74" fmla="*/ 767757 w 2125663"/>
              <a:gd name="T75" fmla="*/ 926248 h 1811338"/>
              <a:gd name="T76" fmla="*/ 666290 w 2125663"/>
              <a:gd name="T77" fmla="*/ 863967 h 1811338"/>
              <a:gd name="T78" fmla="*/ 546918 w 2125663"/>
              <a:gd name="T79" fmla="*/ 832116 h 1811338"/>
              <a:gd name="T80" fmla="*/ 484389 w 2125663"/>
              <a:gd name="T81" fmla="*/ 790595 h 1811338"/>
              <a:gd name="T82" fmla="*/ 452273 w 2125663"/>
              <a:gd name="T83" fmla="*/ 760734 h 1811338"/>
              <a:gd name="T84" fmla="*/ 568234 w 2125663"/>
              <a:gd name="T85" fmla="*/ 587258 h 1811338"/>
              <a:gd name="T86" fmla="*/ 631616 w 2125663"/>
              <a:gd name="T87" fmla="*/ 594937 h 1811338"/>
              <a:gd name="T88" fmla="*/ 705513 w 2125663"/>
              <a:gd name="T89" fmla="*/ 631054 h 1811338"/>
              <a:gd name="T90" fmla="*/ 790210 w 2125663"/>
              <a:gd name="T91" fmla="*/ 732864 h 1811338"/>
              <a:gd name="T92" fmla="*/ 826306 w 2125663"/>
              <a:gd name="T93" fmla="*/ 873920 h 1811338"/>
              <a:gd name="T94" fmla="*/ 818064 w 2125663"/>
              <a:gd name="T95" fmla="*/ 959237 h 1811338"/>
              <a:gd name="T96" fmla="*/ 780831 w 2125663"/>
              <a:gd name="T97" fmla="*/ 1048534 h 1811338"/>
              <a:gd name="T98" fmla="*/ 687607 w 2125663"/>
              <a:gd name="T99" fmla="*/ 1148922 h 1811338"/>
              <a:gd name="T100" fmla="*/ 588983 w 2125663"/>
              <a:gd name="T101" fmla="*/ 1190727 h 1811338"/>
              <a:gd name="T102" fmla="*/ 525033 w 2125663"/>
              <a:gd name="T103" fmla="*/ 1182480 h 1811338"/>
              <a:gd name="T104" fmla="*/ 421293 w 2125663"/>
              <a:gd name="T105" fmla="*/ 1115081 h 1811338"/>
              <a:gd name="T106" fmla="*/ 345406 w 2125663"/>
              <a:gd name="T107" fmla="*/ 1002463 h 1811338"/>
              <a:gd name="T108" fmla="*/ 325511 w 2125663"/>
              <a:gd name="T109" fmla="*/ 929092 h 1811338"/>
              <a:gd name="T110" fmla="*/ 330627 w 2125663"/>
              <a:gd name="T111" fmla="*/ 813915 h 1811338"/>
              <a:gd name="T112" fmla="*/ 388324 w 2125663"/>
              <a:gd name="T113" fmla="*/ 686510 h 1811338"/>
              <a:gd name="T114" fmla="*/ 482400 w 2125663"/>
              <a:gd name="T115" fmla="*/ 608303 h 1811338"/>
              <a:gd name="T116" fmla="*/ 542939 w 2125663"/>
              <a:gd name="T117" fmla="*/ 589534 h 1811338"/>
              <a:gd name="T118" fmla="*/ 0 w 2125663"/>
              <a:gd name="T119" fmla="*/ 0 h 1811338"/>
              <a:gd name="T120" fmla="*/ 174993 w 2125663"/>
              <a:gd name="T121" fmla="*/ 1118883 h 181133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125663" h="1811338">
                <a:moveTo>
                  <a:pt x="470017" y="1320800"/>
                </a:moveTo>
                <a:lnTo>
                  <a:pt x="470335" y="1343069"/>
                </a:lnTo>
                <a:lnTo>
                  <a:pt x="471286" y="1364382"/>
                </a:lnTo>
                <a:lnTo>
                  <a:pt x="472238" y="1385696"/>
                </a:lnTo>
                <a:lnTo>
                  <a:pt x="473190" y="1406374"/>
                </a:lnTo>
                <a:lnTo>
                  <a:pt x="474459" y="1426415"/>
                </a:lnTo>
                <a:lnTo>
                  <a:pt x="476363" y="1446139"/>
                </a:lnTo>
                <a:lnTo>
                  <a:pt x="478267" y="1464908"/>
                </a:lnTo>
                <a:lnTo>
                  <a:pt x="480170" y="1483677"/>
                </a:lnTo>
                <a:lnTo>
                  <a:pt x="482074" y="1501491"/>
                </a:lnTo>
                <a:lnTo>
                  <a:pt x="484612" y="1518988"/>
                </a:lnTo>
                <a:lnTo>
                  <a:pt x="487468" y="1535530"/>
                </a:lnTo>
                <a:lnTo>
                  <a:pt x="490323" y="1552072"/>
                </a:lnTo>
                <a:lnTo>
                  <a:pt x="493179" y="1567660"/>
                </a:lnTo>
                <a:lnTo>
                  <a:pt x="496352" y="1582611"/>
                </a:lnTo>
                <a:lnTo>
                  <a:pt x="500159" y="1597563"/>
                </a:lnTo>
                <a:lnTo>
                  <a:pt x="503649" y="1611560"/>
                </a:lnTo>
                <a:lnTo>
                  <a:pt x="507774" y="1624921"/>
                </a:lnTo>
                <a:lnTo>
                  <a:pt x="511899" y="1637646"/>
                </a:lnTo>
                <a:lnTo>
                  <a:pt x="516341" y="1650052"/>
                </a:lnTo>
                <a:lnTo>
                  <a:pt x="520783" y="1661505"/>
                </a:lnTo>
                <a:lnTo>
                  <a:pt x="525859" y="1672639"/>
                </a:lnTo>
                <a:lnTo>
                  <a:pt x="530936" y="1683137"/>
                </a:lnTo>
                <a:lnTo>
                  <a:pt x="536329" y="1692998"/>
                </a:lnTo>
                <a:lnTo>
                  <a:pt x="541723" y="1702224"/>
                </a:lnTo>
                <a:lnTo>
                  <a:pt x="547752" y="1710813"/>
                </a:lnTo>
                <a:lnTo>
                  <a:pt x="553463" y="1718766"/>
                </a:lnTo>
                <a:lnTo>
                  <a:pt x="559808" y="1726083"/>
                </a:lnTo>
                <a:lnTo>
                  <a:pt x="566154" y="1732763"/>
                </a:lnTo>
                <a:lnTo>
                  <a:pt x="573134" y="1739125"/>
                </a:lnTo>
                <a:lnTo>
                  <a:pt x="580114" y="1744215"/>
                </a:lnTo>
                <a:lnTo>
                  <a:pt x="587412" y="1749305"/>
                </a:lnTo>
                <a:lnTo>
                  <a:pt x="594709" y="1753123"/>
                </a:lnTo>
                <a:lnTo>
                  <a:pt x="594709" y="1499901"/>
                </a:lnTo>
                <a:lnTo>
                  <a:pt x="591537" y="1499264"/>
                </a:lnTo>
                <a:lnTo>
                  <a:pt x="588047" y="1498310"/>
                </a:lnTo>
                <a:lnTo>
                  <a:pt x="584874" y="1497038"/>
                </a:lnTo>
                <a:lnTo>
                  <a:pt x="582018" y="1495765"/>
                </a:lnTo>
                <a:lnTo>
                  <a:pt x="579163" y="1494175"/>
                </a:lnTo>
                <a:lnTo>
                  <a:pt x="576307" y="1491948"/>
                </a:lnTo>
                <a:lnTo>
                  <a:pt x="573769" y="1489721"/>
                </a:lnTo>
                <a:lnTo>
                  <a:pt x="571548" y="1487494"/>
                </a:lnTo>
                <a:lnTo>
                  <a:pt x="569327" y="1484949"/>
                </a:lnTo>
                <a:lnTo>
                  <a:pt x="567106" y="1482404"/>
                </a:lnTo>
                <a:lnTo>
                  <a:pt x="565519" y="1479223"/>
                </a:lnTo>
                <a:lnTo>
                  <a:pt x="564250" y="1476360"/>
                </a:lnTo>
                <a:lnTo>
                  <a:pt x="563298" y="1473179"/>
                </a:lnTo>
                <a:lnTo>
                  <a:pt x="562347" y="1469998"/>
                </a:lnTo>
                <a:lnTo>
                  <a:pt x="562029" y="1466180"/>
                </a:lnTo>
                <a:lnTo>
                  <a:pt x="561712" y="1462999"/>
                </a:lnTo>
                <a:lnTo>
                  <a:pt x="561712" y="1425143"/>
                </a:lnTo>
                <a:lnTo>
                  <a:pt x="562029" y="1421007"/>
                </a:lnTo>
                <a:lnTo>
                  <a:pt x="562664" y="1417508"/>
                </a:lnTo>
                <a:lnTo>
                  <a:pt x="563616" y="1414009"/>
                </a:lnTo>
                <a:lnTo>
                  <a:pt x="564885" y="1410191"/>
                </a:lnTo>
                <a:lnTo>
                  <a:pt x="566154" y="1407010"/>
                </a:lnTo>
                <a:lnTo>
                  <a:pt x="568375" y="1403829"/>
                </a:lnTo>
                <a:lnTo>
                  <a:pt x="570596" y="1400966"/>
                </a:lnTo>
                <a:lnTo>
                  <a:pt x="572817" y="1398103"/>
                </a:lnTo>
                <a:lnTo>
                  <a:pt x="575673" y="1395558"/>
                </a:lnTo>
                <a:lnTo>
                  <a:pt x="578528" y="1393649"/>
                </a:lnTo>
                <a:lnTo>
                  <a:pt x="581701" y="1391741"/>
                </a:lnTo>
                <a:lnTo>
                  <a:pt x="584874" y="1390150"/>
                </a:lnTo>
                <a:lnTo>
                  <a:pt x="588364" y="1388878"/>
                </a:lnTo>
                <a:lnTo>
                  <a:pt x="592171" y="1387605"/>
                </a:lnTo>
                <a:lnTo>
                  <a:pt x="595979" y="1386969"/>
                </a:lnTo>
                <a:lnTo>
                  <a:pt x="599786" y="1386969"/>
                </a:lnTo>
                <a:lnTo>
                  <a:pt x="682597" y="1386969"/>
                </a:lnTo>
                <a:lnTo>
                  <a:pt x="686721" y="1386969"/>
                </a:lnTo>
                <a:lnTo>
                  <a:pt x="690529" y="1387605"/>
                </a:lnTo>
                <a:lnTo>
                  <a:pt x="694019" y="1388878"/>
                </a:lnTo>
                <a:lnTo>
                  <a:pt x="697826" y="1390150"/>
                </a:lnTo>
                <a:lnTo>
                  <a:pt x="700999" y="1391741"/>
                </a:lnTo>
                <a:lnTo>
                  <a:pt x="704172" y="1393649"/>
                </a:lnTo>
                <a:lnTo>
                  <a:pt x="707345" y="1395558"/>
                </a:lnTo>
                <a:lnTo>
                  <a:pt x="709883" y="1398103"/>
                </a:lnTo>
                <a:lnTo>
                  <a:pt x="712104" y="1400966"/>
                </a:lnTo>
                <a:lnTo>
                  <a:pt x="714325" y="1403829"/>
                </a:lnTo>
                <a:lnTo>
                  <a:pt x="716229" y="1407010"/>
                </a:lnTo>
                <a:lnTo>
                  <a:pt x="718132" y="1410191"/>
                </a:lnTo>
                <a:lnTo>
                  <a:pt x="719402" y="1414009"/>
                </a:lnTo>
                <a:lnTo>
                  <a:pt x="720353" y="1417508"/>
                </a:lnTo>
                <a:lnTo>
                  <a:pt x="720671" y="1421007"/>
                </a:lnTo>
                <a:lnTo>
                  <a:pt x="720988" y="1425143"/>
                </a:lnTo>
                <a:lnTo>
                  <a:pt x="720988" y="1462999"/>
                </a:lnTo>
                <a:lnTo>
                  <a:pt x="720988" y="1466180"/>
                </a:lnTo>
                <a:lnTo>
                  <a:pt x="720353" y="1469998"/>
                </a:lnTo>
                <a:lnTo>
                  <a:pt x="719719" y="1473179"/>
                </a:lnTo>
                <a:lnTo>
                  <a:pt x="718450" y="1476360"/>
                </a:lnTo>
                <a:lnTo>
                  <a:pt x="716863" y="1479223"/>
                </a:lnTo>
                <a:lnTo>
                  <a:pt x="715277" y="1482404"/>
                </a:lnTo>
                <a:lnTo>
                  <a:pt x="713373" y="1484949"/>
                </a:lnTo>
                <a:lnTo>
                  <a:pt x="711469" y="1487494"/>
                </a:lnTo>
                <a:lnTo>
                  <a:pt x="708931" y="1489721"/>
                </a:lnTo>
                <a:lnTo>
                  <a:pt x="706710" y="1491948"/>
                </a:lnTo>
                <a:lnTo>
                  <a:pt x="703537" y="1494175"/>
                </a:lnTo>
                <a:lnTo>
                  <a:pt x="700682" y="1495765"/>
                </a:lnTo>
                <a:lnTo>
                  <a:pt x="697826" y="1497038"/>
                </a:lnTo>
                <a:lnTo>
                  <a:pt x="694653" y="1498310"/>
                </a:lnTo>
                <a:lnTo>
                  <a:pt x="691163" y="1499264"/>
                </a:lnTo>
                <a:lnTo>
                  <a:pt x="687991" y="1499901"/>
                </a:lnTo>
                <a:lnTo>
                  <a:pt x="687991" y="1753123"/>
                </a:lnTo>
                <a:lnTo>
                  <a:pt x="695605" y="1749305"/>
                </a:lnTo>
                <a:lnTo>
                  <a:pt x="702586" y="1744215"/>
                </a:lnTo>
                <a:lnTo>
                  <a:pt x="709566" y="1739125"/>
                </a:lnTo>
                <a:lnTo>
                  <a:pt x="716229" y="1732763"/>
                </a:lnTo>
                <a:lnTo>
                  <a:pt x="722892" y="1726083"/>
                </a:lnTo>
                <a:lnTo>
                  <a:pt x="729237" y="1718766"/>
                </a:lnTo>
                <a:lnTo>
                  <a:pt x="734948" y="1710813"/>
                </a:lnTo>
                <a:lnTo>
                  <a:pt x="740977" y="1702224"/>
                </a:lnTo>
                <a:lnTo>
                  <a:pt x="746371" y="1692998"/>
                </a:lnTo>
                <a:lnTo>
                  <a:pt x="751447" y="1683137"/>
                </a:lnTo>
                <a:lnTo>
                  <a:pt x="756841" y="1672639"/>
                </a:lnTo>
                <a:lnTo>
                  <a:pt x="761600" y="1661505"/>
                </a:lnTo>
                <a:lnTo>
                  <a:pt x="766359" y="1650052"/>
                </a:lnTo>
                <a:lnTo>
                  <a:pt x="770801" y="1637646"/>
                </a:lnTo>
                <a:lnTo>
                  <a:pt x="774926" y="1624921"/>
                </a:lnTo>
                <a:lnTo>
                  <a:pt x="779051" y="1611560"/>
                </a:lnTo>
                <a:lnTo>
                  <a:pt x="782541" y="1597563"/>
                </a:lnTo>
                <a:lnTo>
                  <a:pt x="786031" y="1582611"/>
                </a:lnTo>
                <a:lnTo>
                  <a:pt x="789521" y="1567660"/>
                </a:lnTo>
                <a:lnTo>
                  <a:pt x="792377" y="1552072"/>
                </a:lnTo>
                <a:lnTo>
                  <a:pt x="795232" y="1535530"/>
                </a:lnTo>
                <a:lnTo>
                  <a:pt x="797770" y="1518988"/>
                </a:lnTo>
                <a:lnTo>
                  <a:pt x="800626" y="1501491"/>
                </a:lnTo>
                <a:lnTo>
                  <a:pt x="802530" y="1483677"/>
                </a:lnTo>
                <a:lnTo>
                  <a:pt x="804751" y="1464908"/>
                </a:lnTo>
                <a:lnTo>
                  <a:pt x="806337" y="1446139"/>
                </a:lnTo>
                <a:lnTo>
                  <a:pt x="807923" y="1426415"/>
                </a:lnTo>
                <a:lnTo>
                  <a:pt x="809193" y="1406374"/>
                </a:lnTo>
                <a:lnTo>
                  <a:pt x="810779" y="1385696"/>
                </a:lnTo>
                <a:lnTo>
                  <a:pt x="811731" y="1364382"/>
                </a:lnTo>
                <a:lnTo>
                  <a:pt x="812365" y="1343069"/>
                </a:lnTo>
                <a:lnTo>
                  <a:pt x="813000" y="1320800"/>
                </a:lnTo>
                <a:lnTo>
                  <a:pt x="840921" y="1322709"/>
                </a:lnTo>
                <a:lnTo>
                  <a:pt x="866621" y="1324300"/>
                </a:lnTo>
                <a:lnTo>
                  <a:pt x="909771" y="1327481"/>
                </a:lnTo>
                <a:lnTo>
                  <a:pt x="938644" y="1330026"/>
                </a:lnTo>
                <a:lnTo>
                  <a:pt x="948797" y="1330980"/>
                </a:lnTo>
                <a:lnTo>
                  <a:pt x="956729" y="1331298"/>
                </a:lnTo>
                <a:lnTo>
                  <a:pt x="964661" y="1331934"/>
                </a:lnTo>
                <a:lnTo>
                  <a:pt x="972593" y="1332889"/>
                </a:lnTo>
                <a:lnTo>
                  <a:pt x="980208" y="1334161"/>
                </a:lnTo>
                <a:lnTo>
                  <a:pt x="987823" y="1335752"/>
                </a:lnTo>
                <a:lnTo>
                  <a:pt x="995437" y="1337979"/>
                </a:lnTo>
                <a:lnTo>
                  <a:pt x="1002418" y="1340205"/>
                </a:lnTo>
                <a:lnTo>
                  <a:pt x="1009715" y="1343387"/>
                </a:lnTo>
                <a:lnTo>
                  <a:pt x="1016378" y="1346250"/>
                </a:lnTo>
                <a:lnTo>
                  <a:pt x="1023358" y="1349749"/>
                </a:lnTo>
                <a:lnTo>
                  <a:pt x="1030021" y="1353885"/>
                </a:lnTo>
                <a:lnTo>
                  <a:pt x="1036050" y="1357702"/>
                </a:lnTo>
                <a:lnTo>
                  <a:pt x="1042395" y="1361837"/>
                </a:lnTo>
                <a:lnTo>
                  <a:pt x="1048106" y="1366927"/>
                </a:lnTo>
                <a:lnTo>
                  <a:pt x="1053817" y="1371699"/>
                </a:lnTo>
                <a:lnTo>
                  <a:pt x="1059211" y="1377107"/>
                </a:lnTo>
                <a:lnTo>
                  <a:pt x="1064605" y="1382197"/>
                </a:lnTo>
                <a:lnTo>
                  <a:pt x="1069364" y="1388241"/>
                </a:lnTo>
                <a:lnTo>
                  <a:pt x="1073806" y="1393967"/>
                </a:lnTo>
                <a:lnTo>
                  <a:pt x="1078248" y="1400012"/>
                </a:lnTo>
                <a:lnTo>
                  <a:pt x="1082373" y="1406374"/>
                </a:lnTo>
                <a:lnTo>
                  <a:pt x="1085863" y="1413054"/>
                </a:lnTo>
                <a:lnTo>
                  <a:pt x="1089670" y="1419735"/>
                </a:lnTo>
                <a:lnTo>
                  <a:pt x="1092843" y="1426734"/>
                </a:lnTo>
                <a:lnTo>
                  <a:pt x="1095381" y="1433732"/>
                </a:lnTo>
                <a:lnTo>
                  <a:pt x="1097920" y="1441049"/>
                </a:lnTo>
                <a:lnTo>
                  <a:pt x="1100141" y="1448684"/>
                </a:lnTo>
                <a:lnTo>
                  <a:pt x="1101727" y="1456000"/>
                </a:lnTo>
                <a:lnTo>
                  <a:pt x="1103314" y="1463635"/>
                </a:lnTo>
                <a:lnTo>
                  <a:pt x="1104265" y="1471588"/>
                </a:lnTo>
                <a:lnTo>
                  <a:pt x="1104900" y="1479541"/>
                </a:lnTo>
                <a:lnTo>
                  <a:pt x="1104900" y="1487494"/>
                </a:lnTo>
                <a:lnTo>
                  <a:pt x="1104900" y="1686000"/>
                </a:lnTo>
                <a:lnTo>
                  <a:pt x="1104900" y="1690135"/>
                </a:lnTo>
                <a:lnTo>
                  <a:pt x="1104265" y="1693953"/>
                </a:lnTo>
                <a:lnTo>
                  <a:pt x="1103631" y="1697770"/>
                </a:lnTo>
                <a:lnTo>
                  <a:pt x="1102362" y="1701906"/>
                </a:lnTo>
                <a:lnTo>
                  <a:pt x="1101093" y="1705405"/>
                </a:lnTo>
                <a:lnTo>
                  <a:pt x="1099189" y="1709222"/>
                </a:lnTo>
                <a:lnTo>
                  <a:pt x="1096968" y="1713040"/>
                </a:lnTo>
                <a:lnTo>
                  <a:pt x="1094430" y="1716221"/>
                </a:lnTo>
                <a:lnTo>
                  <a:pt x="1091891" y="1719720"/>
                </a:lnTo>
                <a:lnTo>
                  <a:pt x="1089036" y="1722901"/>
                </a:lnTo>
                <a:lnTo>
                  <a:pt x="1085546" y="1726719"/>
                </a:lnTo>
                <a:lnTo>
                  <a:pt x="1082056" y="1729900"/>
                </a:lnTo>
                <a:lnTo>
                  <a:pt x="1078248" y="1732763"/>
                </a:lnTo>
                <a:lnTo>
                  <a:pt x="1074124" y="1736262"/>
                </a:lnTo>
                <a:lnTo>
                  <a:pt x="1069682" y="1739125"/>
                </a:lnTo>
                <a:lnTo>
                  <a:pt x="1065240" y="1741989"/>
                </a:lnTo>
                <a:lnTo>
                  <a:pt x="1055404" y="1748033"/>
                </a:lnTo>
                <a:lnTo>
                  <a:pt x="1044299" y="1753441"/>
                </a:lnTo>
                <a:lnTo>
                  <a:pt x="1032560" y="1758531"/>
                </a:lnTo>
                <a:lnTo>
                  <a:pt x="1019868" y="1763939"/>
                </a:lnTo>
                <a:lnTo>
                  <a:pt x="1005908" y="1768392"/>
                </a:lnTo>
                <a:lnTo>
                  <a:pt x="991630" y="1773164"/>
                </a:lnTo>
                <a:lnTo>
                  <a:pt x="976718" y="1777300"/>
                </a:lnTo>
                <a:lnTo>
                  <a:pt x="960854" y="1781117"/>
                </a:lnTo>
                <a:lnTo>
                  <a:pt x="944038" y="1784934"/>
                </a:lnTo>
                <a:lnTo>
                  <a:pt x="927222" y="1788434"/>
                </a:lnTo>
                <a:lnTo>
                  <a:pt x="909454" y="1791615"/>
                </a:lnTo>
                <a:lnTo>
                  <a:pt x="891369" y="1794796"/>
                </a:lnTo>
                <a:lnTo>
                  <a:pt x="872332" y="1797341"/>
                </a:lnTo>
                <a:lnTo>
                  <a:pt x="853295" y="1799886"/>
                </a:lnTo>
                <a:lnTo>
                  <a:pt x="833941" y="1801795"/>
                </a:lnTo>
                <a:lnTo>
                  <a:pt x="813952" y="1804022"/>
                </a:lnTo>
                <a:lnTo>
                  <a:pt x="793328" y="1805930"/>
                </a:lnTo>
                <a:lnTo>
                  <a:pt x="773022" y="1807203"/>
                </a:lnTo>
                <a:lnTo>
                  <a:pt x="752399" y="1808475"/>
                </a:lnTo>
                <a:lnTo>
                  <a:pt x="731458" y="1809748"/>
                </a:lnTo>
                <a:lnTo>
                  <a:pt x="710200" y="1810384"/>
                </a:lnTo>
                <a:lnTo>
                  <a:pt x="688942" y="1811020"/>
                </a:lnTo>
                <a:lnTo>
                  <a:pt x="667684" y="1811338"/>
                </a:lnTo>
                <a:lnTo>
                  <a:pt x="646427" y="1811338"/>
                </a:lnTo>
                <a:lnTo>
                  <a:pt x="625486" y="1811338"/>
                </a:lnTo>
                <a:lnTo>
                  <a:pt x="603911" y="1811020"/>
                </a:lnTo>
                <a:lnTo>
                  <a:pt x="582653" y="1810384"/>
                </a:lnTo>
                <a:lnTo>
                  <a:pt x="561395" y="1809748"/>
                </a:lnTo>
                <a:lnTo>
                  <a:pt x="540137" y="1808475"/>
                </a:lnTo>
                <a:lnTo>
                  <a:pt x="518879" y="1807203"/>
                </a:lnTo>
                <a:lnTo>
                  <a:pt x="498573" y="1805930"/>
                </a:lnTo>
                <a:lnTo>
                  <a:pt x="477632" y="1804022"/>
                </a:lnTo>
                <a:lnTo>
                  <a:pt x="457326" y="1801795"/>
                </a:lnTo>
                <a:lnTo>
                  <a:pt x="437337" y="1799886"/>
                </a:lnTo>
                <a:lnTo>
                  <a:pt x="417983" y="1797341"/>
                </a:lnTo>
                <a:lnTo>
                  <a:pt x="398629" y="1794796"/>
                </a:lnTo>
                <a:lnTo>
                  <a:pt x="379909" y="1791615"/>
                </a:lnTo>
                <a:lnTo>
                  <a:pt x="361824" y="1788434"/>
                </a:lnTo>
                <a:lnTo>
                  <a:pt x="344056" y="1784934"/>
                </a:lnTo>
                <a:lnTo>
                  <a:pt x="327240" y="1781117"/>
                </a:lnTo>
                <a:lnTo>
                  <a:pt x="310741" y="1777300"/>
                </a:lnTo>
                <a:lnTo>
                  <a:pt x="295195" y="1773164"/>
                </a:lnTo>
                <a:lnTo>
                  <a:pt x="280600" y="1768392"/>
                </a:lnTo>
                <a:lnTo>
                  <a:pt x="266322" y="1763939"/>
                </a:lnTo>
                <a:lnTo>
                  <a:pt x="252996" y="1758531"/>
                </a:lnTo>
                <a:lnTo>
                  <a:pt x="240622" y="1753441"/>
                </a:lnTo>
                <a:lnTo>
                  <a:pt x="229517" y="1748033"/>
                </a:lnTo>
                <a:lnTo>
                  <a:pt x="219047" y="1741989"/>
                </a:lnTo>
                <a:lnTo>
                  <a:pt x="214288" y="1739125"/>
                </a:lnTo>
                <a:lnTo>
                  <a:pt x="209846" y="1736262"/>
                </a:lnTo>
                <a:lnTo>
                  <a:pt x="205404" y="1732763"/>
                </a:lnTo>
                <a:lnTo>
                  <a:pt x="201596" y="1729900"/>
                </a:lnTo>
                <a:lnTo>
                  <a:pt x="198106" y="1726719"/>
                </a:lnTo>
                <a:lnTo>
                  <a:pt x="194299" y="1722901"/>
                </a:lnTo>
                <a:lnTo>
                  <a:pt x="191443" y="1719720"/>
                </a:lnTo>
                <a:lnTo>
                  <a:pt x="188588" y="1716221"/>
                </a:lnTo>
                <a:lnTo>
                  <a:pt x="186367" y="1713040"/>
                </a:lnTo>
                <a:lnTo>
                  <a:pt x="183828" y="1709222"/>
                </a:lnTo>
                <a:lnTo>
                  <a:pt x="181925" y="1705405"/>
                </a:lnTo>
                <a:lnTo>
                  <a:pt x="180338" y="1701906"/>
                </a:lnTo>
                <a:lnTo>
                  <a:pt x="179386" y="1697770"/>
                </a:lnTo>
                <a:lnTo>
                  <a:pt x="178435" y="1693953"/>
                </a:lnTo>
                <a:lnTo>
                  <a:pt x="177800" y="1690135"/>
                </a:lnTo>
                <a:lnTo>
                  <a:pt x="177800" y="1686000"/>
                </a:lnTo>
                <a:lnTo>
                  <a:pt x="177800" y="1487494"/>
                </a:lnTo>
                <a:lnTo>
                  <a:pt x="178117" y="1479541"/>
                </a:lnTo>
                <a:lnTo>
                  <a:pt x="178435" y="1471588"/>
                </a:lnTo>
                <a:lnTo>
                  <a:pt x="179386" y="1463635"/>
                </a:lnTo>
                <a:lnTo>
                  <a:pt x="180973" y="1456000"/>
                </a:lnTo>
                <a:lnTo>
                  <a:pt x="182559" y="1448684"/>
                </a:lnTo>
                <a:lnTo>
                  <a:pt x="184463" y="1441049"/>
                </a:lnTo>
                <a:lnTo>
                  <a:pt x="187318" y="1433732"/>
                </a:lnTo>
                <a:lnTo>
                  <a:pt x="190174" y="1426734"/>
                </a:lnTo>
                <a:lnTo>
                  <a:pt x="193030" y="1419735"/>
                </a:lnTo>
                <a:lnTo>
                  <a:pt x="196520" y="1413054"/>
                </a:lnTo>
                <a:lnTo>
                  <a:pt x="200327" y="1406374"/>
                </a:lnTo>
                <a:lnTo>
                  <a:pt x="204452" y="1400012"/>
                </a:lnTo>
                <a:lnTo>
                  <a:pt x="208576" y="1393967"/>
                </a:lnTo>
                <a:lnTo>
                  <a:pt x="213336" y="1388241"/>
                </a:lnTo>
                <a:lnTo>
                  <a:pt x="218095" y="1382197"/>
                </a:lnTo>
                <a:lnTo>
                  <a:pt x="223489" y="1377107"/>
                </a:lnTo>
                <a:lnTo>
                  <a:pt x="228883" y="1371699"/>
                </a:lnTo>
                <a:lnTo>
                  <a:pt x="234594" y="1366927"/>
                </a:lnTo>
                <a:lnTo>
                  <a:pt x="240305" y="1361837"/>
                </a:lnTo>
                <a:lnTo>
                  <a:pt x="246650" y="1357702"/>
                </a:lnTo>
                <a:lnTo>
                  <a:pt x="252679" y="1353885"/>
                </a:lnTo>
                <a:lnTo>
                  <a:pt x="259659" y="1349749"/>
                </a:lnTo>
                <a:lnTo>
                  <a:pt x="266005" y="1346250"/>
                </a:lnTo>
                <a:lnTo>
                  <a:pt x="272985" y="1343387"/>
                </a:lnTo>
                <a:lnTo>
                  <a:pt x="280282" y="1340205"/>
                </a:lnTo>
                <a:lnTo>
                  <a:pt x="287263" y="1337979"/>
                </a:lnTo>
                <a:lnTo>
                  <a:pt x="294877" y="1335752"/>
                </a:lnTo>
                <a:lnTo>
                  <a:pt x="302492" y="1334161"/>
                </a:lnTo>
                <a:lnTo>
                  <a:pt x="310107" y="1332889"/>
                </a:lnTo>
                <a:lnTo>
                  <a:pt x="318039" y="1331934"/>
                </a:lnTo>
                <a:lnTo>
                  <a:pt x="325971" y="1331298"/>
                </a:lnTo>
                <a:lnTo>
                  <a:pt x="333903" y="1330980"/>
                </a:lnTo>
                <a:lnTo>
                  <a:pt x="344056" y="1330026"/>
                </a:lnTo>
                <a:lnTo>
                  <a:pt x="372929" y="1327481"/>
                </a:lnTo>
                <a:lnTo>
                  <a:pt x="415762" y="1324300"/>
                </a:lnTo>
                <a:lnTo>
                  <a:pt x="441779" y="1322709"/>
                </a:lnTo>
                <a:lnTo>
                  <a:pt x="470017" y="1320800"/>
                </a:lnTo>
                <a:close/>
                <a:moveTo>
                  <a:pt x="1004887" y="995363"/>
                </a:moveTo>
                <a:lnTo>
                  <a:pt x="1176337" y="995363"/>
                </a:lnTo>
                <a:lnTo>
                  <a:pt x="1176337" y="1265238"/>
                </a:lnTo>
                <a:lnTo>
                  <a:pt x="1004887" y="1265238"/>
                </a:lnTo>
                <a:lnTo>
                  <a:pt x="1004887" y="995363"/>
                </a:lnTo>
                <a:close/>
                <a:moveTo>
                  <a:pt x="493561" y="847408"/>
                </a:moveTo>
                <a:lnTo>
                  <a:pt x="491024" y="847726"/>
                </a:lnTo>
                <a:lnTo>
                  <a:pt x="488804" y="848043"/>
                </a:lnTo>
                <a:lnTo>
                  <a:pt x="485950" y="848996"/>
                </a:lnTo>
                <a:lnTo>
                  <a:pt x="483730" y="849948"/>
                </a:lnTo>
                <a:lnTo>
                  <a:pt x="481510" y="851218"/>
                </a:lnTo>
                <a:lnTo>
                  <a:pt x="479290" y="852806"/>
                </a:lnTo>
                <a:lnTo>
                  <a:pt x="475167" y="856933"/>
                </a:lnTo>
                <a:lnTo>
                  <a:pt x="470727" y="861061"/>
                </a:lnTo>
                <a:lnTo>
                  <a:pt x="466604" y="865823"/>
                </a:lnTo>
                <a:lnTo>
                  <a:pt x="462482" y="871221"/>
                </a:lnTo>
                <a:lnTo>
                  <a:pt x="454553" y="882651"/>
                </a:lnTo>
                <a:lnTo>
                  <a:pt x="448527" y="890906"/>
                </a:lnTo>
                <a:lnTo>
                  <a:pt x="442819" y="899478"/>
                </a:lnTo>
                <a:lnTo>
                  <a:pt x="436793" y="908368"/>
                </a:lnTo>
                <a:lnTo>
                  <a:pt x="431402" y="917893"/>
                </a:lnTo>
                <a:lnTo>
                  <a:pt x="429499" y="926783"/>
                </a:lnTo>
                <a:lnTo>
                  <a:pt x="427596" y="935673"/>
                </a:lnTo>
                <a:lnTo>
                  <a:pt x="426010" y="945198"/>
                </a:lnTo>
                <a:lnTo>
                  <a:pt x="424742" y="954406"/>
                </a:lnTo>
                <a:lnTo>
                  <a:pt x="423790" y="963931"/>
                </a:lnTo>
                <a:lnTo>
                  <a:pt x="423156" y="973773"/>
                </a:lnTo>
                <a:lnTo>
                  <a:pt x="422839" y="982981"/>
                </a:lnTo>
                <a:lnTo>
                  <a:pt x="422839" y="992823"/>
                </a:lnTo>
                <a:lnTo>
                  <a:pt x="423156" y="1007111"/>
                </a:lnTo>
                <a:lnTo>
                  <a:pt x="424107" y="1020764"/>
                </a:lnTo>
                <a:lnTo>
                  <a:pt x="426010" y="1034099"/>
                </a:lnTo>
                <a:lnTo>
                  <a:pt x="428547" y="1047434"/>
                </a:lnTo>
                <a:lnTo>
                  <a:pt x="432036" y="1060769"/>
                </a:lnTo>
                <a:lnTo>
                  <a:pt x="435525" y="1073469"/>
                </a:lnTo>
                <a:lnTo>
                  <a:pt x="439965" y="1086169"/>
                </a:lnTo>
                <a:lnTo>
                  <a:pt x="445039" y="1098551"/>
                </a:lnTo>
                <a:lnTo>
                  <a:pt x="450430" y="1110934"/>
                </a:lnTo>
                <a:lnTo>
                  <a:pt x="456456" y="1122999"/>
                </a:lnTo>
                <a:lnTo>
                  <a:pt x="462799" y="1134429"/>
                </a:lnTo>
                <a:lnTo>
                  <a:pt x="469459" y="1145541"/>
                </a:lnTo>
                <a:lnTo>
                  <a:pt x="477070" y="1156019"/>
                </a:lnTo>
                <a:lnTo>
                  <a:pt x="484364" y="1166496"/>
                </a:lnTo>
                <a:lnTo>
                  <a:pt x="492293" y="1176656"/>
                </a:lnTo>
                <a:lnTo>
                  <a:pt x="500539" y="1186181"/>
                </a:lnTo>
                <a:lnTo>
                  <a:pt x="508784" y="1195389"/>
                </a:lnTo>
                <a:lnTo>
                  <a:pt x="517347" y="1204279"/>
                </a:lnTo>
                <a:lnTo>
                  <a:pt x="526227" y="1212216"/>
                </a:lnTo>
                <a:lnTo>
                  <a:pt x="535107" y="1220154"/>
                </a:lnTo>
                <a:lnTo>
                  <a:pt x="543987" y="1227456"/>
                </a:lnTo>
                <a:lnTo>
                  <a:pt x="553184" y="1234124"/>
                </a:lnTo>
                <a:lnTo>
                  <a:pt x="562381" y="1240474"/>
                </a:lnTo>
                <a:lnTo>
                  <a:pt x="571578" y="1245871"/>
                </a:lnTo>
                <a:lnTo>
                  <a:pt x="580775" y="1250951"/>
                </a:lnTo>
                <a:lnTo>
                  <a:pt x="589655" y="1255079"/>
                </a:lnTo>
                <a:lnTo>
                  <a:pt x="598853" y="1258889"/>
                </a:lnTo>
                <a:lnTo>
                  <a:pt x="607732" y="1262381"/>
                </a:lnTo>
                <a:lnTo>
                  <a:pt x="616612" y="1264604"/>
                </a:lnTo>
                <a:lnTo>
                  <a:pt x="624858" y="1266509"/>
                </a:lnTo>
                <a:lnTo>
                  <a:pt x="633421" y="1267461"/>
                </a:lnTo>
                <a:lnTo>
                  <a:pt x="641349" y="1267779"/>
                </a:lnTo>
                <a:lnTo>
                  <a:pt x="649595" y="1267461"/>
                </a:lnTo>
                <a:lnTo>
                  <a:pt x="657524" y="1266509"/>
                </a:lnTo>
                <a:lnTo>
                  <a:pt x="666404" y="1264604"/>
                </a:lnTo>
                <a:lnTo>
                  <a:pt x="674967" y="1262381"/>
                </a:lnTo>
                <a:lnTo>
                  <a:pt x="684164" y="1258889"/>
                </a:lnTo>
                <a:lnTo>
                  <a:pt x="692726" y="1255079"/>
                </a:lnTo>
                <a:lnTo>
                  <a:pt x="701924" y="1250951"/>
                </a:lnTo>
                <a:lnTo>
                  <a:pt x="711121" y="1245871"/>
                </a:lnTo>
                <a:lnTo>
                  <a:pt x="720318" y="1240474"/>
                </a:lnTo>
                <a:lnTo>
                  <a:pt x="729515" y="1234124"/>
                </a:lnTo>
                <a:lnTo>
                  <a:pt x="738395" y="1227456"/>
                </a:lnTo>
                <a:lnTo>
                  <a:pt x="747592" y="1220154"/>
                </a:lnTo>
                <a:lnTo>
                  <a:pt x="756472" y="1212216"/>
                </a:lnTo>
                <a:lnTo>
                  <a:pt x="765352" y="1204279"/>
                </a:lnTo>
                <a:lnTo>
                  <a:pt x="773915" y="1195389"/>
                </a:lnTo>
                <a:lnTo>
                  <a:pt x="782160" y="1186181"/>
                </a:lnTo>
                <a:lnTo>
                  <a:pt x="790406" y="1176656"/>
                </a:lnTo>
                <a:lnTo>
                  <a:pt x="798652" y="1166496"/>
                </a:lnTo>
                <a:lnTo>
                  <a:pt x="805946" y="1156019"/>
                </a:lnTo>
                <a:lnTo>
                  <a:pt x="813240" y="1145541"/>
                </a:lnTo>
                <a:lnTo>
                  <a:pt x="819900" y="1134429"/>
                </a:lnTo>
                <a:lnTo>
                  <a:pt x="826243" y="1122999"/>
                </a:lnTo>
                <a:lnTo>
                  <a:pt x="831952" y="1110934"/>
                </a:lnTo>
                <a:lnTo>
                  <a:pt x="837660" y="1098551"/>
                </a:lnTo>
                <a:lnTo>
                  <a:pt x="842417" y="1086169"/>
                </a:lnTo>
                <a:lnTo>
                  <a:pt x="847174" y="1073469"/>
                </a:lnTo>
                <a:lnTo>
                  <a:pt x="850980" y="1060769"/>
                </a:lnTo>
                <a:lnTo>
                  <a:pt x="853834" y="1047434"/>
                </a:lnTo>
                <a:lnTo>
                  <a:pt x="856689" y="1034099"/>
                </a:lnTo>
                <a:lnTo>
                  <a:pt x="858592" y="1020764"/>
                </a:lnTo>
                <a:lnTo>
                  <a:pt x="859543" y="1007111"/>
                </a:lnTo>
                <a:lnTo>
                  <a:pt x="860177" y="992823"/>
                </a:lnTo>
                <a:lnTo>
                  <a:pt x="859860" y="984886"/>
                </a:lnTo>
                <a:lnTo>
                  <a:pt x="859543" y="976313"/>
                </a:lnTo>
                <a:lnTo>
                  <a:pt x="837343" y="975361"/>
                </a:lnTo>
                <a:lnTo>
                  <a:pt x="814509" y="973773"/>
                </a:lnTo>
                <a:lnTo>
                  <a:pt x="791040" y="970916"/>
                </a:lnTo>
                <a:lnTo>
                  <a:pt x="767255" y="968058"/>
                </a:lnTo>
                <a:lnTo>
                  <a:pt x="743469" y="964566"/>
                </a:lnTo>
                <a:lnTo>
                  <a:pt x="719366" y="960438"/>
                </a:lnTo>
                <a:lnTo>
                  <a:pt x="695898" y="955041"/>
                </a:lnTo>
                <a:lnTo>
                  <a:pt x="684481" y="952501"/>
                </a:lnTo>
                <a:lnTo>
                  <a:pt x="673064" y="949643"/>
                </a:lnTo>
                <a:lnTo>
                  <a:pt x="661964" y="946468"/>
                </a:lnTo>
                <a:lnTo>
                  <a:pt x="651181" y="943293"/>
                </a:lnTo>
                <a:lnTo>
                  <a:pt x="640398" y="940118"/>
                </a:lnTo>
                <a:lnTo>
                  <a:pt x="629932" y="936308"/>
                </a:lnTo>
                <a:lnTo>
                  <a:pt x="620101" y="932816"/>
                </a:lnTo>
                <a:lnTo>
                  <a:pt x="610270" y="929006"/>
                </a:lnTo>
                <a:lnTo>
                  <a:pt x="601073" y="924878"/>
                </a:lnTo>
                <a:lnTo>
                  <a:pt x="592510" y="921068"/>
                </a:lnTo>
                <a:lnTo>
                  <a:pt x="583947" y="916941"/>
                </a:lnTo>
                <a:lnTo>
                  <a:pt x="576018" y="912178"/>
                </a:lnTo>
                <a:lnTo>
                  <a:pt x="568724" y="907733"/>
                </a:lnTo>
                <a:lnTo>
                  <a:pt x="561747" y="903288"/>
                </a:lnTo>
                <a:lnTo>
                  <a:pt x="555404" y="898208"/>
                </a:lnTo>
                <a:lnTo>
                  <a:pt x="550013" y="893128"/>
                </a:lnTo>
                <a:lnTo>
                  <a:pt x="544938" y="887731"/>
                </a:lnTo>
                <a:lnTo>
                  <a:pt x="540498" y="882651"/>
                </a:lnTo>
                <a:lnTo>
                  <a:pt x="536376" y="876936"/>
                </a:lnTo>
                <a:lnTo>
                  <a:pt x="532253" y="872173"/>
                </a:lnTo>
                <a:lnTo>
                  <a:pt x="528447" y="867728"/>
                </a:lnTo>
                <a:lnTo>
                  <a:pt x="524641" y="863601"/>
                </a:lnTo>
                <a:lnTo>
                  <a:pt x="520836" y="860426"/>
                </a:lnTo>
                <a:lnTo>
                  <a:pt x="517347" y="857251"/>
                </a:lnTo>
                <a:lnTo>
                  <a:pt x="514176" y="854393"/>
                </a:lnTo>
                <a:lnTo>
                  <a:pt x="511004" y="852488"/>
                </a:lnTo>
                <a:lnTo>
                  <a:pt x="507833" y="850583"/>
                </a:lnTo>
                <a:lnTo>
                  <a:pt x="504661" y="849313"/>
                </a:lnTo>
                <a:lnTo>
                  <a:pt x="501807" y="848361"/>
                </a:lnTo>
                <a:lnTo>
                  <a:pt x="499270" y="847726"/>
                </a:lnTo>
                <a:lnTo>
                  <a:pt x="496099" y="847408"/>
                </a:lnTo>
                <a:lnTo>
                  <a:pt x="493561" y="847408"/>
                </a:lnTo>
                <a:close/>
                <a:moveTo>
                  <a:pt x="1304925" y="828675"/>
                </a:moveTo>
                <a:lnTo>
                  <a:pt x="1476375" y="828675"/>
                </a:lnTo>
                <a:lnTo>
                  <a:pt x="1476375" y="1252538"/>
                </a:lnTo>
                <a:lnTo>
                  <a:pt x="1304925" y="1252538"/>
                </a:lnTo>
                <a:lnTo>
                  <a:pt x="1304925" y="828675"/>
                </a:lnTo>
                <a:close/>
                <a:moveTo>
                  <a:pt x="634055" y="655638"/>
                </a:moveTo>
                <a:lnTo>
                  <a:pt x="641349" y="655638"/>
                </a:lnTo>
                <a:lnTo>
                  <a:pt x="648644" y="655638"/>
                </a:lnTo>
                <a:lnTo>
                  <a:pt x="655938" y="655956"/>
                </a:lnTo>
                <a:lnTo>
                  <a:pt x="662915" y="656591"/>
                </a:lnTo>
                <a:lnTo>
                  <a:pt x="669892" y="657226"/>
                </a:lnTo>
                <a:lnTo>
                  <a:pt x="677187" y="658178"/>
                </a:lnTo>
                <a:lnTo>
                  <a:pt x="684164" y="659766"/>
                </a:lnTo>
                <a:lnTo>
                  <a:pt x="691141" y="661036"/>
                </a:lnTo>
                <a:lnTo>
                  <a:pt x="698118" y="662623"/>
                </a:lnTo>
                <a:lnTo>
                  <a:pt x="704778" y="664211"/>
                </a:lnTo>
                <a:lnTo>
                  <a:pt x="711438" y="666433"/>
                </a:lnTo>
                <a:lnTo>
                  <a:pt x="718415" y="668338"/>
                </a:lnTo>
                <a:lnTo>
                  <a:pt x="724758" y="670878"/>
                </a:lnTo>
                <a:lnTo>
                  <a:pt x="731418" y="673418"/>
                </a:lnTo>
                <a:lnTo>
                  <a:pt x="737761" y="676276"/>
                </a:lnTo>
                <a:lnTo>
                  <a:pt x="744421" y="679133"/>
                </a:lnTo>
                <a:lnTo>
                  <a:pt x="750446" y="682308"/>
                </a:lnTo>
                <a:lnTo>
                  <a:pt x="763132" y="688976"/>
                </a:lnTo>
                <a:lnTo>
                  <a:pt x="775500" y="696596"/>
                </a:lnTo>
                <a:lnTo>
                  <a:pt x="787235" y="704533"/>
                </a:lnTo>
                <a:lnTo>
                  <a:pt x="798652" y="713423"/>
                </a:lnTo>
                <a:lnTo>
                  <a:pt x="809435" y="722631"/>
                </a:lnTo>
                <a:lnTo>
                  <a:pt x="819900" y="732791"/>
                </a:lnTo>
                <a:lnTo>
                  <a:pt x="830049" y="743586"/>
                </a:lnTo>
                <a:lnTo>
                  <a:pt x="839880" y="754698"/>
                </a:lnTo>
                <a:lnTo>
                  <a:pt x="849394" y="766446"/>
                </a:lnTo>
                <a:lnTo>
                  <a:pt x="858274" y="778511"/>
                </a:lnTo>
                <a:lnTo>
                  <a:pt x="866520" y="791211"/>
                </a:lnTo>
                <a:lnTo>
                  <a:pt x="874449" y="804546"/>
                </a:lnTo>
                <a:lnTo>
                  <a:pt x="881743" y="818198"/>
                </a:lnTo>
                <a:lnTo>
                  <a:pt x="888403" y="832168"/>
                </a:lnTo>
                <a:lnTo>
                  <a:pt x="894746" y="847091"/>
                </a:lnTo>
                <a:lnTo>
                  <a:pt x="900137" y="861696"/>
                </a:lnTo>
                <a:lnTo>
                  <a:pt x="905529" y="876936"/>
                </a:lnTo>
                <a:lnTo>
                  <a:pt x="909651" y="892811"/>
                </a:lnTo>
                <a:lnTo>
                  <a:pt x="913457" y="908686"/>
                </a:lnTo>
                <a:lnTo>
                  <a:pt x="916946" y="924878"/>
                </a:lnTo>
                <a:lnTo>
                  <a:pt x="919166" y="941706"/>
                </a:lnTo>
                <a:lnTo>
                  <a:pt x="921068" y="958533"/>
                </a:lnTo>
                <a:lnTo>
                  <a:pt x="922020" y="975678"/>
                </a:lnTo>
                <a:lnTo>
                  <a:pt x="922337" y="992823"/>
                </a:lnTo>
                <a:lnTo>
                  <a:pt x="922337" y="1002031"/>
                </a:lnTo>
                <a:lnTo>
                  <a:pt x="922020" y="1010921"/>
                </a:lnTo>
                <a:lnTo>
                  <a:pt x="921386" y="1019811"/>
                </a:lnTo>
                <a:lnTo>
                  <a:pt x="920434" y="1028384"/>
                </a:lnTo>
                <a:lnTo>
                  <a:pt x="919483" y="1037274"/>
                </a:lnTo>
                <a:lnTo>
                  <a:pt x="918214" y="1045846"/>
                </a:lnTo>
                <a:lnTo>
                  <a:pt x="916628" y="1054419"/>
                </a:lnTo>
                <a:lnTo>
                  <a:pt x="915043" y="1062674"/>
                </a:lnTo>
                <a:lnTo>
                  <a:pt x="912823" y="1070929"/>
                </a:lnTo>
                <a:lnTo>
                  <a:pt x="910603" y="1079501"/>
                </a:lnTo>
                <a:lnTo>
                  <a:pt x="908383" y="1087756"/>
                </a:lnTo>
                <a:lnTo>
                  <a:pt x="906163" y="1095694"/>
                </a:lnTo>
                <a:lnTo>
                  <a:pt x="903309" y="1103631"/>
                </a:lnTo>
                <a:lnTo>
                  <a:pt x="900137" y="1111569"/>
                </a:lnTo>
                <a:lnTo>
                  <a:pt x="897283" y="1119189"/>
                </a:lnTo>
                <a:lnTo>
                  <a:pt x="894111" y="1126809"/>
                </a:lnTo>
                <a:lnTo>
                  <a:pt x="887134" y="1141731"/>
                </a:lnTo>
                <a:lnTo>
                  <a:pt x="879523" y="1156336"/>
                </a:lnTo>
                <a:lnTo>
                  <a:pt x="871277" y="1170624"/>
                </a:lnTo>
                <a:lnTo>
                  <a:pt x="862714" y="1184276"/>
                </a:lnTo>
                <a:lnTo>
                  <a:pt x="853517" y="1197611"/>
                </a:lnTo>
                <a:lnTo>
                  <a:pt x="843686" y="1209994"/>
                </a:lnTo>
                <a:lnTo>
                  <a:pt x="833854" y="1222376"/>
                </a:lnTo>
                <a:lnTo>
                  <a:pt x="823389" y="1233806"/>
                </a:lnTo>
                <a:lnTo>
                  <a:pt x="812606" y="1244919"/>
                </a:lnTo>
                <a:lnTo>
                  <a:pt x="801823" y="1255396"/>
                </a:lnTo>
                <a:lnTo>
                  <a:pt x="790406" y="1265239"/>
                </a:lnTo>
                <a:lnTo>
                  <a:pt x="778989" y="1274446"/>
                </a:lnTo>
                <a:lnTo>
                  <a:pt x="767255" y="1282701"/>
                </a:lnTo>
                <a:lnTo>
                  <a:pt x="755521" y="1290956"/>
                </a:lnTo>
                <a:lnTo>
                  <a:pt x="743786" y="1298259"/>
                </a:lnTo>
                <a:lnTo>
                  <a:pt x="732052" y="1304609"/>
                </a:lnTo>
                <a:lnTo>
                  <a:pt x="720318" y="1310641"/>
                </a:lnTo>
                <a:lnTo>
                  <a:pt x="708584" y="1315721"/>
                </a:lnTo>
                <a:lnTo>
                  <a:pt x="696849" y="1320166"/>
                </a:lnTo>
                <a:lnTo>
                  <a:pt x="685432" y="1323659"/>
                </a:lnTo>
                <a:lnTo>
                  <a:pt x="674015" y="1326516"/>
                </a:lnTo>
                <a:lnTo>
                  <a:pt x="662915" y="1328421"/>
                </a:lnTo>
                <a:lnTo>
                  <a:pt x="657207" y="1329374"/>
                </a:lnTo>
                <a:lnTo>
                  <a:pt x="652132" y="1329691"/>
                </a:lnTo>
                <a:lnTo>
                  <a:pt x="646424" y="1330009"/>
                </a:lnTo>
                <a:lnTo>
                  <a:pt x="641349" y="1330326"/>
                </a:lnTo>
                <a:lnTo>
                  <a:pt x="635958" y="1330009"/>
                </a:lnTo>
                <a:lnTo>
                  <a:pt x="630884" y="1329691"/>
                </a:lnTo>
                <a:lnTo>
                  <a:pt x="625492" y="1329374"/>
                </a:lnTo>
                <a:lnTo>
                  <a:pt x="620101" y="1328421"/>
                </a:lnTo>
                <a:lnTo>
                  <a:pt x="609001" y="1326516"/>
                </a:lnTo>
                <a:lnTo>
                  <a:pt x="597584" y="1323659"/>
                </a:lnTo>
                <a:lnTo>
                  <a:pt x="585850" y="1320166"/>
                </a:lnTo>
                <a:lnTo>
                  <a:pt x="574433" y="1315721"/>
                </a:lnTo>
                <a:lnTo>
                  <a:pt x="562698" y="1310641"/>
                </a:lnTo>
                <a:lnTo>
                  <a:pt x="550647" y="1304609"/>
                </a:lnTo>
                <a:lnTo>
                  <a:pt x="538913" y="1298259"/>
                </a:lnTo>
                <a:lnTo>
                  <a:pt x="527179" y="1290956"/>
                </a:lnTo>
                <a:lnTo>
                  <a:pt x="515444" y="1282701"/>
                </a:lnTo>
                <a:lnTo>
                  <a:pt x="503710" y="1274446"/>
                </a:lnTo>
                <a:lnTo>
                  <a:pt x="492293" y="1265239"/>
                </a:lnTo>
                <a:lnTo>
                  <a:pt x="481193" y="1255396"/>
                </a:lnTo>
                <a:lnTo>
                  <a:pt x="470093" y="1244919"/>
                </a:lnTo>
                <a:lnTo>
                  <a:pt x="459310" y="1233806"/>
                </a:lnTo>
                <a:lnTo>
                  <a:pt x="448845" y="1222376"/>
                </a:lnTo>
                <a:lnTo>
                  <a:pt x="438696" y="1209994"/>
                </a:lnTo>
                <a:lnTo>
                  <a:pt x="429499" y="1197611"/>
                </a:lnTo>
                <a:lnTo>
                  <a:pt x="419985" y="1184276"/>
                </a:lnTo>
                <a:lnTo>
                  <a:pt x="411422" y="1170624"/>
                </a:lnTo>
                <a:lnTo>
                  <a:pt x="403176" y="1156336"/>
                </a:lnTo>
                <a:lnTo>
                  <a:pt x="395565" y="1141731"/>
                </a:lnTo>
                <a:lnTo>
                  <a:pt x="388588" y="1126809"/>
                </a:lnTo>
                <a:lnTo>
                  <a:pt x="385416" y="1119189"/>
                </a:lnTo>
                <a:lnTo>
                  <a:pt x="382245" y="1111569"/>
                </a:lnTo>
                <a:lnTo>
                  <a:pt x="379390" y="1103631"/>
                </a:lnTo>
                <a:lnTo>
                  <a:pt x="376853" y="1095694"/>
                </a:lnTo>
                <a:lnTo>
                  <a:pt x="374316" y="1087756"/>
                </a:lnTo>
                <a:lnTo>
                  <a:pt x="372096" y="1079501"/>
                </a:lnTo>
                <a:lnTo>
                  <a:pt x="369559" y="1070929"/>
                </a:lnTo>
                <a:lnTo>
                  <a:pt x="367656" y="1062674"/>
                </a:lnTo>
                <a:lnTo>
                  <a:pt x="366071" y="1054419"/>
                </a:lnTo>
                <a:lnTo>
                  <a:pt x="364485" y="1045846"/>
                </a:lnTo>
                <a:lnTo>
                  <a:pt x="363216" y="1037274"/>
                </a:lnTo>
                <a:lnTo>
                  <a:pt x="362265" y="1028384"/>
                </a:lnTo>
                <a:lnTo>
                  <a:pt x="361313" y="1019811"/>
                </a:lnTo>
                <a:lnTo>
                  <a:pt x="360996" y="1010921"/>
                </a:lnTo>
                <a:lnTo>
                  <a:pt x="360362" y="1002031"/>
                </a:lnTo>
                <a:lnTo>
                  <a:pt x="360362" y="992823"/>
                </a:lnTo>
                <a:lnTo>
                  <a:pt x="360679" y="975678"/>
                </a:lnTo>
                <a:lnTo>
                  <a:pt x="361948" y="958533"/>
                </a:lnTo>
                <a:lnTo>
                  <a:pt x="363533" y="941706"/>
                </a:lnTo>
                <a:lnTo>
                  <a:pt x="366071" y="924878"/>
                </a:lnTo>
                <a:lnTo>
                  <a:pt x="368925" y="908686"/>
                </a:lnTo>
                <a:lnTo>
                  <a:pt x="373048" y="892811"/>
                </a:lnTo>
                <a:lnTo>
                  <a:pt x="377171" y="876936"/>
                </a:lnTo>
                <a:lnTo>
                  <a:pt x="382245" y="861696"/>
                </a:lnTo>
                <a:lnTo>
                  <a:pt x="387953" y="847091"/>
                </a:lnTo>
                <a:lnTo>
                  <a:pt x="393979" y="832168"/>
                </a:lnTo>
                <a:lnTo>
                  <a:pt x="400956" y="818198"/>
                </a:lnTo>
                <a:lnTo>
                  <a:pt x="408568" y="804546"/>
                </a:lnTo>
                <a:lnTo>
                  <a:pt x="416179" y="791211"/>
                </a:lnTo>
                <a:lnTo>
                  <a:pt x="424425" y="778511"/>
                </a:lnTo>
                <a:lnTo>
                  <a:pt x="433305" y="766446"/>
                </a:lnTo>
                <a:lnTo>
                  <a:pt x="442819" y="754698"/>
                </a:lnTo>
                <a:lnTo>
                  <a:pt x="452650" y="743586"/>
                </a:lnTo>
                <a:lnTo>
                  <a:pt x="462482" y="732791"/>
                </a:lnTo>
                <a:lnTo>
                  <a:pt x="473264" y="722631"/>
                </a:lnTo>
                <a:lnTo>
                  <a:pt x="484047" y="713423"/>
                </a:lnTo>
                <a:lnTo>
                  <a:pt x="495464" y="704533"/>
                </a:lnTo>
                <a:lnTo>
                  <a:pt x="507516" y="696596"/>
                </a:lnTo>
                <a:lnTo>
                  <a:pt x="519567" y="688976"/>
                </a:lnTo>
                <a:lnTo>
                  <a:pt x="531936" y="682308"/>
                </a:lnTo>
                <a:lnTo>
                  <a:pt x="538278" y="679133"/>
                </a:lnTo>
                <a:lnTo>
                  <a:pt x="544938" y="676276"/>
                </a:lnTo>
                <a:lnTo>
                  <a:pt x="551281" y="673418"/>
                </a:lnTo>
                <a:lnTo>
                  <a:pt x="557941" y="670878"/>
                </a:lnTo>
                <a:lnTo>
                  <a:pt x="564284" y="668338"/>
                </a:lnTo>
                <a:lnTo>
                  <a:pt x="571261" y="666433"/>
                </a:lnTo>
                <a:lnTo>
                  <a:pt x="577921" y="664211"/>
                </a:lnTo>
                <a:lnTo>
                  <a:pt x="584898" y="662623"/>
                </a:lnTo>
                <a:lnTo>
                  <a:pt x="591875" y="661036"/>
                </a:lnTo>
                <a:lnTo>
                  <a:pt x="598535" y="659766"/>
                </a:lnTo>
                <a:lnTo>
                  <a:pt x="605830" y="658178"/>
                </a:lnTo>
                <a:lnTo>
                  <a:pt x="612490" y="657226"/>
                </a:lnTo>
                <a:lnTo>
                  <a:pt x="619784" y="656591"/>
                </a:lnTo>
                <a:lnTo>
                  <a:pt x="627078" y="655956"/>
                </a:lnTo>
                <a:lnTo>
                  <a:pt x="634055" y="655638"/>
                </a:lnTo>
                <a:close/>
                <a:moveTo>
                  <a:pt x="1604962" y="463550"/>
                </a:moveTo>
                <a:lnTo>
                  <a:pt x="1776412" y="463550"/>
                </a:lnTo>
                <a:lnTo>
                  <a:pt x="1776412" y="1252538"/>
                </a:lnTo>
                <a:lnTo>
                  <a:pt x="1604962" y="1252538"/>
                </a:lnTo>
                <a:lnTo>
                  <a:pt x="1604962" y="463550"/>
                </a:lnTo>
                <a:close/>
                <a:moveTo>
                  <a:pt x="0" y="0"/>
                </a:moveTo>
                <a:lnTo>
                  <a:pt x="2125663" y="0"/>
                </a:lnTo>
                <a:lnTo>
                  <a:pt x="2125663" y="171553"/>
                </a:lnTo>
                <a:lnTo>
                  <a:pt x="2039621" y="171553"/>
                </a:lnTo>
                <a:lnTo>
                  <a:pt x="2039621" y="1577975"/>
                </a:lnTo>
                <a:lnTo>
                  <a:pt x="1252220" y="1577975"/>
                </a:lnTo>
                <a:lnTo>
                  <a:pt x="1252220" y="1449310"/>
                </a:lnTo>
                <a:lnTo>
                  <a:pt x="1911033" y="1449310"/>
                </a:lnTo>
                <a:lnTo>
                  <a:pt x="1911033" y="171553"/>
                </a:lnTo>
                <a:lnTo>
                  <a:pt x="195263" y="171553"/>
                </a:lnTo>
                <a:lnTo>
                  <a:pt x="195263" y="1249164"/>
                </a:lnTo>
                <a:lnTo>
                  <a:pt x="66675" y="1249164"/>
                </a:lnTo>
                <a:lnTo>
                  <a:pt x="66675" y="171553"/>
                </a:lnTo>
                <a:lnTo>
                  <a:pt x="0" y="171553"/>
                </a:lnTo>
                <a:lnTo>
                  <a:pt x="0" y="0"/>
                </a:lnTo>
                <a:close/>
              </a:path>
            </a:pathLst>
          </a:custGeom>
          <a:solidFill>
            <a:schemeClr val="accent1">
              <a:lumMod val="40000"/>
              <a:lumOff val="60000"/>
            </a:schemeClr>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ea typeface="宋体" panose="02010600030101010101" pitchFamily="2" charset="-122"/>
            </a:endParaRPr>
          </a:p>
        </p:txBody>
      </p:sp>
      <p:sp>
        <p:nvSpPr>
          <p:cNvPr id="3" name="Rectangle 2">
            <a:extLst>
              <a:ext uri="{FF2B5EF4-FFF2-40B4-BE49-F238E27FC236}">
                <a16:creationId xmlns:a16="http://schemas.microsoft.com/office/drawing/2014/main" id="{BD15F604-D9EB-4888-8C01-6A5B094128F4}"/>
              </a:ext>
            </a:extLst>
          </p:cNvPr>
          <p:cNvSpPr>
            <a:spLocks noChangeArrowheads="1"/>
          </p:cNvSpPr>
          <p:nvPr/>
        </p:nvSpPr>
        <p:spPr bwMode="auto">
          <a:xfrm>
            <a:off x="395536" y="4482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文本框 5">
            <a:extLst>
              <a:ext uri="{FF2B5EF4-FFF2-40B4-BE49-F238E27FC236}">
                <a16:creationId xmlns:a16="http://schemas.microsoft.com/office/drawing/2014/main" id="{56227AEB-5613-4C24-A9FF-4047F629452D}"/>
              </a:ext>
            </a:extLst>
          </p:cNvPr>
          <p:cNvSpPr txBox="1"/>
          <p:nvPr/>
        </p:nvSpPr>
        <p:spPr>
          <a:xfrm flipH="1">
            <a:off x="5436095" y="843558"/>
            <a:ext cx="2664296" cy="4124206"/>
          </a:xfrm>
          <a:prstGeom prst="rect">
            <a:avLst/>
          </a:prstGeom>
          <a:noFill/>
        </p:spPr>
        <p:txBody>
          <a:bodyPr wrap="square" lIns="0" tIns="0" rIns="0" bIns="0" rtlCol="0">
            <a:spAutoFit/>
          </a:bodyPr>
          <a:lstStyle/>
          <a:p>
            <a:r>
              <a:rPr lang="en-US" altLang="zh-CN" dirty="0"/>
              <a:t>         </a:t>
            </a:r>
            <a:r>
              <a:rPr lang="zh-CN" altLang="zh-CN" dirty="0"/>
              <a:t>辐射防护数据集成与监控系统软件周期性的通过网络接口获取</a:t>
            </a:r>
            <a:r>
              <a:rPr lang="en-US" altLang="zh-CN" dirty="0"/>
              <a:t>9</a:t>
            </a:r>
            <a:r>
              <a:rPr lang="zh-CN" altLang="zh-CN" dirty="0"/>
              <a:t>个子系统是否开启状态、当前执行的工艺流程信息和运行参数，保存在系统内存中，供子系统状态信息显示功能进行子系统状态信息的显示。</a:t>
            </a:r>
          </a:p>
          <a:p>
            <a:r>
              <a:rPr lang="en-US" altLang="zh-CN" dirty="0"/>
              <a:t>         </a:t>
            </a:r>
            <a:r>
              <a:rPr lang="zh-CN" altLang="zh-CN" dirty="0"/>
              <a:t>子系统状态信息的周期性查询时间间隔可配置，最小周期为</a:t>
            </a:r>
            <a:r>
              <a:rPr lang="en-US" altLang="zh-CN" dirty="0"/>
              <a:t>1</a:t>
            </a:r>
            <a:r>
              <a:rPr lang="zh-CN" altLang="zh-CN" dirty="0"/>
              <a:t>秒，也支持用户手动的在软件界面上刷新子系统状态信息。</a:t>
            </a:r>
          </a:p>
          <a:p>
            <a:endParaRPr lang="zh-CN" altLang="en-US" sz="1600" b="1" dirty="0">
              <a:solidFill>
                <a:schemeClr val="accent6"/>
              </a:solidFill>
              <a:latin typeface="微软雅黑" pitchFamily="34" charset="-122"/>
              <a:ea typeface="微软雅黑" pitchFamily="34" charset="-122"/>
            </a:endParaRPr>
          </a:p>
        </p:txBody>
      </p:sp>
      <p:sp>
        <p:nvSpPr>
          <p:cNvPr id="7" name="Rectangle 2">
            <a:extLst>
              <a:ext uri="{FF2B5EF4-FFF2-40B4-BE49-F238E27FC236}">
                <a16:creationId xmlns:a16="http://schemas.microsoft.com/office/drawing/2014/main" id="{6CA22F06-9C6B-486F-ABBA-19382CEB638C}"/>
              </a:ext>
            </a:extLst>
          </p:cNvPr>
          <p:cNvSpPr>
            <a:spLocks noChangeArrowheads="1"/>
          </p:cNvSpPr>
          <p:nvPr/>
        </p:nvSpPr>
        <p:spPr bwMode="auto">
          <a:xfrm>
            <a:off x="0" y="0"/>
            <a:ext cx="8049918"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8" name="对象 7">
            <a:extLst>
              <a:ext uri="{FF2B5EF4-FFF2-40B4-BE49-F238E27FC236}">
                <a16:creationId xmlns:a16="http://schemas.microsoft.com/office/drawing/2014/main" id="{51EB668C-7DD6-4BAB-9A3F-7B076937A677}"/>
              </a:ext>
            </a:extLst>
          </p:cNvPr>
          <p:cNvGraphicFramePr>
            <a:graphicFrameLocks noChangeAspect="1"/>
          </p:cNvGraphicFramePr>
          <p:nvPr>
            <p:extLst>
              <p:ext uri="{D42A27DB-BD31-4B8C-83A1-F6EECF244321}">
                <p14:modId xmlns:p14="http://schemas.microsoft.com/office/powerpoint/2010/main" val="171802219"/>
              </p:ext>
            </p:extLst>
          </p:nvPr>
        </p:nvGraphicFramePr>
        <p:xfrm>
          <a:off x="1" y="843558"/>
          <a:ext cx="4788024" cy="4080867"/>
        </p:xfrm>
        <a:graphic>
          <a:graphicData uri="http://schemas.openxmlformats.org/presentationml/2006/ole">
            <mc:AlternateContent xmlns:mc="http://schemas.openxmlformats.org/markup-compatibility/2006">
              <mc:Choice xmlns:v="urn:schemas-microsoft-com:vml" Requires="v">
                <p:oleObj spid="_x0000_s40988" name="Visio" r:id="rId4" imgW="5438553" imgH="4924504" progId="Visio.Drawing.15">
                  <p:embed/>
                </p:oleObj>
              </mc:Choice>
              <mc:Fallback>
                <p:oleObj name="Visio" r:id="rId4" imgW="5438553" imgH="4924504" progId="Visio.Drawing.15">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 y="843558"/>
                        <a:ext cx="4788024" cy="4080867"/>
                      </a:xfrm>
                      <a:prstGeom prst="rect">
                        <a:avLst/>
                      </a:prstGeom>
                      <a:noFill/>
                    </p:spPr>
                  </p:pic>
                </p:oleObj>
              </mc:Fallback>
            </mc:AlternateContent>
          </a:graphicData>
        </a:graphic>
      </p:graphicFrame>
    </p:spTree>
    <p:extLst>
      <p:ext uri="{BB962C8B-B14F-4D97-AF65-F5344CB8AC3E}">
        <p14:creationId xmlns:p14="http://schemas.microsoft.com/office/powerpoint/2010/main" val="31464072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4706" y="2"/>
            <a:ext cx="8459294" cy="588168"/>
          </a:xfrm>
        </p:spPr>
        <p:txBody>
          <a:bodyPr/>
          <a:lstStyle/>
          <a:p>
            <a:pPr algn="l"/>
            <a:r>
              <a:rPr lang="en-US" altLang="zh-CN" sz="3200" b="1" dirty="0">
                <a:solidFill>
                  <a:srgbClr val="F87A08"/>
                </a:solidFill>
              </a:rPr>
              <a:t>2</a:t>
            </a:r>
            <a:r>
              <a:rPr lang="en-US" altLang="zh-CN" sz="2000" b="1" dirty="0">
                <a:solidFill>
                  <a:schemeClr val="bg1"/>
                </a:solidFill>
              </a:rPr>
              <a:t>-</a:t>
            </a:r>
            <a:r>
              <a:rPr lang="en-US" altLang="zh-CN" sz="2000" b="1" dirty="0">
                <a:solidFill>
                  <a:schemeClr val="bg1"/>
                </a:solidFill>
                <a:latin typeface="微软雅黑" panose="020B0503020204020204" pitchFamily="34" charset="-122"/>
                <a:ea typeface="微软雅黑" panose="020B0503020204020204" pitchFamily="34" charset="-122"/>
              </a:rPr>
              <a:t>3 </a:t>
            </a:r>
            <a:r>
              <a:rPr lang="zh-CN" altLang="en-US" sz="2000" b="1" dirty="0">
                <a:solidFill>
                  <a:schemeClr val="bg1"/>
                </a:solidFill>
                <a:latin typeface="微软雅黑" panose="020B0503020204020204" pitchFamily="34" charset="-122"/>
                <a:ea typeface="微软雅黑" panose="020B0503020204020204" pitchFamily="34" charset="-122"/>
              </a:rPr>
              <a:t>系统状态监测</a:t>
            </a:r>
            <a:r>
              <a:rPr lang="en-US" altLang="zh-CN" sz="2000" b="1" dirty="0">
                <a:solidFill>
                  <a:schemeClr val="bg1"/>
                </a:solidFill>
                <a:latin typeface="微软雅黑" panose="020B0503020204020204" pitchFamily="34" charset="-122"/>
                <a:ea typeface="微软雅黑" panose="020B0503020204020204" pitchFamily="34" charset="-122"/>
              </a:rPr>
              <a:t>-</a:t>
            </a:r>
            <a:r>
              <a:rPr lang="zh-CN" altLang="en-US" sz="2000" b="1" dirty="0">
                <a:solidFill>
                  <a:schemeClr val="bg1"/>
                </a:solidFill>
                <a:latin typeface="微软雅黑" panose="020B0503020204020204" pitchFamily="34" charset="-122"/>
                <a:ea typeface="微软雅黑" panose="020B0503020204020204" pitchFamily="34" charset="-122"/>
              </a:rPr>
              <a:t>子系统状态信息显示</a:t>
            </a:r>
          </a:p>
        </p:txBody>
      </p:sp>
      <p:sp>
        <p:nvSpPr>
          <p:cNvPr id="4" name="Rectangle 2"/>
          <p:cNvSpPr>
            <a:spLocks noChangeArrowheads="1"/>
          </p:cNvSpPr>
          <p:nvPr/>
        </p:nvSpPr>
        <p:spPr bwMode="auto">
          <a:xfrm flipV="1">
            <a:off x="3703421" y="-956571"/>
            <a:ext cx="7517829"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ctr" anchorCtr="0" compatLnSpc="1">
            <a:prstTxWarp prst="textNoShape">
              <a:avLst/>
            </a:prstTxWarp>
            <a:spAutoFit/>
          </a:bodyPr>
          <a:lstStyle/>
          <a:p>
            <a:endParaRPr lang="zh-CN" altLang="en-US"/>
          </a:p>
        </p:txBody>
      </p:sp>
      <p:sp>
        <p:nvSpPr>
          <p:cNvPr id="19" name="KSO_Shape"/>
          <p:cNvSpPr>
            <a:spLocks/>
          </p:cNvSpPr>
          <p:nvPr/>
        </p:nvSpPr>
        <p:spPr bwMode="auto">
          <a:xfrm>
            <a:off x="251520" y="138559"/>
            <a:ext cx="433186" cy="264666"/>
          </a:xfrm>
          <a:custGeom>
            <a:avLst/>
            <a:gdLst>
              <a:gd name="T0" fmla="*/ 432030 w 2125663"/>
              <a:gd name="T1" fmla="*/ 1344893 h 1811338"/>
              <a:gd name="T2" fmla="*/ 462740 w 2125663"/>
              <a:gd name="T3" fmla="*/ 1477960 h 1811338"/>
              <a:gd name="T4" fmla="*/ 513638 w 2125663"/>
              <a:gd name="T5" fmla="*/ 1557743 h 1811338"/>
              <a:gd name="T6" fmla="*/ 516481 w 2125663"/>
              <a:gd name="T7" fmla="*/ 1336346 h 1811338"/>
              <a:gd name="T8" fmla="*/ 503401 w 2125663"/>
              <a:gd name="T9" fmla="*/ 1310416 h 1811338"/>
              <a:gd name="T10" fmla="*/ 515913 w 2125663"/>
              <a:gd name="T11" fmla="*/ 1250009 h 1811338"/>
              <a:gd name="T12" fmla="*/ 618846 w 2125663"/>
              <a:gd name="T13" fmla="*/ 1242885 h 1811338"/>
              <a:gd name="T14" fmla="*/ 643583 w 2125663"/>
              <a:gd name="T15" fmla="*/ 1263116 h 1811338"/>
              <a:gd name="T16" fmla="*/ 642446 w 2125663"/>
              <a:gd name="T17" fmla="*/ 1324948 h 1811338"/>
              <a:gd name="T18" fmla="*/ 619414 w 2125663"/>
              <a:gd name="T19" fmla="*/ 1342899 h 1811338"/>
              <a:gd name="T20" fmla="*/ 664057 w 2125663"/>
              <a:gd name="T21" fmla="*/ 1524691 h 1811338"/>
              <a:gd name="T22" fmla="*/ 704434 w 2125663"/>
              <a:gd name="T23" fmla="*/ 1417553 h 1811338"/>
              <a:gd name="T24" fmla="*/ 725191 w 2125663"/>
              <a:gd name="T25" fmla="*/ 1259697 h 1811338"/>
              <a:gd name="T26" fmla="*/ 857412 w 2125663"/>
              <a:gd name="T27" fmla="*/ 1192451 h 1811338"/>
              <a:gd name="T28" fmla="*/ 923096 w 2125663"/>
              <a:gd name="T29" fmla="*/ 1212682 h 1811338"/>
              <a:gd name="T30" fmla="*/ 970013 w 2125663"/>
              <a:gd name="T31" fmla="*/ 1259697 h 1811338"/>
              <a:gd name="T32" fmla="*/ 990201 w 2125663"/>
              <a:gd name="T33" fmla="*/ 1325233 h 1811338"/>
              <a:gd name="T34" fmla="*/ 980818 w 2125663"/>
              <a:gd name="T35" fmla="*/ 1537228 h 1811338"/>
              <a:gd name="T36" fmla="*/ 935891 w 2125663"/>
              <a:gd name="T37" fmla="*/ 1570566 h 1811338"/>
              <a:gd name="T38" fmla="*/ 798837 w 2125663"/>
              <a:gd name="T39" fmla="*/ 1607608 h 1811338"/>
              <a:gd name="T40" fmla="*/ 617424 w 2125663"/>
              <a:gd name="T41" fmla="*/ 1622140 h 1811338"/>
              <a:gd name="T42" fmla="*/ 428049 w 2125663"/>
              <a:gd name="T43" fmla="*/ 1615872 h 1811338"/>
              <a:gd name="T44" fmla="*/ 264551 w 2125663"/>
              <a:gd name="T45" fmla="*/ 1588232 h 1811338"/>
              <a:gd name="T46" fmla="*/ 180669 w 2125663"/>
              <a:gd name="T47" fmla="*/ 1549481 h 1811338"/>
              <a:gd name="T48" fmla="*/ 159912 w 2125663"/>
              <a:gd name="T49" fmla="*/ 1517283 h 1811338"/>
              <a:gd name="T50" fmla="*/ 167873 w 2125663"/>
              <a:gd name="T51" fmla="*/ 1284201 h 1811338"/>
              <a:gd name="T52" fmla="*/ 205123 w 2125663"/>
              <a:gd name="T53" fmla="*/ 1228638 h 1811338"/>
              <a:gd name="T54" fmla="*/ 264266 w 2125663"/>
              <a:gd name="T55" fmla="*/ 1196440 h 1811338"/>
              <a:gd name="T56" fmla="*/ 421225 w 2125663"/>
              <a:gd name="T57" fmla="*/ 1183048 h 1811338"/>
              <a:gd name="T58" fmla="*/ 433514 w 2125663"/>
              <a:gd name="T59" fmla="*/ 761303 h 1811338"/>
              <a:gd name="T60" fmla="*/ 391450 w 2125663"/>
              <a:gd name="T61" fmla="*/ 813630 h 1811338"/>
              <a:gd name="T62" fmla="*/ 379229 w 2125663"/>
              <a:gd name="T63" fmla="*/ 902075 h 1811338"/>
              <a:gd name="T64" fmla="*/ 414756 w 2125663"/>
              <a:gd name="T65" fmla="*/ 1016114 h 1811338"/>
              <a:gd name="T66" fmla="*/ 487516 w 2125663"/>
              <a:gd name="T67" fmla="*/ 1099439 h 1811338"/>
              <a:gd name="T68" fmla="*/ 567666 w 2125663"/>
              <a:gd name="T69" fmla="*/ 1135272 h 1811338"/>
              <a:gd name="T70" fmla="*/ 645542 w 2125663"/>
              <a:gd name="T71" fmla="*/ 1111099 h 1811338"/>
              <a:gd name="T72" fmla="*/ 722282 w 2125663"/>
              <a:gd name="T73" fmla="*/ 1035452 h 1811338"/>
              <a:gd name="T74" fmla="*/ 767757 w 2125663"/>
              <a:gd name="T75" fmla="*/ 926248 h 1811338"/>
              <a:gd name="T76" fmla="*/ 666290 w 2125663"/>
              <a:gd name="T77" fmla="*/ 863967 h 1811338"/>
              <a:gd name="T78" fmla="*/ 546918 w 2125663"/>
              <a:gd name="T79" fmla="*/ 832116 h 1811338"/>
              <a:gd name="T80" fmla="*/ 484389 w 2125663"/>
              <a:gd name="T81" fmla="*/ 790595 h 1811338"/>
              <a:gd name="T82" fmla="*/ 452273 w 2125663"/>
              <a:gd name="T83" fmla="*/ 760734 h 1811338"/>
              <a:gd name="T84" fmla="*/ 568234 w 2125663"/>
              <a:gd name="T85" fmla="*/ 587258 h 1811338"/>
              <a:gd name="T86" fmla="*/ 631616 w 2125663"/>
              <a:gd name="T87" fmla="*/ 594937 h 1811338"/>
              <a:gd name="T88" fmla="*/ 705513 w 2125663"/>
              <a:gd name="T89" fmla="*/ 631054 h 1811338"/>
              <a:gd name="T90" fmla="*/ 790210 w 2125663"/>
              <a:gd name="T91" fmla="*/ 732864 h 1811338"/>
              <a:gd name="T92" fmla="*/ 826306 w 2125663"/>
              <a:gd name="T93" fmla="*/ 873920 h 1811338"/>
              <a:gd name="T94" fmla="*/ 818064 w 2125663"/>
              <a:gd name="T95" fmla="*/ 959237 h 1811338"/>
              <a:gd name="T96" fmla="*/ 780831 w 2125663"/>
              <a:gd name="T97" fmla="*/ 1048534 h 1811338"/>
              <a:gd name="T98" fmla="*/ 687607 w 2125663"/>
              <a:gd name="T99" fmla="*/ 1148922 h 1811338"/>
              <a:gd name="T100" fmla="*/ 588983 w 2125663"/>
              <a:gd name="T101" fmla="*/ 1190727 h 1811338"/>
              <a:gd name="T102" fmla="*/ 525033 w 2125663"/>
              <a:gd name="T103" fmla="*/ 1182480 h 1811338"/>
              <a:gd name="T104" fmla="*/ 421293 w 2125663"/>
              <a:gd name="T105" fmla="*/ 1115081 h 1811338"/>
              <a:gd name="T106" fmla="*/ 345406 w 2125663"/>
              <a:gd name="T107" fmla="*/ 1002463 h 1811338"/>
              <a:gd name="T108" fmla="*/ 325511 w 2125663"/>
              <a:gd name="T109" fmla="*/ 929092 h 1811338"/>
              <a:gd name="T110" fmla="*/ 330627 w 2125663"/>
              <a:gd name="T111" fmla="*/ 813915 h 1811338"/>
              <a:gd name="T112" fmla="*/ 388324 w 2125663"/>
              <a:gd name="T113" fmla="*/ 686510 h 1811338"/>
              <a:gd name="T114" fmla="*/ 482400 w 2125663"/>
              <a:gd name="T115" fmla="*/ 608303 h 1811338"/>
              <a:gd name="T116" fmla="*/ 542939 w 2125663"/>
              <a:gd name="T117" fmla="*/ 589534 h 1811338"/>
              <a:gd name="T118" fmla="*/ 0 w 2125663"/>
              <a:gd name="T119" fmla="*/ 0 h 1811338"/>
              <a:gd name="T120" fmla="*/ 174993 w 2125663"/>
              <a:gd name="T121" fmla="*/ 1118883 h 181133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125663" h="1811338">
                <a:moveTo>
                  <a:pt x="470017" y="1320800"/>
                </a:moveTo>
                <a:lnTo>
                  <a:pt x="470335" y="1343069"/>
                </a:lnTo>
                <a:lnTo>
                  <a:pt x="471286" y="1364382"/>
                </a:lnTo>
                <a:lnTo>
                  <a:pt x="472238" y="1385696"/>
                </a:lnTo>
                <a:lnTo>
                  <a:pt x="473190" y="1406374"/>
                </a:lnTo>
                <a:lnTo>
                  <a:pt x="474459" y="1426415"/>
                </a:lnTo>
                <a:lnTo>
                  <a:pt x="476363" y="1446139"/>
                </a:lnTo>
                <a:lnTo>
                  <a:pt x="478267" y="1464908"/>
                </a:lnTo>
                <a:lnTo>
                  <a:pt x="480170" y="1483677"/>
                </a:lnTo>
                <a:lnTo>
                  <a:pt x="482074" y="1501491"/>
                </a:lnTo>
                <a:lnTo>
                  <a:pt x="484612" y="1518988"/>
                </a:lnTo>
                <a:lnTo>
                  <a:pt x="487468" y="1535530"/>
                </a:lnTo>
                <a:lnTo>
                  <a:pt x="490323" y="1552072"/>
                </a:lnTo>
                <a:lnTo>
                  <a:pt x="493179" y="1567660"/>
                </a:lnTo>
                <a:lnTo>
                  <a:pt x="496352" y="1582611"/>
                </a:lnTo>
                <a:lnTo>
                  <a:pt x="500159" y="1597563"/>
                </a:lnTo>
                <a:lnTo>
                  <a:pt x="503649" y="1611560"/>
                </a:lnTo>
                <a:lnTo>
                  <a:pt x="507774" y="1624921"/>
                </a:lnTo>
                <a:lnTo>
                  <a:pt x="511899" y="1637646"/>
                </a:lnTo>
                <a:lnTo>
                  <a:pt x="516341" y="1650052"/>
                </a:lnTo>
                <a:lnTo>
                  <a:pt x="520783" y="1661505"/>
                </a:lnTo>
                <a:lnTo>
                  <a:pt x="525859" y="1672639"/>
                </a:lnTo>
                <a:lnTo>
                  <a:pt x="530936" y="1683137"/>
                </a:lnTo>
                <a:lnTo>
                  <a:pt x="536329" y="1692998"/>
                </a:lnTo>
                <a:lnTo>
                  <a:pt x="541723" y="1702224"/>
                </a:lnTo>
                <a:lnTo>
                  <a:pt x="547752" y="1710813"/>
                </a:lnTo>
                <a:lnTo>
                  <a:pt x="553463" y="1718766"/>
                </a:lnTo>
                <a:lnTo>
                  <a:pt x="559808" y="1726083"/>
                </a:lnTo>
                <a:lnTo>
                  <a:pt x="566154" y="1732763"/>
                </a:lnTo>
                <a:lnTo>
                  <a:pt x="573134" y="1739125"/>
                </a:lnTo>
                <a:lnTo>
                  <a:pt x="580114" y="1744215"/>
                </a:lnTo>
                <a:lnTo>
                  <a:pt x="587412" y="1749305"/>
                </a:lnTo>
                <a:lnTo>
                  <a:pt x="594709" y="1753123"/>
                </a:lnTo>
                <a:lnTo>
                  <a:pt x="594709" y="1499901"/>
                </a:lnTo>
                <a:lnTo>
                  <a:pt x="591537" y="1499264"/>
                </a:lnTo>
                <a:lnTo>
                  <a:pt x="588047" y="1498310"/>
                </a:lnTo>
                <a:lnTo>
                  <a:pt x="584874" y="1497038"/>
                </a:lnTo>
                <a:lnTo>
                  <a:pt x="582018" y="1495765"/>
                </a:lnTo>
                <a:lnTo>
                  <a:pt x="579163" y="1494175"/>
                </a:lnTo>
                <a:lnTo>
                  <a:pt x="576307" y="1491948"/>
                </a:lnTo>
                <a:lnTo>
                  <a:pt x="573769" y="1489721"/>
                </a:lnTo>
                <a:lnTo>
                  <a:pt x="571548" y="1487494"/>
                </a:lnTo>
                <a:lnTo>
                  <a:pt x="569327" y="1484949"/>
                </a:lnTo>
                <a:lnTo>
                  <a:pt x="567106" y="1482404"/>
                </a:lnTo>
                <a:lnTo>
                  <a:pt x="565519" y="1479223"/>
                </a:lnTo>
                <a:lnTo>
                  <a:pt x="564250" y="1476360"/>
                </a:lnTo>
                <a:lnTo>
                  <a:pt x="563298" y="1473179"/>
                </a:lnTo>
                <a:lnTo>
                  <a:pt x="562347" y="1469998"/>
                </a:lnTo>
                <a:lnTo>
                  <a:pt x="562029" y="1466180"/>
                </a:lnTo>
                <a:lnTo>
                  <a:pt x="561712" y="1462999"/>
                </a:lnTo>
                <a:lnTo>
                  <a:pt x="561712" y="1425143"/>
                </a:lnTo>
                <a:lnTo>
                  <a:pt x="562029" y="1421007"/>
                </a:lnTo>
                <a:lnTo>
                  <a:pt x="562664" y="1417508"/>
                </a:lnTo>
                <a:lnTo>
                  <a:pt x="563616" y="1414009"/>
                </a:lnTo>
                <a:lnTo>
                  <a:pt x="564885" y="1410191"/>
                </a:lnTo>
                <a:lnTo>
                  <a:pt x="566154" y="1407010"/>
                </a:lnTo>
                <a:lnTo>
                  <a:pt x="568375" y="1403829"/>
                </a:lnTo>
                <a:lnTo>
                  <a:pt x="570596" y="1400966"/>
                </a:lnTo>
                <a:lnTo>
                  <a:pt x="572817" y="1398103"/>
                </a:lnTo>
                <a:lnTo>
                  <a:pt x="575673" y="1395558"/>
                </a:lnTo>
                <a:lnTo>
                  <a:pt x="578528" y="1393649"/>
                </a:lnTo>
                <a:lnTo>
                  <a:pt x="581701" y="1391741"/>
                </a:lnTo>
                <a:lnTo>
                  <a:pt x="584874" y="1390150"/>
                </a:lnTo>
                <a:lnTo>
                  <a:pt x="588364" y="1388878"/>
                </a:lnTo>
                <a:lnTo>
                  <a:pt x="592171" y="1387605"/>
                </a:lnTo>
                <a:lnTo>
                  <a:pt x="595979" y="1386969"/>
                </a:lnTo>
                <a:lnTo>
                  <a:pt x="599786" y="1386969"/>
                </a:lnTo>
                <a:lnTo>
                  <a:pt x="682597" y="1386969"/>
                </a:lnTo>
                <a:lnTo>
                  <a:pt x="686721" y="1386969"/>
                </a:lnTo>
                <a:lnTo>
                  <a:pt x="690529" y="1387605"/>
                </a:lnTo>
                <a:lnTo>
                  <a:pt x="694019" y="1388878"/>
                </a:lnTo>
                <a:lnTo>
                  <a:pt x="697826" y="1390150"/>
                </a:lnTo>
                <a:lnTo>
                  <a:pt x="700999" y="1391741"/>
                </a:lnTo>
                <a:lnTo>
                  <a:pt x="704172" y="1393649"/>
                </a:lnTo>
                <a:lnTo>
                  <a:pt x="707345" y="1395558"/>
                </a:lnTo>
                <a:lnTo>
                  <a:pt x="709883" y="1398103"/>
                </a:lnTo>
                <a:lnTo>
                  <a:pt x="712104" y="1400966"/>
                </a:lnTo>
                <a:lnTo>
                  <a:pt x="714325" y="1403829"/>
                </a:lnTo>
                <a:lnTo>
                  <a:pt x="716229" y="1407010"/>
                </a:lnTo>
                <a:lnTo>
                  <a:pt x="718132" y="1410191"/>
                </a:lnTo>
                <a:lnTo>
                  <a:pt x="719402" y="1414009"/>
                </a:lnTo>
                <a:lnTo>
                  <a:pt x="720353" y="1417508"/>
                </a:lnTo>
                <a:lnTo>
                  <a:pt x="720671" y="1421007"/>
                </a:lnTo>
                <a:lnTo>
                  <a:pt x="720988" y="1425143"/>
                </a:lnTo>
                <a:lnTo>
                  <a:pt x="720988" y="1462999"/>
                </a:lnTo>
                <a:lnTo>
                  <a:pt x="720988" y="1466180"/>
                </a:lnTo>
                <a:lnTo>
                  <a:pt x="720353" y="1469998"/>
                </a:lnTo>
                <a:lnTo>
                  <a:pt x="719719" y="1473179"/>
                </a:lnTo>
                <a:lnTo>
                  <a:pt x="718450" y="1476360"/>
                </a:lnTo>
                <a:lnTo>
                  <a:pt x="716863" y="1479223"/>
                </a:lnTo>
                <a:lnTo>
                  <a:pt x="715277" y="1482404"/>
                </a:lnTo>
                <a:lnTo>
                  <a:pt x="713373" y="1484949"/>
                </a:lnTo>
                <a:lnTo>
                  <a:pt x="711469" y="1487494"/>
                </a:lnTo>
                <a:lnTo>
                  <a:pt x="708931" y="1489721"/>
                </a:lnTo>
                <a:lnTo>
                  <a:pt x="706710" y="1491948"/>
                </a:lnTo>
                <a:lnTo>
                  <a:pt x="703537" y="1494175"/>
                </a:lnTo>
                <a:lnTo>
                  <a:pt x="700682" y="1495765"/>
                </a:lnTo>
                <a:lnTo>
                  <a:pt x="697826" y="1497038"/>
                </a:lnTo>
                <a:lnTo>
                  <a:pt x="694653" y="1498310"/>
                </a:lnTo>
                <a:lnTo>
                  <a:pt x="691163" y="1499264"/>
                </a:lnTo>
                <a:lnTo>
                  <a:pt x="687991" y="1499901"/>
                </a:lnTo>
                <a:lnTo>
                  <a:pt x="687991" y="1753123"/>
                </a:lnTo>
                <a:lnTo>
                  <a:pt x="695605" y="1749305"/>
                </a:lnTo>
                <a:lnTo>
                  <a:pt x="702586" y="1744215"/>
                </a:lnTo>
                <a:lnTo>
                  <a:pt x="709566" y="1739125"/>
                </a:lnTo>
                <a:lnTo>
                  <a:pt x="716229" y="1732763"/>
                </a:lnTo>
                <a:lnTo>
                  <a:pt x="722892" y="1726083"/>
                </a:lnTo>
                <a:lnTo>
                  <a:pt x="729237" y="1718766"/>
                </a:lnTo>
                <a:lnTo>
                  <a:pt x="734948" y="1710813"/>
                </a:lnTo>
                <a:lnTo>
                  <a:pt x="740977" y="1702224"/>
                </a:lnTo>
                <a:lnTo>
                  <a:pt x="746371" y="1692998"/>
                </a:lnTo>
                <a:lnTo>
                  <a:pt x="751447" y="1683137"/>
                </a:lnTo>
                <a:lnTo>
                  <a:pt x="756841" y="1672639"/>
                </a:lnTo>
                <a:lnTo>
                  <a:pt x="761600" y="1661505"/>
                </a:lnTo>
                <a:lnTo>
                  <a:pt x="766359" y="1650052"/>
                </a:lnTo>
                <a:lnTo>
                  <a:pt x="770801" y="1637646"/>
                </a:lnTo>
                <a:lnTo>
                  <a:pt x="774926" y="1624921"/>
                </a:lnTo>
                <a:lnTo>
                  <a:pt x="779051" y="1611560"/>
                </a:lnTo>
                <a:lnTo>
                  <a:pt x="782541" y="1597563"/>
                </a:lnTo>
                <a:lnTo>
                  <a:pt x="786031" y="1582611"/>
                </a:lnTo>
                <a:lnTo>
                  <a:pt x="789521" y="1567660"/>
                </a:lnTo>
                <a:lnTo>
                  <a:pt x="792377" y="1552072"/>
                </a:lnTo>
                <a:lnTo>
                  <a:pt x="795232" y="1535530"/>
                </a:lnTo>
                <a:lnTo>
                  <a:pt x="797770" y="1518988"/>
                </a:lnTo>
                <a:lnTo>
                  <a:pt x="800626" y="1501491"/>
                </a:lnTo>
                <a:lnTo>
                  <a:pt x="802530" y="1483677"/>
                </a:lnTo>
                <a:lnTo>
                  <a:pt x="804751" y="1464908"/>
                </a:lnTo>
                <a:lnTo>
                  <a:pt x="806337" y="1446139"/>
                </a:lnTo>
                <a:lnTo>
                  <a:pt x="807923" y="1426415"/>
                </a:lnTo>
                <a:lnTo>
                  <a:pt x="809193" y="1406374"/>
                </a:lnTo>
                <a:lnTo>
                  <a:pt x="810779" y="1385696"/>
                </a:lnTo>
                <a:lnTo>
                  <a:pt x="811731" y="1364382"/>
                </a:lnTo>
                <a:lnTo>
                  <a:pt x="812365" y="1343069"/>
                </a:lnTo>
                <a:lnTo>
                  <a:pt x="813000" y="1320800"/>
                </a:lnTo>
                <a:lnTo>
                  <a:pt x="840921" y="1322709"/>
                </a:lnTo>
                <a:lnTo>
                  <a:pt x="866621" y="1324300"/>
                </a:lnTo>
                <a:lnTo>
                  <a:pt x="909771" y="1327481"/>
                </a:lnTo>
                <a:lnTo>
                  <a:pt x="938644" y="1330026"/>
                </a:lnTo>
                <a:lnTo>
                  <a:pt x="948797" y="1330980"/>
                </a:lnTo>
                <a:lnTo>
                  <a:pt x="956729" y="1331298"/>
                </a:lnTo>
                <a:lnTo>
                  <a:pt x="964661" y="1331934"/>
                </a:lnTo>
                <a:lnTo>
                  <a:pt x="972593" y="1332889"/>
                </a:lnTo>
                <a:lnTo>
                  <a:pt x="980208" y="1334161"/>
                </a:lnTo>
                <a:lnTo>
                  <a:pt x="987823" y="1335752"/>
                </a:lnTo>
                <a:lnTo>
                  <a:pt x="995437" y="1337979"/>
                </a:lnTo>
                <a:lnTo>
                  <a:pt x="1002418" y="1340205"/>
                </a:lnTo>
                <a:lnTo>
                  <a:pt x="1009715" y="1343387"/>
                </a:lnTo>
                <a:lnTo>
                  <a:pt x="1016378" y="1346250"/>
                </a:lnTo>
                <a:lnTo>
                  <a:pt x="1023358" y="1349749"/>
                </a:lnTo>
                <a:lnTo>
                  <a:pt x="1030021" y="1353885"/>
                </a:lnTo>
                <a:lnTo>
                  <a:pt x="1036050" y="1357702"/>
                </a:lnTo>
                <a:lnTo>
                  <a:pt x="1042395" y="1361837"/>
                </a:lnTo>
                <a:lnTo>
                  <a:pt x="1048106" y="1366927"/>
                </a:lnTo>
                <a:lnTo>
                  <a:pt x="1053817" y="1371699"/>
                </a:lnTo>
                <a:lnTo>
                  <a:pt x="1059211" y="1377107"/>
                </a:lnTo>
                <a:lnTo>
                  <a:pt x="1064605" y="1382197"/>
                </a:lnTo>
                <a:lnTo>
                  <a:pt x="1069364" y="1388241"/>
                </a:lnTo>
                <a:lnTo>
                  <a:pt x="1073806" y="1393967"/>
                </a:lnTo>
                <a:lnTo>
                  <a:pt x="1078248" y="1400012"/>
                </a:lnTo>
                <a:lnTo>
                  <a:pt x="1082373" y="1406374"/>
                </a:lnTo>
                <a:lnTo>
                  <a:pt x="1085863" y="1413054"/>
                </a:lnTo>
                <a:lnTo>
                  <a:pt x="1089670" y="1419735"/>
                </a:lnTo>
                <a:lnTo>
                  <a:pt x="1092843" y="1426734"/>
                </a:lnTo>
                <a:lnTo>
                  <a:pt x="1095381" y="1433732"/>
                </a:lnTo>
                <a:lnTo>
                  <a:pt x="1097920" y="1441049"/>
                </a:lnTo>
                <a:lnTo>
                  <a:pt x="1100141" y="1448684"/>
                </a:lnTo>
                <a:lnTo>
                  <a:pt x="1101727" y="1456000"/>
                </a:lnTo>
                <a:lnTo>
                  <a:pt x="1103314" y="1463635"/>
                </a:lnTo>
                <a:lnTo>
                  <a:pt x="1104265" y="1471588"/>
                </a:lnTo>
                <a:lnTo>
                  <a:pt x="1104900" y="1479541"/>
                </a:lnTo>
                <a:lnTo>
                  <a:pt x="1104900" y="1487494"/>
                </a:lnTo>
                <a:lnTo>
                  <a:pt x="1104900" y="1686000"/>
                </a:lnTo>
                <a:lnTo>
                  <a:pt x="1104900" y="1690135"/>
                </a:lnTo>
                <a:lnTo>
                  <a:pt x="1104265" y="1693953"/>
                </a:lnTo>
                <a:lnTo>
                  <a:pt x="1103631" y="1697770"/>
                </a:lnTo>
                <a:lnTo>
                  <a:pt x="1102362" y="1701906"/>
                </a:lnTo>
                <a:lnTo>
                  <a:pt x="1101093" y="1705405"/>
                </a:lnTo>
                <a:lnTo>
                  <a:pt x="1099189" y="1709222"/>
                </a:lnTo>
                <a:lnTo>
                  <a:pt x="1096968" y="1713040"/>
                </a:lnTo>
                <a:lnTo>
                  <a:pt x="1094430" y="1716221"/>
                </a:lnTo>
                <a:lnTo>
                  <a:pt x="1091891" y="1719720"/>
                </a:lnTo>
                <a:lnTo>
                  <a:pt x="1089036" y="1722901"/>
                </a:lnTo>
                <a:lnTo>
                  <a:pt x="1085546" y="1726719"/>
                </a:lnTo>
                <a:lnTo>
                  <a:pt x="1082056" y="1729900"/>
                </a:lnTo>
                <a:lnTo>
                  <a:pt x="1078248" y="1732763"/>
                </a:lnTo>
                <a:lnTo>
                  <a:pt x="1074124" y="1736262"/>
                </a:lnTo>
                <a:lnTo>
                  <a:pt x="1069682" y="1739125"/>
                </a:lnTo>
                <a:lnTo>
                  <a:pt x="1065240" y="1741989"/>
                </a:lnTo>
                <a:lnTo>
                  <a:pt x="1055404" y="1748033"/>
                </a:lnTo>
                <a:lnTo>
                  <a:pt x="1044299" y="1753441"/>
                </a:lnTo>
                <a:lnTo>
                  <a:pt x="1032560" y="1758531"/>
                </a:lnTo>
                <a:lnTo>
                  <a:pt x="1019868" y="1763939"/>
                </a:lnTo>
                <a:lnTo>
                  <a:pt x="1005908" y="1768392"/>
                </a:lnTo>
                <a:lnTo>
                  <a:pt x="991630" y="1773164"/>
                </a:lnTo>
                <a:lnTo>
                  <a:pt x="976718" y="1777300"/>
                </a:lnTo>
                <a:lnTo>
                  <a:pt x="960854" y="1781117"/>
                </a:lnTo>
                <a:lnTo>
                  <a:pt x="944038" y="1784934"/>
                </a:lnTo>
                <a:lnTo>
                  <a:pt x="927222" y="1788434"/>
                </a:lnTo>
                <a:lnTo>
                  <a:pt x="909454" y="1791615"/>
                </a:lnTo>
                <a:lnTo>
                  <a:pt x="891369" y="1794796"/>
                </a:lnTo>
                <a:lnTo>
                  <a:pt x="872332" y="1797341"/>
                </a:lnTo>
                <a:lnTo>
                  <a:pt x="853295" y="1799886"/>
                </a:lnTo>
                <a:lnTo>
                  <a:pt x="833941" y="1801795"/>
                </a:lnTo>
                <a:lnTo>
                  <a:pt x="813952" y="1804022"/>
                </a:lnTo>
                <a:lnTo>
                  <a:pt x="793328" y="1805930"/>
                </a:lnTo>
                <a:lnTo>
                  <a:pt x="773022" y="1807203"/>
                </a:lnTo>
                <a:lnTo>
                  <a:pt x="752399" y="1808475"/>
                </a:lnTo>
                <a:lnTo>
                  <a:pt x="731458" y="1809748"/>
                </a:lnTo>
                <a:lnTo>
                  <a:pt x="710200" y="1810384"/>
                </a:lnTo>
                <a:lnTo>
                  <a:pt x="688942" y="1811020"/>
                </a:lnTo>
                <a:lnTo>
                  <a:pt x="667684" y="1811338"/>
                </a:lnTo>
                <a:lnTo>
                  <a:pt x="646427" y="1811338"/>
                </a:lnTo>
                <a:lnTo>
                  <a:pt x="625486" y="1811338"/>
                </a:lnTo>
                <a:lnTo>
                  <a:pt x="603911" y="1811020"/>
                </a:lnTo>
                <a:lnTo>
                  <a:pt x="582653" y="1810384"/>
                </a:lnTo>
                <a:lnTo>
                  <a:pt x="561395" y="1809748"/>
                </a:lnTo>
                <a:lnTo>
                  <a:pt x="540137" y="1808475"/>
                </a:lnTo>
                <a:lnTo>
                  <a:pt x="518879" y="1807203"/>
                </a:lnTo>
                <a:lnTo>
                  <a:pt x="498573" y="1805930"/>
                </a:lnTo>
                <a:lnTo>
                  <a:pt x="477632" y="1804022"/>
                </a:lnTo>
                <a:lnTo>
                  <a:pt x="457326" y="1801795"/>
                </a:lnTo>
                <a:lnTo>
                  <a:pt x="437337" y="1799886"/>
                </a:lnTo>
                <a:lnTo>
                  <a:pt x="417983" y="1797341"/>
                </a:lnTo>
                <a:lnTo>
                  <a:pt x="398629" y="1794796"/>
                </a:lnTo>
                <a:lnTo>
                  <a:pt x="379909" y="1791615"/>
                </a:lnTo>
                <a:lnTo>
                  <a:pt x="361824" y="1788434"/>
                </a:lnTo>
                <a:lnTo>
                  <a:pt x="344056" y="1784934"/>
                </a:lnTo>
                <a:lnTo>
                  <a:pt x="327240" y="1781117"/>
                </a:lnTo>
                <a:lnTo>
                  <a:pt x="310741" y="1777300"/>
                </a:lnTo>
                <a:lnTo>
                  <a:pt x="295195" y="1773164"/>
                </a:lnTo>
                <a:lnTo>
                  <a:pt x="280600" y="1768392"/>
                </a:lnTo>
                <a:lnTo>
                  <a:pt x="266322" y="1763939"/>
                </a:lnTo>
                <a:lnTo>
                  <a:pt x="252996" y="1758531"/>
                </a:lnTo>
                <a:lnTo>
                  <a:pt x="240622" y="1753441"/>
                </a:lnTo>
                <a:lnTo>
                  <a:pt x="229517" y="1748033"/>
                </a:lnTo>
                <a:lnTo>
                  <a:pt x="219047" y="1741989"/>
                </a:lnTo>
                <a:lnTo>
                  <a:pt x="214288" y="1739125"/>
                </a:lnTo>
                <a:lnTo>
                  <a:pt x="209846" y="1736262"/>
                </a:lnTo>
                <a:lnTo>
                  <a:pt x="205404" y="1732763"/>
                </a:lnTo>
                <a:lnTo>
                  <a:pt x="201596" y="1729900"/>
                </a:lnTo>
                <a:lnTo>
                  <a:pt x="198106" y="1726719"/>
                </a:lnTo>
                <a:lnTo>
                  <a:pt x="194299" y="1722901"/>
                </a:lnTo>
                <a:lnTo>
                  <a:pt x="191443" y="1719720"/>
                </a:lnTo>
                <a:lnTo>
                  <a:pt x="188588" y="1716221"/>
                </a:lnTo>
                <a:lnTo>
                  <a:pt x="186367" y="1713040"/>
                </a:lnTo>
                <a:lnTo>
                  <a:pt x="183828" y="1709222"/>
                </a:lnTo>
                <a:lnTo>
                  <a:pt x="181925" y="1705405"/>
                </a:lnTo>
                <a:lnTo>
                  <a:pt x="180338" y="1701906"/>
                </a:lnTo>
                <a:lnTo>
                  <a:pt x="179386" y="1697770"/>
                </a:lnTo>
                <a:lnTo>
                  <a:pt x="178435" y="1693953"/>
                </a:lnTo>
                <a:lnTo>
                  <a:pt x="177800" y="1690135"/>
                </a:lnTo>
                <a:lnTo>
                  <a:pt x="177800" y="1686000"/>
                </a:lnTo>
                <a:lnTo>
                  <a:pt x="177800" y="1487494"/>
                </a:lnTo>
                <a:lnTo>
                  <a:pt x="178117" y="1479541"/>
                </a:lnTo>
                <a:lnTo>
                  <a:pt x="178435" y="1471588"/>
                </a:lnTo>
                <a:lnTo>
                  <a:pt x="179386" y="1463635"/>
                </a:lnTo>
                <a:lnTo>
                  <a:pt x="180973" y="1456000"/>
                </a:lnTo>
                <a:lnTo>
                  <a:pt x="182559" y="1448684"/>
                </a:lnTo>
                <a:lnTo>
                  <a:pt x="184463" y="1441049"/>
                </a:lnTo>
                <a:lnTo>
                  <a:pt x="187318" y="1433732"/>
                </a:lnTo>
                <a:lnTo>
                  <a:pt x="190174" y="1426734"/>
                </a:lnTo>
                <a:lnTo>
                  <a:pt x="193030" y="1419735"/>
                </a:lnTo>
                <a:lnTo>
                  <a:pt x="196520" y="1413054"/>
                </a:lnTo>
                <a:lnTo>
                  <a:pt x="200327" y="1406374"/>
                </a:lnTo>
                <a:lnTo>
                  <a:pt x="204452" y="1400012"/>
                </a:lnTo>
                <a:lnTo>
                  <a:pt x="208576" y="1393967"/>
                </a:lnTo>
                <a:lnTo>
                  <a:pt x="213336" y="1388241"/>
                </a:lnTo>
                <a:lnTo>
                  <a:pt x="218095" y="1382197"/>
                </a:lnTo>
                <a:lnTo>
                  <a:pt x="223489" y="1377107"/>
                </a:lnTo>
                <a:lnTo>
                  <a:pt x="228883" y="1371699"/>
                </a:lnTo>
                <a:lnTo>
                  <a:pt x="234594" y="1366927"/>
                </a:lnTo>
                <a:lnTo>
                  <a:pt x="240305" y="1361837"/>
                </a:lnTo>
                <a:lnTo>
                  <a:pt x="246650" y="1357702"/>
                </a:lnTo>
                <a:lnTo>
                  <a:pt x="252679" y="1353885"/>
                </a:lnTo>
                <a:lnTo>
                  <a:pt x="259659" y="1349749"/>
                </a:lnTo>
                <a:lnTo>
                  <a:pt x="266005" y="1346250"/>
                </a:lnTo>
                <a:lnTo>
                  <a:pt x="272985" y="1343387"/>
                </a:lnTo>
                <a:lnTo>
                  <a:pt x="280282" y="1340205"/>
                </a:lnTo>
                <a:lnTo>
                  <a:pt x="287263" y="1337979"/>
                </a:lnTo>
                <a:lnTo>
                  <a:pt x="294877" y="1335752"/>
                </a:lnTo>
                <a:lnTo>
                  <a:pt x="302492" y="1334161"/>
                </a:lnTo>
                <a:lnTo>
                  <a:pt x="310107" y="1332889"/>
                </a:lnTo>
                <a:lnTo>
                  <a:pt x="318039" y="1331934"/>
                </a:lnTo>
                <a:lnTo>
                  <a:pt x="325971" y="1331298"/>
                </a:lnTo>
                <a:lnTo>
                  <a:pt x="333903" y="1330980"/>
                </a:lnTo>
                <a:lnTo>
                  <a:pt x="344056" y="1330026"/>
                </a:lnTo>
                <a:lnTo>
                  <a:pt x="372929" y="1327481"/>
                </a:lnTo>
                <a:lnTo>
                  <a:pt x="415762" y="1324300"/>
                </a:lnTo>
                <a:lnTo>
                  <a:pt x="441779" y="1322709"/>
                </a:lnTo>
                <a:lnTo>
                  <a:pt x="470017" y="1320800"/>
                </a:lnTo>
                <a:close/>
                <a:moveTo>
                  <a:pt x="1004887" y="995363"/>
                </a:moveTo>
                <a:lnTo>
                  <a:pt x="1176337" y="995363"/>
                </a:lnTo>
                <a:lnTo>
                  <a:pt x="1176337" y="1265238"/>
                </a:lnTo>
                <a:lnTo>
                  <a:pt x="1004887" y="1265238"/>
                </a:lnTo>
                <a:lnTo>
                  <a:pt x="1004887" y="995363"/>
                </a:lnTo>
                <a:close/>
                <a:moveTo>
                  <a:pt x="493561" y="847408"/>
                </a:moveTo>
                <a:lnTo>
                  <a:pt x="491024" y="847726"/>
                </a:lnTo>
                <a:lnTo>
                  <a:pt x="488804" y="848043"/>
                </a:lnTo>
                <a:lnTo>
                  <a:pt x="485950" y="848996"/>
                </a:lnTo>
                <a:lnTo>
                  <a:pt x="483730" y="849948"/>
                </a:lnTo>
                <a:lnTo>
                  <a:pt x="481510" y="851218"/>
                </a:lnTo>
                <a:lnTo>
                  <a:pt x="479290" y="852806"/>
                </a:lnTo>
                <a:lnTo>
                  <a:pt x="475167" y="856933"/>
                </a:lnTo>
                <a:lnTo>
                  <a:pt x="470727" y="861061"/>
                </a:lnTo>
                <a:lnTo>
                  <a:pt x="466604" y="865823"/>
                </a:lnTo>
                <a:lnTo>
                  <a:pt x="462482" y="871221"/>
                </a:lnTo>
                <a:lnTo>
                  <a:pt x="454553" y="882651"/>
                </a:lnTo>
                <a:lnTo>
                  <a:pt x="448527" y="890906"/>
                </a:lnTo>
                <a:lnTo>
                  <a:pt x="442819" y="899478"/>
                </a:lnTo>
                <a:lnTo>
                  <a:pt x="436793" y="908368"/>
                </a:lnTo>
                <a:lnTo>
                  <a:pt x="431402" y="917893"/>
                </a:lnTo>
                <a:lnTo>
                  <a:pt x="429499" y="926783"/>
                </a:lnTo>
                <a:lnTo>
                  <a:pt x="427596" y="935673"/>
                </a:lnTo>
                <a:lnTo>
                  <a:pt x="426010" y="945198"/>
                </a:lnTo>
                <a:lnTo>
                  <a:pt x="424742" y="954406"/>
                </a:lnTo>
                <a:lnTo>
                  <a:pt x="423790" y="963931"/>
                </a:lnTo>
                <a:lnTo>
                  <a:pt x="423156" y="973773"/>
                </a:lnTo>
                <a:lnTo>
                  <a:pt x="422839" y="982981"/>
                </a:lnTo>
                <a:lnTo>
                  <a:pt x="422839" y="992823"/>
                </a:lnTo>
                <a:lnTo>
                  <a:pt x="423156" y="1007111"/>
                </a:lnTo>
                <a:lnTo>
                  <a:pt x="424107" y="1020764"/>
                </a:lnTo>
                <a:lnTo>
                  <a:pt x="426010" y="1034099"/>
                </a:lnTo>
                <a:lnTo>
                  <a:pt x="428547" y="1047434"/>
                </a:lnTo>
                <a:lnTo>
                  <a:pt x="432036" y="1060769"/>
                </a:lnTo>
                <a:lnTo>
                  <a:pt x="435525" y="1073469"/>
                </a:lnTo>
                <a:lnTo>
                  <a:pt x="439965" y="1086169"/>
                </a:lnTo>
                <a:lnTo>
                  <a:pt x="445039" y="1098551"/>
                </a:lnTo>
                <a:lnTo>
                  <a:pt x="450430" y="1110934"/>
                </a:lnTo>
                <a:lnTo>
                  <a:pt x="456456" y="1122999"/>
                </a:lnTo>
                <a:lnTo>
                  <a:pt x="462799" y="1134429"/>
                </a:lnTo>
                <a:lnTo>
                  <a:pt x="469459" y="1145541"/>
                </a:lnTo>
                <a:lnTo>
                  <a:pt x="477070" y="1156019"/>
                </a:lnTo>
                <a:lnTo>
                  <a:pt x="484364" y="1166496"/>
                </a:lnTo>
                <a:lnTo>
                  <a:pt x="492293" y="1176656"/>
                </a:lnTo>
                <a:lnTo>
                  <a:pt x="500539" y="1186181"/>
                </a:lnTo>
                <a:lnTo>
                  <a:pt x="508784" y="1195389"/>
                </a:lnTo>
                <a:lnTo>
                  <a:pt x="517347" y="1204279"/>
                </a:lnTo>
                <a:lnTo>
                  <a:pt x="526227" y="1212216"/>
                </a:lnTo>
                <a:lnTo>
                  <a:pt x="535107" y="1220154"/>
                </a:lnTo>
                <a:lnTo>
                  <a:pt x="543987" y="1227456"/>
                </a:lnTo>
                <a:lnTo>
                  <a:pt x="553184" y="1234124"/>
                </a:lnTo>
                <a:lnTo>
                  <a:pt x="562381" y="1240474"/>
                </a:lnTo>
                <a:lnTo>
                  <a:pt x="571578" y="1245871"/>
                </a:lnTo>
                <a:lnTo>
                  <a:pt x="580775" y="1250951"/>
                </a:lnTo>
                <a:lnTo>
                  <a:pt x="589655" y="1255079"/>
                </a:lnTo>
                <a:lnTo>
                  <a:pt x="598853" y="1258889"/>
                </a:lnTo>
                <a:lnTo>
                  <a:pt x="607732" y="1262381"/>
                </a:lnTo>
                <a:lnTo>
                  <a:pt x="616612" y="1264604"/>
                </a:lnTo>
                <a:lnTo>
                  <a:pt x="624858" y="1266509"/>
                </a:lnTo>
                <a:lnTo>
                  <a:pt x="633421" y="1267461"/>
                </a:lnTo>
                <a:lnTo>
                  <a:pt x="641349" y="1267779"/>
                </a:lnTo>
                <a:lnTo>
                  <a:pt x="649595" y="1267461"/>
                </a:lnTo>
                <a:lnTo>
                  <a:pt x="657524" y="1266509"/>
                </a:lnTo>
                <a:lnTo>
                  <a:pt x="666404" y="1264604"/>
                </a:lnTo>
                <a:lnTo>
                  <a:pt x="674967" y="1262381"/>
                </a:lnTo>
                <a:lnTo>
                  <a:pt x="684164" y="1258889"/>
                </a:lnTo>
                <a:lnTo>
                  <a:pt x="692726" y="1255079"/>
                </a:lnTo>
                <a:lnTo>
                  <a:pt x="701924" y="1250951"/>
                </a:lnTo>
                <a:lnTo>
                  <a:pt x="711121" y="1245871"/>
                </a:lnTo>
                <a:lnTo>
                  <a:pt x="720318" y="1240474"/>
                </a:lnTo>
                <a:lnTo>
                  <a:pt x="729515" y="1234124"/>
                </a:lnTo>
                <a:lnTo>
                  <a:pt x="738395" y="1227456"/>
                </a:lnTo>
                <a:lnTo>
                  <a:pt x="747592" y="1220154"/>
                </a:lnTo>
                <a:lnTo>
                  <a:pt x="756472" y="1212216"/>
                </a:lnTo>
                <a:lnTo>
                  <a:pt x="765352" y="1204279"/>
                </a:lnTo>
                <a:lnTo>
                  <a:pt x="773915" y="1195389"/>
                </a:lnTo>
                <a:lnTo>
                  <a:pt x="782160" y="1186181"/>
                </a:lnTo>
                <a:lnTo>
                  <a:pt x="790406" y="1176656"/>
                </a:lnTo>
                <a:lnTo>
                  <a:pt x="798652" y="1166496"/>
                </a:lnTo>
                <a:lnTo>
                  <a:pt x="805946" y="1156019"/>
                </a:lnTo>
                <a:lnTo>
                  <a:pt x="813240" y="1145541"/>
                </a:lnTo>
                <a:lnTo>
                  <a:pt x="819900" y="1134429"/>
                </a:lnTo>
                <a:lnTo>
                  <a:pt x="826243" y="1122999"/>
                </a:lnTo>
                <a:lnTo>
                  <a:pt x="831952" y="1110934"/>
                </a:lnTo>
                <a:lnTo>
                  <a:pt x="837660" y="1098551"/>
                </a:lnTo>
                <a:lnTo>
                  <a:pt x="842417" y="1086169"/>
                </a:lnTo>
                <a:lnTo>
                  <a:pt x="847174" y="1073469"/>
                </a:lnTo>
                <a:lnTo>
                  <a:pt x="850980" y="1060769"/>
                </a:lnTo>
                <a:lnTo>
                  <a:pt x="853834" y="1047434"/>
                </a:lnTo>
                <a:lnTo>
                  <a:pt x="856689" y="1034099"/>
                </a:lnTo>
                <a:lnTo>
                  <a:pt x="858592" y="1020764"/>
                </a:lnTo>
                <a:lnTo>
                  <a:pt x="859543" y="1007111"/>
                </a:lnTo>
                <a:lnTo>
                  <a:pt x="860177" y="992823"/>
                </a:lnTo>
                <a:lnTo>
                  <a:pt x="859860" y="984886"/>
                </a:lnTo>
                <a:lnTo>
                  <a:pt x="859543" y="976313"/>
                </a:lnTo>
                <a:lnTo>
                  <a:pt x="837343" y="975361"/>
                </a:lnTo>
                <a:lnTo>
                  <a:pt x="814509" y="973773"/>
                </a:lnTo>
                <a:lnTo>
                  <a:pt x="791040" y="970916"/>
                </a:lnTo>
                <a:lnTo>
                  <a:pt x="767255" y="968058"/>
                </a:lnTo>
                <a:lnTo>
                  <a:pt x="743469" y="964566"/>
                </a:lnTo>
                <a:lnTo>
                  <a:pt x="719366" y="960438"/>
                </a:lnTo>
                <a:lnTo>
                  <a:pt x="695898" y="955041"/>
                </a:lnTo>
                <a:lnTo>
                  <a:pt x="684481" y="952501"/>
                </a:lnTo>
                <a:lnTo>
                  <a:pt x="673064" y="949643"/>
                </a:lnTo>
                <a:lnTo>
                  <a:pt x="661964" y="946468"/>
                </a:lnTo>
                <a:lnTo>
                  <a:pt x="651181" y="943293"/>
                </a:lnTo>
                <a:lnTo>
                  <a:pt x="640398" y="940118"/>
                </a:lnTo>
                <a:lnTo>
                  <a:pt x="629932" y="936308"/>
                </a:lnTo>
                <a:lnTo>
                  <a:pt x="620101" y="932816"/>
                </a:lnTo>
                <a:lnTo>
                  <a:pt x="610270" y="929006"/>
                </a:lnTo>
                <a:lnTo>
                  <a:pt x="601073" y="924878"/>
                </a:lnTo>
                <a:lnTo>
                  <a:pt x="592510" y="921068"/>
                </a:lnTo>
                <a:lnTo>
                  <a:pt x="583947" y="916941"/>
                </a:lnTo>
                <a:lnTo>
                  <a:pt x="576018" y="912178"/>
                </a:lnTo>
                <a:lnTo>
                  <a:pt x="568724" y="907733"/>
                </a:lnTo>
                <a:lnTo>
                  <a:pt x="561747" y="903288"/>
                </a:lnTo>
                <a:lnTo>
                  <a:pt x="555404" y="898208"/>
                </a:lnTo>
                <a:lnTo>
                  <a:pt x="550013" y="893128"/>
                </a:lnTo>
                <a:lnTo>
                  <a:pt x="544938" y="887731"/>
                </a:lnTo>
                <a:lnTo>
                  <a:pt x="540498" y="882651"/>
                </a:lnTo>
                <a:lnTo>
                  <a:pt x="536376" y="876936"/>
                </a:lnTo>
                <a:lnTo>
                  <a:pt x="532253" y="872173"/>
                </a:lnTo>
                <a:lnTo>
                  <a:pt x="528447" y="867728"/>
                </a:lnTo>
                <a:lnTo>
                  <a:pt x="524641" y="863601"/>
                </a:lnTo>
                <a:lnTo>
                  <a:pt x="520836" y="860426"/>
                </a:lnTo>
                <a:lnTo>
                  <a:pt x="517347" y="857251"/>
                </a:lnTo>
                <a:lnTo>
                  <a:pt x="514176" y="854393"/>
                </a:lnTo>
                <a:lnTo>
                  <a:pt x="511004" y="852488"/>
                </a:lnTo>
                <a:lnTo>
                  <a:pt x="507833" y="850583"/>
                </a:lnTo>
                <a:lnTo>
                  <a:pt x="504661" y="849313"/>
                </a:lnTo>
                <a:lnTo>
                  <a:pt x="501807" y="848361"/>
                </a:lnTo>
                <a:lnTo>
                  <a:pt x="499270" y="847726"/>
                </a:lnTo>
                <a:lnTo>
                  <a:pt x="496099" y="847408"/>
                </a:lnTo>
                <a:lnTo>
                  <a:pt x="493561" y="847408"/>
                </a:lnTo>
                <a:close/>
                <a:moveTo>
                  <a:pt x="1304925" y="828675"/>
                </a:moveTo>
                <a:lnTo>
                  <a:pt x="1476375" y="828675"/>
                </a:lnTo>
                <a:lnTo>
                  <a:pt x="1476375" y="1252538"/>
                </a:lnTo>
                <a:lnTo>
                  <a:pt x="1304925" y="1252538"/>
                </a:lnTo>
                <a:lnTo>
                  <a:pt x="1304925" y="828675"/>
                </a:lnTo>
                <a:close/>
                <a:moveTo>
                  <a:pt x="634055" y="655638"/>
                </a:moveTo>
                <a:lnTo>
                  <a:pt x="641349" y="655638"/>
                </a:lnTo>
                <a:lnTo>
                  <a:pt x="648644" y="655638"/>
                </a:lnTo>
                <a:lnTo>
                  <a:pt x="655938" y="655956"/>
                </a:lnTo>
                <a:lnTo>
                  <a:pt x="662915" y="656591"/>
                </a:lnTo>
                <a:lnTo>
                  <a:pt x="669892" y="657226"/>
                </a:lnTo>
                <a:lnTo>
                  <a:pt x="677187" y="658178"/>
                </a:lnTo>
                <a:lnTo>
                  <a:pt x="684164" y="659766"/>
                </a:lnTo>
                <a:lnTo>
                  <a:pt x="691141" y="661036"/>
                </a:lnTo>
                <a:lnTo>
                  <a:pt x="698118" y="662623"/>
                </a:lnTo>
                <a:lnTo>
                  <a:pt x="704778" y="664211"/>
                </a:lnTo>
                <a:lnTo>
                  <a:pt x="711438" y="666433"/>
                </a:lnTo>
                <a:lnTo>
                  <a:pt x="718415" y="668338"/>
                </a:lnTo>
                <a:lnTo>
                  <a:pt x="724758" y="670878"/>
                </a:lnTo>
                <a:lnTo>
                  <a:pt x="731418" y="673418"/>
                </a:lnTo>
                <a:lnTo>
                  <a:pt x="737761" y="676276"/>
                </a:lnTo>
                <a:lnTo>
                  <a:pt x="744421" y="679133"/>
                </a:lnTo>
                <a:lnTo>
                  <a:pt x="750446" y="682308"/>
                </a:lnTo>
                <a:lnTo>
                  <a:pt x="763132" y="688976"/>
                </a:lnTo>
                <a:lnTo>
                  <a:pt x="775500" y="696596"/>
                </a:lnTo>
                <a:lnTo>
                  <a:pt x="787235" y="704533"/>
                </a:lnTo>
                <a:lnTo>
                  <a:pt x="798652" y="713423"/>
                </a:lnTo>
                <a:lnTo>
                  <a:pt x="809435" y="722631"/>
                </a:lnTo>
                <a:lnTo>
                  <a:pt x="819900" y="732791"/>
                </a:lnTo>
                <a:lnTo>
                  <a:pt x="830049" y="743586"/>
                </a:lnTo>
                <a:lnTo>
                  <a:pt x="839880" y="754698"/>
                </a:lnTo>
                <a:lnTo>
                  <a:pt x="849394" y="766446"/>
                </a:lnTo>
                <a:lnTo>
                  <a:pt x="858274" y="778511"/>
                </a:lnTo>
                <a:lnTo>
                  <a:pt x="866520" y="791211"/>
                </a:lnTo>
                <a:lnTo>
                  <a:pt x="874449" y="804546"/>
                </a:lnTo>
                <a:lnTo>
                  <a:pt x="881743" y="818198"/>
                </a:lnTo>
                <a:lnTo>
                  <a:pt x="888403" y="832168"/>
                </a:lnTo>
                <a:lnTo>
                  <a:pt x="894746" y="847091"/>
                </a:lnTo>
                <a:lnTo>
                  <a:pt x="900137" y="861696"/>
                </a:lnTo>
                <a:lnTo>
                  <a:pt x="905529" y="876936"/>
                </a:lnTo>
                <a:lnTo>
                  <a:pt x="909651" y="892811"/>
                </a:lnTo>
                <a:lnTo>
                  <a:pt x="913457" y="908686"/>
                </a:lnTo>
                <a:lnTo>
                  <a:pt x="916946" y="924878"/>
                </a:lnTo>
                <a:lnTo>
                  <a:pt x="919166" y="941706"/>
                </a:lnTo>
                <a:lnTo>
                  <a:pt x="921068" y="958533"/>
                </a:lnTo>
                <a:lnTo>
                  <a:pt x="922020" y="975678"/>
                </a:lnTo>
                <a:lnTo>
                  <a:pt x="922337" y="992823"/>
                </a:lnTo>
                <a:lnTo>
                  <a:pt x="922337" y="1002031"/>
                </a:lnTo>
                <a:lnTo>
                  <a:pt x="922020" y="1010921"/>
                </a:lnTo>
                <a:lnTo>
                  <a:pt x="921386" y="1019811"/>
                </a:lnTo>
                <a:lnTo>
                  <a:pt x="920434" y="1028384"/>
                </a:lnTo>
                <a:lnTo>
                  <a:pt x="919483" y="1037274"/>
                </a:lnTo>
                <a:lnTo>
                  <a:pt x="918214" y="1045846"/>
                </a:lnTo>
                <a:lnTo>
                  <a:pt x="916628" y="1054419"/>
                </a:lnTo>
                <a:lnTo>
                  <a:pt x="915043" y="1062674"/>
                </a:lnTo>
                <a:lnTo>
                  <a:pt x="912823" y="1070929"/>
                </a:lnTo>
                <a:lnTo>
                  <a:pt x="910603" y="1079501"/>
                </a:lnTo>
                <a:lnTo>
                  <a:pt x="908383" y="1087756"/>
                </a:lnTo>
                <a:lnTo>
                  <a:pt x="906163" y="1095694"/>
                </a:lnTo>
                <a:lnTo>
                  <a:pt x="903309" y="1103631"/>
                </a:lnTo>
                <a:lnTo>
                  <a:pt x="900137" y="1111569"/>
                </a:lnTo>
                <a:lnTo>
                  <a:pt x="897283" y="1119189"/>
                </a:lnTo>
                <a:lnTo>
                  <a:pt x="894111" y="1126809"/>
                </a:lnTo>
                <a:lnTo>
                  <a:pt x="887134" y="1141731"/>
                </a:lnTo>
                <a:lnTo>
                  <a:pt x="879523" y="1156336"/>
                </a:lnTo>
                <a:lnTo>
                  <a:pt x="871277" y="1170624"/>
                </a:lnTo>
                <a:lnTo>
                  <a:pt x="862714" y="1184276"/>
                </a:lnTo>
                <a:lnTo>
                  <a:pt x="853517" y="1197611"/>
                </a:lnTo>
                <a:lnTo>
                  <a:pt x="843686" y="1209994"/>
                </a:lnTo>
                <a:lnTo>
                  <a:pt x="833854" y="1222376"/>
                </a:lnTo>
                <a:lnTo>
                  <a:pt x="823389" y="1233806"/>
                </a:lnTo>
                <a:lnTo>
                  <a:pt x="812606" y="1244919"/>
                </a:lnTo>
                <a:lnTo>
                  <a:pt x="801823" y="1255396"/>
                </a:lnTo>
                <a:lnTo>
                  <a:pt x="790406" y="1265239"/>
                </a:lnTo>
                <a:lnTo>
                  <a:pt x="778989" y="1274446"/>
                </a:lnTo>
                <a:lnTo>
                  <a:pt x="767255" y="1282701"/>
                </a:lnTo>
                <a:lnTo>
                  <a:pt x="755521" y="1290956"/>
                </a:lnTo>
                <a:lnTo>
                  <a:pt x="743786" y="1298259"/>
                </a:lnTo>
                <a:lnTo>
                  <a:pt x="732052" y="1304609"/>
                </a:lnTo>
                <a:lnTo>
                  <a:pt x="720318" y="1310641"/>
                </a:lnTo>
                <a:lnTo>
                  <a:pt x="708584" y="1315721"/>
                </a:lnTo>
                <a:lnTo>
                  <a:pt x="696849" y="1320166"/>
                </a:lnTo>
                <a:lnTo>
                  <a:pt x="685432" y="1323659"/>
                </a:lnTo>
                <a:lnTo>
                  <a:pt x="674015" y="1326516"/>
                </a:lnTo>
                <a:lnTo>
                  <a:pt x="662915" y="1328421"/>
                </a:lnTo>
                <a:lnTo>
                  <a:pt x="657207" y="1329374"/>
                </a:lnTo>
                <a:lnTo>
                  <a:pt x="652132" y="1329691"/>
                </a:lnTo>
                <a:lnTo>
                  <a:pt x="646424" y="1330009"/>
                </a:lnTo>
                <a:lnTo>
                  <a:pt x="641349" y="1330326"/>
                </a:lnTo>
                <a:lnTo>
                  <a:pt x="635958" y="1330009"/>
                </a:lnTo>
                <a:lnTo>
                  <a:pt x="630884" y="1329691"/>
                </a:lnTo>
                <a:lnTo>
                  <a:pt x="625492" y="1329374"/>
                </a:lnTo>
                <a:lnTo>
                  <a:pt x="620101" y="1328421"/>
                </a:lnTo>
                <a:lnTo>
                  <a:pt x="609001" y="1326516"/>
                </a:lnTo>
                <a:lnTo>
                  <a:pt x="597584" y="1323659"/>
                </a:lnTo>
                <a:lnTo>
                  <a:pt x="585850" y="1320166"/>
                </a:lnTo>
                <a:lnTo>
                  <a:pt x="574433" y="1315721"/>
                </a:lnTo>
                <a:lnTo>
                  <a:pt x="562698" y="1310641"/>
                </a:lnTo>
                <a:lnTo>
                  <a:pt x="550647" y="1304609"/>
                </a:lnTo>
                <a:lnTo>
                  <a:pt x="538913" y="1298259"/>
                </a:lnTo>
                <a:lnTo>
                  <a:pt x="527179" y="1290956"/>
                </a:lnTo>
                <a:lnTo>
                  <a:pt x="515444" y="1282701"/>
                </a:lnTo>
                <a:lnTo>
                  <a:pt x="503710" y="1274446"/>
                </a:lnTo>
                <a:lnTo>
                  <a:pt x="492293" y="1265239"/>
                </a:lnTo>
                <a:lnTo>
                  <a:pt x="481193" y="1255396"/>
                </a:lnTo>
                <a:lnTo>
                  <a:pt x="470093" y="1244919"/>
                </a:lnTo>
                <a:lnTo>
                  <a:pt x="459310" y="1233806"/>
                </a:lnTo>
                <a:lnTo>
                  <a:pt x="448845" y="1222376"/>
                </a:lnTo>
                <a:lnTo>
                  <a:pt x="438696" y="1209994"/>
                </a:lnTo>
                <a:lnTo>
                  <a:pt x="429499" y="1197611"/>
                </a:lnTo>
                <a:lnTo>
                  <a:pt x="419985" y="1184276"/>
                </a:lnTo>
                <a:lnTo>
                  <a:pt x="411422" y="1170624"/>
                </a:lnTo>
                <a:lnTo>
                  <a:pt x="403176" y="1156336"/>
                </a:lnTo>
                <a:lnTo>
                  <a:pt x="395565" y="1141731"/>
                </a:lnTo>
                <a:lnTo>
                  <a:pt x="388588" y="1126809"/>
                </a:lnTo>
                <a:lnTo>
                  <a:pt x="385416" y="1119189"/>
                </a:lnTo>
                <a:lnTo>
                  <a:pt x="382245" y="1111569"/>
                </a:lnTo>
                <a:lnTo>
                  <a:pt x="379390" y="1103631"/>
                </a:lnTo>
                <a:lnTo>
                  <a:pt x="376853" y="1095694"/>
                </a:lnTo>
                <a:lnTo>
                  <a:pt x="374316" y="1087756"/>
                </a:lnTo>
                <a:lnTo>
                  <a:pt x="372096" y="1079501"/>
                </a:lnTo>
                <a:lnTo>
                  <a:pt x="369559" y="1070929"/>
                </a:lnTo>
                <a:lnTo>
                  <a:pt x="367656" y="1062674"/>
                </a:lnTo>
                <a:lnTo>
                  <a:pt x="366071" y="1054419"/>
                </a:lnTo>
                <a:lnTo>
                  <a:pt x="364485" y="1045846"/>
                </a:lnTo>
                <a:lnTo>
                  <a:pt x="363216" y="1037274"/>
                </a:lnTo>
                <a:lnTo>
                  <a:pt x="362265" y="1028384"/>
                </a:lnTo>
                <a:lnTo>
                  <a:pt x="361313" y="1019811"/>
                </a:lnTo>
                <a:lnTo>
                  <a:pt x="360996" y="1010921"/>
                </a:lnTo>
                <a:lnTo>
                  <a:pt x="360362" y="1002031"/>
                </a:lnTo>
                <a:lnTo>
                  <a:pt x="360362" y="992823"/>
                </a:lnTo>
                <a:lnTo>
                  <a:pt x="360679" y="975678"/>
                </a:lnTo>
                <a:lnTo>
                  <a:pt x="361948" y="958533"/>
                </a:lnTo>
                <a:lnTo>
                  <a:pt x="363533" y="941706"/>
                </a:lnTo>
                <a:lnTo>
                  <a:pt x="366071" y="924878"/>
                </a:lnTo>
                <a:lnTo>
                  <a:pt x="368925" y="908686"/>
                </a:lnTo>
                <a:lnTo>
                  <a:pt x="373048" y="892811"/>
                </a:lnTo>
                <a:lnTo>
                  <a:pt x="377171" y="876936"/>
                </a:lnTo>
                <a:lnTo>
                  <a:pt x="382245" y="861696"/>
                </a:lnTo>
                <a:lnTo>
                  <a:pt x="387953" y="847091"/>
                </a:lnTo>
                <a:lnTo>
                  <a:pt x="393979" y="832168"/>
                </a:lnTo>
                <a:lnTo>
                  <a:pt x="400956" y="818198"/>
                </a:lnTo>
                <a:lnTo>
                  <a:pt x="408568" y="804546"/>
                </a:lnTo>
                <a:lnTo>
                  <a:pt x="416179" y="791211"/>
                </a:lnTo>
                <a:lnTo>
                  <a:pt x="424425" y="778511"/>
                </a:lnTo>
                <a:lnTo>
                  <a:pt x="433305" y="766446"/>
                </a:lnTo>
                <a:lnTo>
                  <a:pt x="442819" y="754698"/>
                </a:lnTo>
                <a:lnTo>
                  <a:pt x="452650" y="743586"/>
                </a:lnTo>
                <a:lnTo>
                  <a:pt x="462482" y="732791"/>
                </a:lnTo>
                <a:lnTo>
                  <a:pt x="473264" y="722631"/>
                </a:lnTo>
                <a:lnTo>
                  <a:pt x="484047" y="713423"/>
                </a:lnTo>
                <a:lnTo>
                  <a:pt x="495464" y="704533"/>
                </a:lnTo>
                <a:lnTo>
                  <a:pt x="507516" y="696596"/>
                </a:lnTo>
                <a:lnTo>
                  <a:pt x="519567" y="688976"/>
                </a:lnTo>
                <a:lnTo>
                  <a:pt x="531936" y="682308"/>
                </a:lnTo>
                <a:lnTo>
                  <a:pt x="538278" y="679133"/>
                </a:lnTo>
                <a:lnTo>
                  <a:pt x="544938" y="676276"/>
                </a:lnTo>
                <a:lnTo>
                  <a:pt x="551281" y="673418"/>
                </a:lnTo>
                <a:lnTo>
                  <a:pt x="557941" y="670878"/>
                </a:lnTo>
                <a:lnTo>
                  <a:pt x="564284" y="668338"/>
                </a:lnTo>
                <a:lnTo>
                  <a:pt x="571261" y="666433"/>
                </a:lnTo>
                <a:lnTo>
                  <a:pt x="577921" y="664211"/>
                </a:lnTo>
                <a:lnTo>
                  <a:pt x="584898" y="662623"/>
                </a:lnTo>
                <a:lnTo>
                  <a:pt x="591875" y="661036"/>
                </a:lnTo>
                <a:lnTo>
                  <a:pt x="598535" y="659766"/>
                </a:lnTo>
                <a:lnTo>
                  <a:pt x="605830" y="658178"/>
                </a:lnTo>
                <a:lnTo>
                  <a:pt x="612490" y="657226"/>
                </a:lnTo>
                <a:lnTo>
                  <a:pt x="619784" y="656591"/>
                </a:lnTo>
                <a:lnTo>
                  <a:pt x="627078" y="655956"/>
                </a:lnTo>
                <a:lnTo>
                  <a:pt x="634055" y="655638"/>
                </a:lnTo>
                <a:close/>
                <a:moveTo>
                  <a:pt x="1604962" y="463550"/>
                </a:moveTo>
                <a:lnTo>
                  <a:pt x="1776412" y="463550"/>
                </a:lnTo>
                <a:lnTo>
                  <a:pt x="1776412" y="1252538"/>
                </a:lnTo>
                <a:lnTo>
                  <a:pt x="1604962" y="1252538"/>
                </a:lnTo>
                <a:lnTo>
                  <a:pt x="1604962" y="463550"/>
                </a:lnTo>
                <a:close/>
                <a:moveTo>
                  <a:pt x="0" y="0"/>
                </a:moveTo>
                <a:lnTo>
                  <a:pt x="2125663" y="0"/>
                </a:lnTo>
                <a:lnTo>
                  <a:pt x="2125663" y="171553"/>
                </a:lnTo>
                <a:lnTo>
                  <a:pt x="2039621" y="171553"/>
                </a:lnTo>
                <a:lnTo>
                  <a:pt x="2039621" y="1577975"/>
                </a:lnTo>
                <a:lnTo>
                  <a:pt x="1252220" y="1577975"/>
                </a:lnTo>
                <a:lnTo>
                  <a:pt x="1252220" y="1449310"/>
                </a:lnTo>
                <a:lnTo>
                  <a:pt x="1911033" y="1449310"/>
                </a:lnTo>
                <a:lnTo>
                  <a:pt x="1911033" y="171553"/>
                </a:lnTo>
                <a:lnTo>
                  <a:pt x="195263" y="171553"/>
                </a:lnTo>
                <a:lnTo>
                  <a:pt x="195263" y="1249164"/>
                </a:lnTo>
                <a:lnTo>
                  <a:pt x="66675" y="1249164"/>
                </a:lnTo>
                <a:lnTo>
                  <a:pt x="66675" y="171553"/>
                </a:lnTo>
                <a:lnTo>
                  <a:pt x="0" y="171553"/>
                </a:lnTo>
                <a:lnTo>
                  <a:pt x="0" y="0"/>
                </a:lnTo>
                <a:close/>
              </a:path>
            </a:pathLst>
          </a:custGeom>
          <a:solidFill>
            <a:schemeClr val="accent1">
              <a:lumMod val="40000"/>
              <a:lumOff val="60000"/>
            </a:schemeClr>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ea typeface="宋体" panose="02010600030101010101" pitchFamily="2" charset="-122"/>
            </a:endParaRPr>
          </a:p>
        </p:txBody>
      </p:sp>
      <p:sp>
        <p:nvSpPr>
          <p:cNvPr id="3" name="Rectangle 2">
            <a:extLst>
              <a:ext uri="{FF2B5EF4-FFF2-40B4-BE49-F238E27FC236}">
                <a16:creationId xmlns:a16="http://schemas.microsoft.com/office/drawing/2014/main" id="{BD15F604-D9EB-4888-8C01-6A5B094128F4}"/>
              </a:ext>
            </a:extLst>
          </p:cNvPr>
          <p:cNvSpPr>
            <a:spLocks noChangeArrowheads="1"/>
          </p:cNvSpPr>
          <p:nvPr/>
        </p:nvSpPr>
        <p:spPr bwMode="auto">
          <a:xfrm>
            <a:off x="395536" y="4482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文本框 5">
            <a:extLst>
              <a:ext uri="{FF2B5EF4-FFF2-40B4-BE49-F238E27FC236}">
                <a16:creationId xmlns:a16="http://schemas.microsoft.com/office/drawing/2014/main" id="{56227AEB-5613-4C24-A9FF-4047F629452D}"/>
              </a:ext>
            </a:extLst>
          </p:cNvPr>
          <p:cNvSpPr txBox="1"/>
          <p:nvPr/>
        </p:nvSpPr>
        <p:spPr>
          <a:xfrm flipH="1">
            <a:off x="5436095" y="843558"/>
            <a:ext cx="2664296" cy="3570208"/>
          </a:xfrm>
          <a:prstGeom prst="rect">
            <a:avLst/>
          </a:prstGeom>
          <a:noFill/>
        </p:spPr>
        <p:txBody>
          <a:bodyPr wrap="square" lIns="0" tIns="0" rIns="0" bIns="0" rtlCol="0">
            <a:spAutoFit/>
          </a:bodyPr>
          <a:lstStyle/>
          <a:p>
            <a:r>
              <a:rPr lang="en-US" altLang="zh-CN" dirty="0"/>
              <a:t>        </a:t>
            </a:r>
            <a:r>
              <a:rPr lang="zh-CN" altLang="zh-CN" dirty="0"/>
              <a:t>子系统状态信息显示功能读取系统内存中保存的子系统状态数据，用图形或文字的方式，将子系统的工艺流程信息和运行状态显示在软件界面上。</a:t>
            </a:r>
          </a:p>
          <a:p>
            <a:r>
              <a:rPr lang="en-US" altLang="zh-CN" dirty="0"/>
              <a:t>        </a:t>
            </a:r>
            <a:r>
              <a:rPr lang="zh-CN" altLang="zh-CN" dirty="0"/>
              <a:t>在软件主界面中，显示</a:t>
            </a:r>
            <a:r>
              <a:rPr lang="en-US" altLang="zh-CN" dirty="0"/>
              <a:t>9</a:t>
            </a:r>
            <a:r>
              <a:rPr lang="zh-CN" altLang="zh-CN" dirty="0"/>
              <a:t>个子系统的运行状态和关键运行参数；在子系统分系统界面上，显示该子系统的所有运行状态参数和工艺流程信息。</a:t>
            </a:r>
          </a:p>
          <a:p>
            <a:endParaRPr lang="zh-CN" altLang="en-US" sz="1600" b="1" dirty="0">
              <a:solidFill>
                <a:schemeClr val="accent6"/>
              </a:solidFill>
              <a:latin typeface="微软雅黑" pitchFamily="34" charset="-122"/>
              <a:ea typeface="微软雅黑" pitchFamily="34" charset="-122"/>
            </a:endParaRPr>
          </a:p>
        </p:txBody>
      </p:sp>
      <p:sp>
        <p:nvSpPr>
          <p:cNvPr id="7" name="Rectangle 2">
            <a:extLst>
              <a:ext uri="{FF2B5EF4-FFF2-40B4-BE49-F238E27FC236}">
                <a16:creationId xmlns:a16="http://schemas.microsoft.com/office/drawing/2014/main" id="{6CA22F06-9C6B-486F-ABBA-19382CEB638C}"/>
              </a:ext>
            </a:extLst>
          </p:cNvPr>
          <p:cNvSpPr>
            <a:spLocks noChangeArrowheads="1"/>
          </p:cNvSpPr>
          <p:nvPr/>
        </p:nvSpPr>
        <p:spPr bwMode="auto">
          <a:xfrm>
            <a:off x="0" y="0"/>
            <a:ext cx="8049918"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10" name="Rectangle 4">
            <a:extLst>
              <a:ext uri="{FF2B5EF4-FFF2-40B4-BE49-F238E27FC236}">
                <a16:creationId xmlns:a16="http://schemas.microsoft.com/office/drawing/2014/main" id="{2842361A-F0C2-4B8E-8C27-85EF109586C2}"/>
              </a:ext>
            </a:extLst>
          </p:cNvPr>
          <p:cNvSpPr>
            <a:spLocks noChangeArrowheads="1"/>
          </p:cNvSpPr>
          <p:nvPr/>
        </p:nvSpPr>
        <p:spPr bwMode="auto">
          <a:xfrm>
            <a:off x="1979712" y="91574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1" name="对象 10">
            <a:extLst>
              <a:ext uri="{FF2B5EF4-FFF2-40B4-BE49-F238E27FC236}">
                <a16:creationId xmlns:a16="http://schemas.microsoft.com/office/drawing/2014/main" id="{9A8A5D0C-6FC0-41EF-B5F1-3A7BCA6FAF25}"/>
              </a:ext>
            </a:extLst>
          </p:cNvPr>
          <p:cNvGraphicFramePr>
            <a:graphicFrameLocks noChangeAspect="1"/>
          </p:cNvGraphicFramePr>
          <p:nvPr>
            <p:extLst>
              <p:ext uri="{D42A27DB-BD31-4B8C-83A1-F6EECF244321}">
                <p14:modId xmlns:p14="http://schemas.microsoft.com/office/powerpoint/2010/main" val="1876255148"/>
              </p:ext>
            </p:extLst>
          </p:nvPr>
        </p:nvGraphicFramePr>
        <p:xfrm>
          <a:off x="1979712" y="915742"/>
          <a:ext cx="1581150" cy="4162425"/>
        </p:xfrm>
        <a:graphic>
          <a:graphicData uri="http://schemas.openxmlformats.org/presentationml/2006/ole">
            <mc:AlternateContent xmlns:mc="http://schemas.openxmlformats.org/markup-compatibility/2006">
              <mc:Choice xmlns:v="urn:schemas-microsoft-com:vml" Requires="v">
                <p:oleObj spid="_x0000_s42014" name="Visio" r:id="rId4" imgW="1581061" imgH="4157751" progId="Visio.Drawing.15">
                  <p:embed/>
                </p:oleObj>
              </mc:Choice>
              <mc:Fallback>
                <p:oleObj name="Visio" r:id="rId4" imgW="1581061" imgH="4157751" progId="Visio.Drawing.15">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79712" y="915742"/>
                        <a:ext cx="1581150" cy="4162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0625900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4706" y="2"/>
            <a:ext cx="8459294" cy="588168"/>
          </a:xfrm>
        </p:spPr>
        <p:txBody>
          <a:bodyPr/>
          <a:lstStyle/>
          <a:p>
            <a:pPr algn="l"/>
            <a:r>
              <a:rPr lang="en-US" altLang="zh-CN" sz="3200" b="1" dirty="0">
                <a:solidFill>
                  <a:srgbClr val="F87A08"/>
                </a:solidFill>
              </a:rPr>
              <a:t>2</a:t>
            </a:r>
            <a:r>
              <a:rPr lang="en-US" altLang="zh-CN" sz="2000" b="1" dirty="0">
                <a:solidFill>
                  <a:schemeClr val="bg1"/>
                </a:solidFill>
              </a:rPr>
              <a:t>-</a:t>
            </a:r>
            <a:r>
              <a:rPr lang="en-US" altLang="zh-CN" sz="2000" b="1" dirty="0">
                <a:solidFill>
                  <a:schemeClr val="bg1"/>
                </a:solidFill>
                <a:latin typeface="微软雅黑" panose="020B0503020204020204" pitchFamily="34" charset="-122"/>
                <a:ea typeface="微软雅黑" panose="020B0503020204020204" pitchFamily="34" charset="-122"/>
              </a:rPr>
              <a:t>3 </a:t>
            </a:r>
            <a:r>
              <a:rPr lang="zh-CN" altLang="en-US" sz="2000" b="1" dirty="0">
                <a:solidFill>
                  <a:schemeClr val="bg1"/>
                </a:solidFill>
                <a:latin typeface="微软雅黑" panose="020B0503020204020204" pitchFamily="34" charset="-122"/>
                <a:ea typeface="微软雅黑" panose="020B0503020204020204" pitchFamily="34" charset="-122"/>
              </a:rPr>
              <a:t>系统状态监测</a:t>
            </a:r>
            <a:r>
              <a:rPr lang="en-US" altLang="zh-CN" sz="2000" b="1" dirty="0">
                <a:solidFill>
                  <a:schemeClr val="bg1"/>
                </a:solidFill>
                <a:latin typeface="微软雅黑" panose="020B0503020204020204" pitchFamily="34" charset="-122"/>
                <a:ea typeface="微软雅黑" panose="020B0503020204020204" pitchFamily="34" charset="-122"/>
              </a:rPr>
              <a:t>-</a:t>
            </a:r>
            <a:r>
              <a:rPr lang="zh-CN" altLang="en-US" sz="2000" b="1" dirty="0">
                <a:solidFill>
                  <a:schemeClr val="bg1"/>
                </a:solidFill>
                <a:latin typeface="微软雅黑" panose="020B0503020204020204" pitchFamily="34" charset="-122"/>
                <a:ea typeface="微软雅黑" panose="020B0503020204020204" pitchFamily="34" charset="-122"/>
              </a:rPr>
              <a:t>子系统状态信息存储</a:t>
            </a:r>
          </a:p>
        </p:txBody>
      </p:sp>
      <p:sp>
        <p:nvSpPr>
          <p:cNvPr id="4" name="Rectangle 2"/>
          <p:cNvSpPr>
            <a:spLocks noChangeArrowheads="1"/>
          </p:cNvSpPr>
          <p:nvPr/>
        </p:nvSpPr>
        <p:spPr bwMode="auto">
          <a:xfrm flipV="1">
            <a:off x="3703421" y="-956571"/>
            <a:ext cx="7517829"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ctr" anchorCtr="0" compatLnSpc="1">
            <a:prstTxWarp prst="textNoShape">
              <a:avLst/>
            </a:prstTxWarp>
            <a:spAutoFit/>
          </a:bodyPr>
          <a:lstStyle/>
          <a:p>
            <a:endParaRPr lang="zh-CN" altLang="en-US"/>
          </a:p>
        </p:txBody>
      </p:sp>
      <p:sp>
        <p:nvSpPr>
          <p:cNvPr id="19" name="KSO_Shape"/>
          <p:cNvSpPr>
            <a:spLocks/>
          </p:cNvSpPr>
          <p:nvPr/>
        </p:nvSpPr>
        <p:spPr bwMode="auto">
          <a:xfrm>
            <a:off x="251520" y="138559"/>
            <a:ext cx="433186" cy="264666"/>
          </a:xfrm>
          <a:custGeom>
            <a:avLst/>
            <a:gdLst>
              <a:gd name="T0" fmla="*/ 432030 w 2125663"/>
              <a:gd name="T1" fmla="*/ 1344893 h 1811338"/>
              <a:gd name="T2" fmla="*/ 462740 w 2125663"/>
              <a:gd name="T3" fmla="*/ 1477960 h 1811338"/>
              <a:gd name="T4" fmla="*/ 513638 w 2125663"/>
              <a:gd name="T5" fmla="*/ 1557743 h 1811338"/>
              <a:gd name="T6" fmla="*/ 516481 w 2125663"/>
              <a:gd name="T7" fmla="*/ 1336346 h 1811338"/>
              <a:gd name="T8" fmla="*/ 503401 w 2125663"/>
              <a:gd name="T9" fmla="*/ 1310416 h 1811338"/>
              <a:gd name="T10" fmla="*/ 515913 w 2125663"/>
              <a:gd name="T11" fmla="*/ 1250009 h 1811338"/>
              <a:gd name="T12" fmla="*/ 618846 w 2125663"/>
              <a:gd name="T13" fmla="*/ 1242885 h 1811338"/>
              <a:gd name="T14" fmla="*/ 643583 w 2125663"/>
              <a:gd name="T15" fmla="*/ 1263116 h 1811338"/>
              <a:gd name="T16" fmla="*/ 642446 w 2125663"/>
              <a:gd name="T17" fmla="*/ 1324948 h 1811338"/>
              <a:gd name="T18" fmla="*/ 619414 w 2125663"/>
              <a:gd name="T19" fmla="*/ 1342899 h 1811338"/>
              <a:gd name="T20" fmla="*/ 664057 w 2125663"/>
              <a:gd name="T21" fmla="*/ 1524691 h 1811338"/>
              <a:gd name="T22" fmla="*/ 704434 w 2125663"/>
              <a:gd name="T23" fmla="*/ 1417553 h 1811338"/>
              <a:gd name="T24" fmla="*/ 725191 w 2125663"/>
              <a:gd name="T25" fmla="*/ 1259697 h 1811338"/>
              <a:gd name="T26" fmla="*/ 857412 w 2125663"/>
              <a:gd name="T27" fmla="*/ 1192451 h 1811338"/>
              <a:gd name="T28" fmla="*/ 923096 w 2125663"/>
              <a:gd name="T29" fmla="*/ 1212682 h 1811338"/>
              <a:gd name="T30" fmla="*/ 970013 w 2125663"/>
              <a:gd name="T31" fmla="*/ 1259697 h 1811338"/>
              <a:gd name="T32" fmla="*/ 990201 w 2125663"/>
              <a:gd name="T33" fmla="*/ 1325233 h 1811338"/>
              <a:gd name="T34" fmla="*/ 980818 w 2125663"/>
              <a:gd name="T35" fmla="*/ 1537228 h 1811338"/>
              <a:gd name="T36" fmla="*/ 935891 w 2125663"/>
              <a:gd name="T37" fmla="*/ 1570566 h 1811338"/>
              <a:gd name="T38" fmla="*/ 798837 w 2125663"/>
              <a:gd name="T39" fmla="*/ 1607608 h 1811338"/>
              <a:gd name="T40" fmla="*/ 617424 w 2125663"/>
              <a:gd name="T41" fmla="*/ 1622140 h 1811338"/>
              <a:gd name="T42" fmla="*/ 428049 w 2125663"/>
              <a:gd name="T43" fmla="*/ 1615872 h 1811338"/>
              <a:gd name="T44" fmla="*/ 264551 w 2125663"/>
              <a:gd name="T45" fmla="*/ 1588232 h 1811338"/>
              <a:gd name="T46" fmla="*/ 180669 w 2125663"/>
              <a:gd name="T47" fmla="*/ 1549481 h 1811338"/>
              <a:gd name="T48" fmla="*/ 159912 w 2125663"/>
              <a:gd name="T49" fmla="*/ 1517283 h 1811338"/>
              <a:gd name="T50" fmla="*/ 167873 w 2125663"/>
              <a:gd name="T51" fmla="*/ 1284201 h 1811338"/>
              <a:gd name="T52" fmla="*/ 205123 w 2125663"/>
              <a:gd name="T53" fmla="*/ 1228638 h 1811338"/>
              <a:gd name="T54" fmla="*/ 264266 w 2125663"/>
              <a:gd name="T55" fmla="*/ 1196440 h 1811338"/>
              <a:gd name="T56" fmla="*/ 421225 w 2125663"/>
              <a:gd name="T57" fmla="*/ 1183048 h 1811338"/>
              <a:gd name="T58" fmla="*/ 433514 w 2125663"/>
              <a:gd name="T59" fmla="*/ 761303 h 1811338"/>
              <a:gd name="T60" fmla="*/ 391450 w 2125663"/>
              <a:gd name="T61" fmla="*/ 813630 h 1811338"/>
              <a:gd name="T62" fmla="*/ 379229 w 2125663"/>
              <a:gd name="T63" fmla="*/ 902075 h 1811338"/>
              <a:gd name="T64" fmla="*/ 414756 w 2125663"/>
              <a:gd name="T65" fmla="*/ 1016114 h 1811338"/>
              <a:gd name="T66" fmla="*/ 487516 w 2125663"/>
              <a:gd name="T67" fmla="*/ 1099439 h 1811338"/>
              <a:gd name="T68" fmla="*/ 567666 w 2125663"/>
              <a:gd name="T69" fmla="*/ 1135272 h 1811338"/>
              <a:gd name="T70" fmla="*/ 645542 w 2125663"/>
              <a:gd name="T71" fmla="*/ 1111099 h 1811338"/>
              <a:gd name="T72" fmla="*/ 722282 w 2125663"/>
              <a:gd name="T73" fmla="*/ 1035452 h 1811338"/>
              <a:gd name="T74" fmla="*/ 767757 w 2125663"/>
              <a:gd name="T75" fmla="*/ 926248 h 1811338"/>
              <a:gd name="T76" fmla="*/ 666290 w 2125663"/>
              <a:gd name="T77" fmla="*/ 863967 h 1811338"/>
              <a:gd name="T78" fmla="*/ 546918 w 2125663"/>
              <a:gd name="T79" fmla="*/ 832116 h 1811338"/>
              <a:gd name="T80" fmla="*/ 484389 w 2125663"/>
              <a:gd name="T81" fmla="*/ 790595 h 1811338"/>
              <a:gd name="T82" fmla="*/ 452273 w 2125663"/>
              <a:gd name="T83" fmla="*/ 760734 h 1811338"/>
              <a:gd name="T84" fmla="*/ 568234 w 2125663"/>
              <a:gd name="T85" fmla="*/ 587258 h 1811338"/>
              <a:gd name="T86" fmla="*/ 631616 w 2125663"/>
              <a:gd name="T87" fmla="*/ 594937 h 1811338"/>
              <a:gd name="T88" fmla="*/ 705513 w 2125663"/>
              <a:gd name="T89" fmla="*/ 631054 h 1811338"/>
              <a:gd name="T90" fmla="*/ 790210 w 2125663"/>
              <a:gd name="T91" fmla="*/ 732864 h 1811338"/>
              <a:gd name="T92" fmla="*/ 826306 w 2125663"/>
              <a:gd name="T93" fmla="*/ 873920 h 1811338"/>
              <a:gd name="T94" fmla="*/ 818064 w 2125663"/>
              <a:gd name="T95" fmla="*/ 959237 h 1811338"/>
              <a:gd name="T96" fmla="*/ 780831 w 2125663"/>
              <a:gd name="T97" fmla="*/ 1048534 h 1811338"/>
              <a:gd name="T98" fmla="*/ 687607 w 2125663"/>
              <a:gd name="T99" fmla="*/ 1148922 h 1811338"/>
              <a:gd name="T100" fmla="*/ 588983 w 2125663"/>
              <a:gd name="T101" fmla="*/ 1190727 h 1811338"/>
              <a:gd name="T102" fmla="*/ 525033 w 2125663"/>
              <a:gd name="T103" fmla="*/ 1182480 h 1811338"/>
              <a:gd name="T104" fmla="*/ 421293 w 2125663"/>
              <a:gd name="T105" fmla="*/ 1115081 h 1811338"/>
              <a:gd name="T106" fmla="*/ 345406 w 2125663"/>
              <a:gd name="T107" fmla="*/ 1002463 h 1811338"/>
              <a:gd name="T108" fmla="*/ 325511 w 2125663"/>
              <a:gd name="T109" fmla="*/ 929092 h 1811338"/>
              <a:gd name="T110" fmla="*/ 330627 w 2125663"/>
              <a:gd name="T111" fmla="*/ 813915 h 1811338"/>
              <a:gd name="T112" fmla="*/ 388324 w 2125663"/>
              <a:gd name="T113" fmla="*/ 686510 h 1811338"/>
              <a:gd name="T114" fmla="*/ 482400 w 2125663"/>
              <a:gd name="T115" fmla="*/ 608303 h 1811338"/>
              <a:gd name="T116" fmla="*/ 542939 w 2125663"/>
              <a:gd name="T117" fmla="*/ 589534 h 1811338"/>
              <a:gd name="T118" fmla="*/ 0 w 2125663"/>
              <a:gd name="T119" fmla="*/ 0 h 1811338"/>
              <a:gd name="T120" fmla="*/ 174993 w 2125663"/>
              <a:gd name="T121" fmla="*/ 1118883 h 181133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125663" h="1811338">
                <a:moveTo>
                  <a:pt x="470017" y="1320800"/>
                </a:moveTo>
                <a:lnTo>
                  <a:pt x="470335" y="1343069"/>
                </a:lnTo>
                <a:lnTo>
                  <a:pt x="471286" y="1364382"/>
                </a:lnTo>
                <a:lnTo>
                  <a:pt x="472238" y="1385696"/>
                </a:lnTo>
                <a:lnTo>
                  <a:pt x="473190" y="1406374"/>
                </a:lnTo>
                <a:lnTo>
                  <a:pt x="474459" y="1426415"/>
                </a:lnTo>
                <a:lnTo>
                  <a:pt x="476363" y="1446139"/>
                </a:lnTo>
                <a:lnTo>
                  <a:pt x="478267" y="1464908"/>
                </a:lnTo>
                <a:lnTo>
                  <a:pt x="480170" y="1483677"/>
                </a:lnTo>
                <a:lnTo>
                  <a:pt x="482074" y="1501491"/>
                </a:lnTo>
                <a:lnTo>
                  <a:pt x="484612" y="1518988"/>
                </a:lnTo>
                <a:lnTo>
                  <a:pt x="487468" y="1535530"/>
                </a:lnTo>
                <a:lnTo>
                  <a:pt x="490323" y="1552072"/>
                </a:lnTo>
                <a:lnTo>
                  <a:pt x="493179" y="1567660"/>
                </a:lnTo>
                <a:lnTo>
                  <a:pt x="496352" y="1582611"/>
                </a:lnTo>
                <a:lnTo>
                  <a:pt x="500159" y="1597563"/>
                </a:lnTo>
                <a:lnTo>
                  <a:pt x="503649" y="1611560"/>
                </a:lnTo>
                <a:lnTo>
                  <a:pt x="507774" y="1624921"/>
                </a:lnTo>
                <a:lnTo>
                  <a:pt x="511899" y="1637646"/>
                </a:lnTo>
                <a:lnTo>
                  <a:pt x="516341" y="1650052"/>
                </a:lnTo>
                <a:lnTo>
                  <a:pt x="520783" y="1661505"/>
                </a:lnTo>
                <a:lnTo>
                  <a:pt x="525859" y="1672639"/>
                </a:lnTo>
                <a:lnTo>
                  <a:pt x="530936" y="1683137"/>
                </a:lnTo>
                <a:lnTo>
                  <a:pt x="536329" y="1692998"/>
                </a:lnTo>
                <a:lnTo>
                  <a:pt x="541723" y="1702224"/>
                </a:lnTo>
                <a:lnTo>
                  <a:pt x="547752" y="1710813"/>
                </a:lnTo>
                <a:lnTo>
                  <a:pt x="553463" y="1718766"/>
                </a:lnTo>
                <a:lnTo>
                  <a:pt x="559808" y="1726083"/>
                </a:lnTo>
                <a:lnTo>
                  <a:pt x="566154" y="1732763"/>
                </a:lnTo>
                <a:lnTo>
                  <a:pt x="573134" y="1739125"/>
                </a:lnTo>
                <a:lnTo>
                  <a:pt x="580114" y="1744215"/>
                </a:lnTo>
                <a:lnTo>
                  <a:pt x="587412" y="1749305"/>
                </a:lnTo>
                <a:lnTo>
                  <a:pt x="594709" y="1753123"/>
                </a:lnTo>
                <a:lnTo>
                  <a:pt x="594709" y="1499901"/>
                </a:lnTo>
                <a:lnTo>
                  <a:pt x="591537" y="1499264"/>
                </a:lnTo>
                <a:lnTo>
                  <a:pt x="588047" y="1498310"/>
                </a:lnTo>
                <a:lnTo>
                  <a:pt x="584874" y="1497038"/>
                </a:lnTo>
                <a:lnTo>
                  <a:pt x="582018" y="1495765"/>
                </a:lnTo>
                <a:lnTo>
                  <a:pt x="579163" y="1494175"/>
                </a:lnTo>
                <a:lnTo>
                  <a:pt x="576307" y="1491948"/>
                </a:lnTo>
                <a:lnTo>
                  <a:pt x="573769" y="1489721"/>
                </a:lnTo>
                <a:lnTo>
                  <a:pt x="571548" y="1487494"/>
                </a:lnTo>
                <a:lnTo>
                  <a:pt x="569327" y="1484949"/>
                </a:lnTo>
                <a:lnTo>
                  <a:pt x="567106" y="1482404"/>
                </a:lnTo>
                <a:lnTo>
                  <a:pt x="565519" y="1479223"/>
                </a:lnTo>
                <a:lnTo>
                  <a:pt x="564250" y="1476360"/>
                </a:lnTo>
                <a:lnTo>
                  <a:pt x="563298" y="1473179"/>
                </a:lnTo>
                <a:lnTo>
                  <a:pt x="562347" y="1469998"/>
                </a:lnTo>
                <a:lnTo>
                  <a:pt x="562029" y="1466180"/>
                </a:lnTo>
                <a:lnTo>
                  <a:pt x="561712" y="1462999"/>
                </a:lnTo>
                <a:lnTo>
                  <a:pt x="561712" y="1425143"/>
                </a:lnTo>
                <a:lnTo>
                  <a:pt x="562029" y="1421007"/>
                </a:lnTo>
                <a:lnTo>
                  <a:pt x="562664" y="1417508"/>
                </a:lnTo>
                <a:lnTo>
                  <a:pt x="563616" y="1414009"/>
                </a:lnTo>
                <a:lnTo>
                  <a:pt x="564885" y="1410191"/>
                </a:lnTo>
                <a:lnTo>
                  <a:pt x="566154" y="1407010"/>
                </a:lnTo>
                <a:lnTo>
                  <a:pt x="568375" y="1403829"/>
                </a:lnTo>
                <a:lnTo>
                  <a:pt x="570596" y="1400966"/>
                </a:lnTo>
                <a:lnTo>
                  <a:pt x="572817" y="1398103"/>
                </a:lnTo>
                <a:lnTo>
                  <a:pt x="575673" y="1395558"/>
                </a:lnTo>
                <a:lnTo>
                  <a:pt x="578528" y="1393649"/>
                </a:lnTo>
                <a:lnTo>
                  <a:pt x="581701" y="1391741"/>
                </a:lnTo>
                <a:lnTo>
                  <a:pt x="584874" y="1390150"/>
                </a:lnTo>
                <a:lnTo>
                  <a:pt x="588364" y="1388878"/>
                </a:lnTo>
                <a:lnTo>
                  <a:pt x="592171" y="1387605"/>
                </a:lnTo>
                <a:lnTo>
                  <a:pt x="595979" y="1386969"/>
                </a:lnTo>
                <a:lnTo>
                  <a:pt x="599786" y="1386969"/>
                </a:lnTo>
                <a:lnTo>
                  <a:pt x="682597" y="1386969"/>
                </a:lnTo>
                <a:lnTo>
                  <a:pt x="686721" y="1386969"/>
                </a:lnTo>
                <a:lnTo>
                  <a:pt x="690529" y="1387605"/>
                </a:lnTo>
                <a:lnTo>
                  <a:pt x="694019" y="1388878"/>
                </a:lnTo>
                <a:lnTo>
                  <a:pt x="697826" y="1390150"/>
                </a:lnTo>
                <a:lnTo>
                  <a:pt x="700999" y="1391741"/>
                </a:lnTo>
                <a:lnTo>
                  <a:pt x="704172" y="1393649"/>
                </a:lnTo>
                <a:lnTo>
                  <a:pt x="707345" y="1395558"/>
                </a:lnTo>
                <a:lnTo>
                  <a:pt x="709883" y="1398103"/>
                </a:lnTo>
                <a:lnTo>
                  <a:pt x="712104" y="1400966"/>
                </a:lnTo>
                <a:lnTo>
                  <a:pt x="714325" y="1403829"/>
                </a:lnTo>
                <a:lnTo>
                  <a:pt x="716229" y="1407010"/>
                </a:lnTo>
                <a:lnTo>
                  <a:pt x="718132" y="1410191"/>
                </a:lnTo>
                <a:lnTo>
                  <a:pt x="719402" y="1414009"/>
                </a:lnTo>
                <a:lnTo>
                  <a:pt x="720353" y="1417508"/>
                </a:lnTo>
                <a:lnTo>
                  <a:pt x="720671" y="1421007"/>
                </a:lnTo>
                <a:lnTo>
                  <a:pt x="720988" y="1425143"/>
                </a:lnTo>
                <a:lnTo>
                  <a:pt x="720988" y="1462999"/>
                </a:lnTo>
                <a:lnTo>
                  <a:pt x="720988" y="1466180"/>
                </a:lnTo>
                <a:lnTo>
                  <a:pt x="720353" y="1469998"/>
                </a:lnTo>
                <a:lnTo>
                  <a:pt x="719719" y="1473179"/>
                </a:lnTo>
                <a:lnTo>
                  <a:pt x="718450" y="1476360"/>
                </a:lnTo>
                <a:lnTo>
                  <a:pt x="716863" y="1479223"/>
                </a:lnTo>
                <a:lnTo>
                  <a:pt x="715277" y="1482404"/>
                </a:lnTo>
                <a:lnTo>
                  <a:pt x="713373" y="1484949"/>
                </a:lnTo>
                <a:lnTo>
                  <a:pt x="711469" y="1487494"/>
                </a:lnTo>
                <a:lnTo>
                  <a:pt x="708931" y="1489721"/>
                </a:lnTo>
                <a:lnTo>
                  <a:pt x="706710" y="1491948"/>
                </a:lnTo>
                <a:lnTo>
                  <a:pt x="703537" y="1494175"/>
                </a:lnTo>
                <a:lnTo>
                  <a:pt x="700682" y="1495765"/>
                </a:lnTo>
                <a:lnTo>
                  <a:pt x="697826" y="1497038"/>
                </a:lnTo>
                <a:lnTo>
                  <a:pt x="694653" y="1498310"/>
                </a:lnTo>
                <a:lnTo>
                  <a:pt x="691163" y="1499264"/>
                </a:lnTo>
                <a:lnTo>
                  <a:pt x="687991" y="1499901"/>
                </a:lnTo>
                <a:lnTo>
                  <a:pt x="687991" y="1753123"/>
                </a:lnTo>
                <a:lnTo>
                  <a:pt x="695605" y="1749305"/>
                </a:lnTo>
                <a:lnTo>
                  <a:pt x="702586" y="1744215"/>
                </a:lnTo>
                <a:lnTo>
                  <a:pt x="709566" y="1739125"/>
                </a:lnTo>
                <a:lnTo>
                  <a:pt x="716229" y="1732763"/>
                </a:lnTo>
                <a:lnTo>
                  <a:pt x="722892" y="1726083"/>
                </a:lnTo>
                <a:lnTo>
                  <a:pt x="729237" y="1718766"/>
                </a:lnTo>
                <a:lnTo>
                  <a:pt x="734948" y="1710813"/>
                </a:lnTo>
                <a:lnTo>
                  <a:pt x="740977" y="1702224"/>
                </a:lnTo>
                <a:lnTo>
                  <a:pt x="746371" y="1692998"/>
                </a:lnTo>
                <a:lnTo>
                  <a:pt x="751447" y="1683137"/>
                </a:lnTo>
                <a:lnTo>
                  <a:pt x="756841" y="1672639"/>
                </a:lnTo>
                <a:lnTo>
                  <a:pt x="761600" y="1661505"/>
                </a:lnTo>
                <a:lnTo>
                  <a:pt x="766359" y="1650052"/>
                </a:lnTo>
                <a:lnTo>
                  <a:pt x="770801" y="1637646"/>
                </a:lnTo>
                <a:lnTo>
                  <a:pt x="774926" y="1624921"/>
                </a:lnTo>
                <a:lnTo>
                  <a:pt x="779051" y="1611560"/>
                </a:lnTo>
                <a:lnTo>
                  <a:pt x="782541" y="1597563"/>
                </a:lnTo>
                <a:lnTo>
                  <a:pt x="786031" y="1582611"/>
                </a:lnTo>
                <a:lnTo>
                  <a:pt x="789521" y="1567660"/>
                </a:lnTo>
                <a:lnTo>
                  <a:pt x="792377" y="1552072"/>
                </a:lnTo>
                <a:lnTo>
                  <a:pt x="795232" y="1535530"/>
                </a:lnTo>
                <a:lnTo>
                  <a:pt x="797770" y="1518988"/>
                </a:lnTo>
                <a:lnTo>
                  <a:pt x="800626" y="1501491"/>
                </a:lnTo>
                <a:lnTo>
                  <a:pt x="802530" y="1483677"/>
                </a:lnTo>
                <a:lnTo>
                  <a:pt x="804751" y="1464908"/>
                </a:lnTo>
                <a:lnTo>
                  <a:pt x="806337" y="1446139"/>
                </a:lnTo>
                <a:lnTo>
                  <a:pt x="807923" y="1426415"/>
                </a:lnTo>
                <a:lnTo>
                  <a:pt x="809193" y="1406374"/>
                </a:lnTo>
                <a:lnTo>
                  <a:pt x="810779" y="1385696"/>
                </a:lnTo>
                <a:lnTo>
                  <a:pt x="811731" y="1364382"/>
                </a:lnTo>
                <a:lnTo>
                  <a:pt x="812365" y="1343069"/>
                </a:lnTo>
                <a:lnTo>
                  <a:pt x="813000" y="1320800"/>
                </a:lnTo>
                <a:lnTo>
                  <a:pt x="840921" y="1322709"/>
                </a:lnTo>
                <a:lnTo>
                  <a:pt x="866621" y="1324300"/>
                </a:lnTo>
                <a:lnTo>
                  <a:pt x="909771" y="1327481"/>
                </a:lnTo>
                <a:lnTo>
                  <a:pt x="938644" y="1330026"/>
                </a:lnTo>
                <a:lnTo>
                  <a:pt x="948797" y="1330980"/>
                </a:lnTo>
                <a:lnTo>
                  <a:pt x="956729" y="1331298"/>
                </a:lnTo>
                <a:lnTo>
                  <a:pt x="964661" y="1331934"/>
                </a:lnTo>
                <a:lnTo>
                  <a:pt x="972593" y="1332889"/>
                </a:lnTo>
                <a:lnTo>
                  <a:pt x="980208" y="1334161"/>
                </a:lnTo>
                <a:lnTo>
                  <a:pt x="987823" y="1335752"/>
                </a:lnTo>
                <a:lnTo>
                  <a:pt x="995437" y="1337979"/>
                </a:lnTo>
                <a:lnTo>
                  <a:pt x="1002418" y="1340205"/>
                </a:lnTo>
                <a:lnTo>
                  <a:pt x="1009715" y="1343387"/>
                </a:lnTo>
                <a:lnTo>
                  <a:pt x="1016378" y="1346250"/>
                </a:lnTo>
                <a:lnTo>
                  <a:pt x="1023358" y="1349749"/>
                </a:lnTo>
                <a:lnTo>
                  <a:pt x="1030021" y="1353885"/>
                </a:lnTo>
                <a:lnTo>
                  <a:pt x="1036050" y="1357702"/>
                </a:lnTo>
                <a:lnTo>
                  <a:pt x="1042395" y="1361837"/>
                </a:lnTo>
                <a:lnTo>
                  <a:pt x="1048106" y="1366927"/>
                </a:lnTo>
                <a:lnTo>
                  <a:pt x="1053817" y="1371699"/>
                </a:lnTo>
                <a:lnTo>
                  <a:pt x="1059211" y="1377107"/>
                </a:lnTo>
                <a:lnTo>
                  <a:pt x="1064605" y="1382197"/>
                </a:lnTo>
                <a:lnTo>
                  <a:pt x="1069364" y="1388241"/>
                </a:lnTo>
                <a:lnTo>
                  <a:pt x="1073806" y="1393967"/>
                </a:lnTo>
                <a:lnTo>
                  <a:pt x="1078248" y="1400012"/>
                </a:lnTo>
                <a:lnTo>
                  <a:pt x="1082373" y="1406374"/>
                </a:lnTo>
                <a:lnTo>
                  <a:pt x="1085863" y="1413054"/>
                </a:lnTo>
                <a:lnTo>
                  <a:pt x="1089670" y="1419735"/>
                </a:lnTo>
                <a:lnTo>
                  <a:pt x="1092843" y="1426734"/>
                </a:lnTo>
                <a:lnTo>
                  <a:pt x="1095381" y="1433732"/>
                </a:lnTo>
                <a:lnTo>
                  <a:pt x="1097920" y="1441049"/>
                </a:lnTo>
                <a:lnTo>
                  <a:pt x="1100141" y="1448684"/>
                </a:lnTo>
                <a:lnTo>
                  <a:pt x="1101727" y="1456000"/>
                </a:lnTo>
                <a:lnTo>
                  <a:pt x="1103314" y="1463635"/>
                </a:lnTo>
                <a:lnTo>
                  <a:pt x="1104265" y="1471588"/>
                </a:lnTo>
                <a:lnTo>
                  <a:pt x="1104900" y="1479541"/>
                </a:lnTo>
                <a:lnTo>
                  <a:pt x="1104900" y="1487494"/>
                </a:lnTo>
                <a:lnTo>
                  <a:pt x="1104900" y="1686000"/>
                </a:lnTo>
                <a:lnTo>
                  <a:pt x="1104900" y="1690135"/>
                </a:lnTo>
                <a:lnTo>
                  <a:pt x="1104265" y="1693953"/>
                </a:lnTo>
                <a:lnTo>
                  <a:pt x="1103631" y="1697770"/>
                </a:lnTo>
                <a:lnTo>
                  <a:pt x="1102362" y="1701906"/>
                </a:lnTo>
                <a:lnTo>
                  <a:pt x="1101093" y="1705405"/>
                </a:lnTo>
                <a:lnTo>
                  <a:pt x="1099189" y="1709222"/>
                </a:lnTo>
                <a:lnTo>
                  <a:pt x="1096968" y="1713040"/>
                </a:lnTo>
                <a:lnTo>
                  <a:pt x="1094430" y="1716221"/>
                </a:lnTo>
                <a:lnTo>
                  <a:pt x="1091891" y="1719720"/>
                </a:lnTo>
                <a:lnTo>
                  <a:pt x="1089036" y="1722901"/>
                </a:lnTo>
                <a:lnTo>
                  <a:pt x="1085546" y="1726719"/>
                </a:lnTo>
                <a:lnTo>
                  <a:pt x="1082056" y="1729900"/>
                </a:lnTo>
                <a:lnTo>
                  <a:pt x="1078248" y="1732763"/>
                </a:lnTo>
                <a:lnTo>
                  <a:pt x="1074124" y="1736262"/>
                </a:lnTo>
                <a:lnTo>
                  <a:pt x="1069682" y="1739125"/>
                </a:lnTo>
                <a:lnTo>
                  <a:pt x="1065240" y="1741989"/>
                </a:lnTo>
                <a:lnTo>
                  <a:pt x="1055404" y="1748033"/>
                </a:lnTo>
                <a:lnTo>
                  <a:pt x="1044299" y="1753441"/>
                </a:lnTo>
                <a:lnTo>
                  <a:pt x="1032560" y="1758531"/>
                </a:lnTo>
                <a:lnTo>
                  <a:pt x="1019868" y="1763939"/>
                </a:lnTo>
                <a:lnTo>
                  <a:pt x="1005908" y="1768392"/>
                </a:lnTo>
                <a:lnTo>
                  <a:pt x="991630" y="1773164"/>
                </a:lnTo>
                <a:lnTo>
                  <a:pt x="976718" y="1777300"/>
                </a:lnTo>
                <a:lnTo>
                  <a:pt x="960854" y="1781117"/>
                </a:lnTo>
                <a:lnTo>
                  <a:pt x="944038" y="1784934"/>
                </a:lnTo>
                <a:lnTo>
                  <a:pt x="927222" y="1788434"/>
                </a:lnTo>
                <a:lnTo>
                  <a:pt x="909454" y="1791615"/>
                </a:lnTo>
                <a:lnTo>
                  <a:pt x="891369" y="1794796"/>
                </a:lnTo>
                <a:lnTo>
                  <a:pt x="872332" y="1797341"/>
                </a:lnTo>
                <a:lnTo>
                  <a:pt x="853295" y="1799886"/>
                </a:lnTo>
                <a:lnTo>
                  <a:pt x="833941" y="1801795"/>
                </a:lnTo>
                <a:lnTo>
                  <a:pt x="813952" y="1804022"/>
                </a:lnTo>
                <a:lnTo>
                  <a:pt x="793328" y="1805930"/>
                </a:lnTo>
                <a:lnTo>
                  <a:pt x="773022" y="1807203"/>
                </a:lnTo>
                <a:lnTo>
                  <a:pt x="752399" y="1808475"/>
                </a:lnTo>
                <a:lnTo>
                  <a:pt x="731458" y="1809748"/>
                </a:lnTo>
                <a:lnTo>
                  <a:pt x="710200" y="1810384"/>
                </a:lnTo>
                <a:lnTo>
                  <a:pt x="688942" y="1811020"/>
                </a:lnTo>
                <a:lnTo>
                  <a:pt x="667684" y="1811338"/>
                </a:lnTo>
                <a:lnTo>
                  <a:pt x="646427" y="1811338"/>
                </a:lnTo>
                <a:lnTo>
                  <a:pt x="625486" y="1811338"/>
                </a:lnTo>
                <a:lnTo>
                  <a:pt x="603911" y="1811020"/>
                </a:lnTo>
                <a:lnTo>
                  <a:pt x="582653" y="1810384"/>
                </a:lnTo>
                <a:lnTo>
                  <a:pt x="561395" y="1809748"/>
                </a:lnTo>
                <a:lnTo>
                  <a:pt x="540137" y="1808475"/>
                </a:lnTo>
                <a:lnTo>
                  <a:pt x="518879" y="1807203"/>
                </a:lnTo>
                <a:lnTo>
                  <a:pt x="498573" y="1805930"/>
                </a:lnTo>
                <a:lnTo>
                  <a:pt x="477632" y="1804022"/>
                </a:lnTo>
                <a:lnTo>
                  <a:pt x="457326" y="1801795"/>
                </a:lnTo>
                <a:lnTo>
                  <a:pt x="437337" y="1799886"/>
                </a:lnTo>
                <a:lnTo>
                  <a:pt x="417983" y="1797341"/>
                </a:lnTo>
                <a:lnTo>
                  <a:pt x="398629" y="1794796"/>
                </a:lnTo>
                <a:lnTo>
                  <a:pt x="379909" y="1791615"/>
                </a:lnTo>
                <a:lnTo>
                  <a:pt x="361824" y="1788434"/>
                </a:lnTo>
                <a:lnTo>
                  <a:pt x="344056" y="1784934"/>
                </a:lnTo>
                <a:lnTo>
                  <a:pt x="327240" y="1781117"/>
                </a:lnTo>
                <a:lnTo>
                  <a:pt x="310741" y="1777300"/>
                </a:lnTo>
                <a:lnTo>
                  <a:pt x="295195" y="1773164"/>
                </a:lnTo>
                <a:lnTo>
                  <a:pt x="280600" y="1768392"/>
                </a:lnTo>
                <a:lnTo>
                  <a:pt x="266322" y="1763939"/>
                </a:lnTo>
                <a:lnTo>
                  <a:pt x="252996" y="1758531"/>
                </a:lnTo>
                <a:lnTo>
                  <a:pt x="240622" y="1753441"/>
                </a:lnTo>
                <a:lnTo>
                  <a:pt x="229517" y="1748033"/>
                </a:lnTo>
                <a:lnTo>
                  <a:pt x="219047" y="1741989"/>
                </a:lnTo>
                <a:lnTo>
                  <a:pt x="214288" y="1739125"/>
                </a:lnTo>
                <a:lnTo>
                  <a:pt x="209846" y="1736262"/>
                </a:lnTo>
                <a:lnTo>
                  <a:pt x="205404" y="1732763"/>
                </a:lnTo>
                <a:lnTo>
                  <a:pt x="201596" y="1729900"/>
                </a:lnTo>
                <a:lnTo>
                  <a:pt x="198106" y="1726719"/>
                </a:lnTo>
                <a:lnTo>
                  <a:pt x="194299" y="1722901"/>
                </a:lnTo>
                <a:lnTo>
                  <a:pt x="191443" y="1719720"/>
                </a:lnTo>
                <a:lnTo>
                  <a:pt x="188588" y="1716221"/>
                </a:lnTo>
                <a:lnTo>
                  <a:pt x="186367" y="1713040"/>
                </a:lnTo>
                <a:lnTo>
                  <a:pt x="183828" y="1709222"/>
                </a:lnTo>
                <a:lnTo>
                  <a:pt x="181925" y="1705405"/>
                </a:lnTo>
                <a:lnTo>
                  <a:pt x="180338" y="1701906"/>
                </a:lnTo>
                <a:lnTo>
                  <a:pt x="179386" y="1697770"/>
                </a:lnTo>
                <a:lnTo>
                  <a:pt x="178435" y="1693953"/>
                </a:lnTo>
                <a:lnTo>
                  <a:pt x="177800" y="1690135"/>
                </a:lnTo>
                <a:lnTo>
                  <a:pt x="177800" y="1686000"/>
                </a:lnTo>
                <a:lnTo>
                  <a:pt x="177800" y="1487494"/>
                </a:lnTo>
                <a:lnTo>
                  <a:pt x="178117" y="1479541"/>
                </a:lnTo>
                <a:lnTo>
                  <a:pt x="178435" y="1471588"/>
                </a:lnTo>
                <a:lnTo>
                  <a:pt x="179386" y="1463635"/>
                </a:lnTo>
                <a:lnTo>
                  <a:pt x="180973" y="1456000"/>
                </a:lnTo>
                <a:lnTo>
                  <a:pt x="182559" y="1448684"/>
                </a:lnTo>
                <a:lnTo>
                  <a:pt x="184463" y="1441049"/>
                </a:lnTo>
                <a:lnTo>
                  <a:pt x="187318" y="1433732"/>
                </a:lnTo>
                <a:lnTo>
                  <a:pt x="190174" y="1426734"/>
                </a:lnTo>
                <a:lnTo>
                  <a:pt x="193030" y="1419735"/>
                </a:lnTo>
                <a:lnTo>
                  <a:pt x="196520" y="1413054"/>
                </a:lnTo>
                <a:lnTo>
                  <a:pt x="200327" y="1406374"/>
                </a:lnTo>
                <a:lnTo>
                  <a:pt x="204452" y="1400012"/>
                </a:lnTo>
                <a:lnTo>
                  <a:pt x="208576" y="1393967"/>
                </a:lnTo>
                <a:lnTo>
                  <a:pt x="213336" y="1388241"/>
                </a:lnTo>
                <a:lnTo>
                  <a:pt x="218095" y="1382197"/>
                </a:lnTo>
                <a:lnTo>
                  <a:pt x="223489" y="1377107"/>
                </a:lnTo>
                <a:lnTo>
                  <a:pt x="228883" y="1371699"/>
                </a:lnTo>
                <a:lnTo>
                  <a:pt x="234594" y="1366927"/>
                </a:lnTo>
                <a:lnTo>
                  <a:pt x="240305" y="1361837"/>
                </a:lnTo>
                <a:lnTo>
                  <a:pt x="246650" y="1357702"/>
                </a:lnTo>
                <a:lnTo>
                  <a:pt x="252679" y="1353885"/>
                </a:lnTo>
                <a:lnTo>
                  <a:pt x="259659" y="1349749"/>
                </a:lnTo>
                <a:lnTo>
                  <a:pt x="266005" y="1346250"/>
                </a:lnTo>
                <a:lnTo>
                  <a:pt x="272985" y="1343387"/>
                </a:lnTo>
                <a:lnTo>
                  <a:pt x="280282" y="1340205"/>
                </a:lnTo>
                <a:lnTo>
                  <a:pt x="287263" y="1337979"/>
                </a:lnTo>
                <a:lnTo>
                  <a:pt x="294877" y="1335752"/>
                </a:lnTo>
                <a:lnTo>
                  <a:pt x="302492" y="1334161"/>
                </a:lnTo>
                <a:lnTo>
                  <a:pt x="310107" y="1332889"/>
                </a:lnTo>
                <a:lnTo>
                  <a:pt x="318039" y="1331934"/>
                </a:lnTo>
                <a:lnTo>
                  <a:pt x="325971" y="1331298"/>
                </a:lnTo>
                <a:lnTo>
                  <a:pt x="333903" y="1330980"/>
                </a:lnTo>
                <a:lnTo>
                  <a:pt x="344056" y="1330026"/>
                </a:lnTo>
                <a:lnTo>
                  <a:pt x="372929" y="1327481"/>
                </a:lnTo>
                <a:lnTo>
                  <a:pt x="415762" y="1324300"/>
                </a:lnTo>
                <a:lnTo>
                  <a:pt x="441779" y="1322709"/>
                </a:lnTo>
                <a:lnTo>
                  <a:pt x="470017" y="1320800"/>
                </a:lnTo>
                <a:close/>
                <a:moveTo>
                  <a:pt x="1004887" y="995363"/>
                </a:moveTo>
                <a:lnTo>
                  <a:pt x="1176337" y="995363"/>
                </a:lnTo>
                <a:lnTo>
                  <a:pt x="1176337" y="1265238"/>
                </a:lnTo>
                <a:lnTo>
                  <a:pt x="1004887" y="1265238"/>
                </a:lnTo>
                <a:lnTo>
                  <a:pt x="1004887" y="995363"/>
                </a:lnTo>
                <a:close/>
                <a:moveTo>
                  <a:pt x="493561" y="847408"/>
                </a:moveTo>
                <a:lnTo>
                  <a:pt x="491024" y="847726"/>
                </a:lnTo>
                <a:lnTo>
                  <a:pt x="488804" y="848043"/>
                </a:lnTo>
                <a:lnTo>
                  <a:pt x="485950" y="848996"/>
                </a:lnTo>
                <a:lnTo>
                  <a:pt x="483730" y="849948"/>
                </a:lnTo>
                <a:lnTo>
                  <a:pt x="481510" y="851218"/>
                </a:lnTo>
                <a:lnTo>
                  <a:pt x="479290" y="852806"/>
                </a:lnTo>
                <a:lnTo>
                  <a:pt x="475167" y="856933"/>
                </a:lnTo>
                <a:lnTo>
                  <a:pt x="470727" y="861061"/>
                </a:lnTo>
                <a:lnTo>
                  <a:pt x="466604" y="865823"/>
                </a:lnTo>
                <a:lnTo>
                  <a:pt x="462482" y="871221"/>
                </a:lnTo>
                <a:lnTo>
                  <a:pt x="454553" y="882651"/>
                </a:lnTo>
                <a:lnTo>
                  <a:pt x="448527" y="890906"/>
                </a:lnTo>
                <a:lnTo>
                  <a:pt x="442819" y="899478"/>
                </a:lnTo>
                <a:lnTo>
                  <a:pt x="436793" y="908368"/>
                </a:lnTo>
                <a:lnTo>
                  <a:pt x="431402" y="917893"/>
                </a:lnTo>
                <a:lnTo>
                  <a:pt x="429499" y="926783"/>
                </a:lnTo>
                <a:lnTo>
                  <a:pt x="427596" y="935673"/>
                </a:lnTo>
                <a:lnTo>
                  <a:pt x="426010" y="945198"/>
                </a:lnTo>
                <a:lnTo>
                  <a:pt x="424742" y="954406"/>
                </a:lnTo>
                <a:lnTo>
                  <a:pt x="423790" y="963931"/>
                </a:lnTo>
                <a:lnTo>
                  <a:pt x="423156" y="973773"/>
                </a:lnTo>
                <a:lnTo>
                  <a:pt x="422839" y="982981"/>
                </a:lnTo>
                <a:lnTo>
                  <a:pt x="422839" y="992823"/>
                </a:lnTo>
                <a:lnTo>
                  <a:pt x="423156" y="1007111"/>
                </a:lnTo>
                <a:lnTo>
                  <a:pt x="424107" y="1020764"/>
                </a:lnTo>
                <a:lnTo>
                  <a:pt x="426010" y="1034099"/>
                </a:lnTo>
                <a:lnTo>
                  <a:pt x="428547" y="1047434"/>
                </a:lnTo>
                <a:lnTo>
                  <a:pt x="432036" y="1060769"/>
                </a:lnTo>
                <a:lnTo>
                  <a:pt x="435525" y="1073469"/>
                </a:lnTo>
                <a:lnTo>
                  <a:pt x="439965" y="1086169"/>
                </a:lnTo>
                <a:lnTo>
                  <a:pt x="445039" y="1098551"/>
                </a:lnTo>
                <a:lnTo>
                  <a:pt x="450430" y="1110934"/>
                </a:lnTo>
                <a:lnTo>
                  <a:pt x="456456" y="1122999"/>
                </a:lnTo>
                <a:lnTo>
                  <a:pt x="462799" y="1134429"/>
                </a:lnTo>
                <a:lnTo>
                  <a:pt x="469459" y="1145541"/>
                </a:lnTo>
                <a:lnTo>
                  <a:pt x="477070" y="1156019"/>
                </a:lnTo>
                <a:lnTo>
                  <a:pt x="484364" y="1166496"/>
                </a:lnTo>
                <a:lnTo>
                  <a:pt x="492293" y="1176656"/>
                </a:lnTo>
                <a:lnTo>
                  <a:pt x="500539" y="1186181"/>
                </a:lnTo>
                <a:lnTo>
                  <a:pt x="508784" y="1195389"/>
                </a:lnTo>
                <a:lnTo>
                  <a:pt x="517347" y="1204279"/>
                </a:lnTo>
                <a:lnTo>
                  <a:pt x="526227" y="1212216"/>
                </a:lnTo>
                <a:lnTo>
                  <a:pt x="535107" y="1220154"/>
                </a:lnTo>
                <a:lnTo>
                  <a:pt x="543987" y="1227456"/>
                </a:lnTo>
                <a:lnTo>
                  <a:pt x="553184" y="1234124"/>
                </a:lnTo>
                <a:lnTo>
                  <a:pt x="562381" y="1240474"/>
                </a:lnTo>
                <a:lnTo>
                  <a:pt x="571578" y="1245871"/>
                </a:lnTo>
                <a:lnTo>
                  <a:pt x="580775" y="1250951"/>
                </a:lnTo>
                <a:lnTo>
                  <a:pt x="589655" y="1255079"/>
                </a:lnTo>
                <a:lnTo>
                  <a:pt x="598853" y="1258889"/>
                </a:lnTo>
                <a:lnTo>
                  <a:pt x="607732" y="1262381"/>
                </a:lnTo>
                <a:lnTo>
                  <a:pt x="616612" y="1264604"/>
                </a:lnTo>
                <a:lnTo>
                  <a:pt x="624858" y="1266509"/>
                </a:lnTo>
                <a:lnTo>
                  <a:pt x="633421" y="1267461"/>
                </a:lnTo>
                <a:lnTo>
                  <a:pt x="641349" y="1267779"/>
                </a:lnTo>
                <a:lnTo>
                  <a:pt x="649595" y="1267461"/>
                </a:lnTo>
                <a:lnTo>
                  <a:pt x="657524" y="1266509"/>
                </a:lnTo>
                <a:lnTo>
                  <a:pt x="666404" y="1264604"/>
                </a:lnTo>
                <a:lnTo>
                  <a:pt x="674967" y="1262381"/>
                </a:lnTo>
                <a:lnTo>
                  <a:pt x="684164" y="1258889"/>
                </a:lnTo>
                <a:lnTo>
                  <a:pt x="692726" y="1255079"/>
                </a:lnTo>
                <a:lnTo>
                  <a:pt x="701924" y="1250951"/>
                </a:lnTo>
                <a:lnTo>
                  <a:pt x="711121" y="1245871"/>
                </a:lnTo>
                <a:lnTo>
                  <a:pt x="720318" y="1240474"/>
                </a:lnTo>
                <a:lnTo>
                  <a:pt x="729515" y="1234124"/>
                </a:lnTo>
                <a:lnTo>
                  <a:pt x="738395" y="1227456"/>
                </a:lnTo>
                <a:lnTo>
                  <a:pt x="747592" y="1220154"/>
                </a:lnTo>
                <a:lnTo>
                  <a:pt x="756472" y="1212216"/>
                </a:lnTo>
                <a:lnTo>
                  <a:pt x="765352" y="1204279"/>
                </a:lnTo>
                <a:lnTo>
                  <a:pt x="773915" y="1195389"/>
                </a:lnTo>
                <a:lnTo>
                  <a:pt x="782160" y="1186181"/>
                </a:lnTo>
                <a:lnTo>
                  <a:pt x="790406" y="1176656"/>
                </a:lnTo>
                <a:lnTo>
                  <a:pt x="798652" y="1166496"/>
                </a:lnTo>
                <a:lnTo>
                  <a:pt x="805946" y="1156019"/>
                </a:lnTo>
                <a:lnTo>
                  <a:pt x="813240" y="1145541"/>
                </a:lnTo>
                <a:lnTo>
                  <a:pt x="819900" y="1134429"/>
                </a:lnTo>
                <a:lnTo>
                  <a:pt x="826243" y="1122999"/>
                </a:lnTo>
                <a:lnTo>
                  <a:pt x="831952" y="1110934"/>
                </a:lnTo>
                <a:lnTo>
                  <a:pt x="837660" y="1098551"/>
                </a:lnTo>
                <a:lnTo>
                  <a:pt x="842417" y="1086169"/>
                </a:lnTo>
                <a:lnTo>
                  <a:pt x="847174" y="1073469"/>
                </a:lnTo>
                <a:lnTo>
                  <a:pt x="850980" y="1060769"/>
                </a:lnTo>
                <a:lnTo>
                  <a:pt x="853834" y="1047434"/>
                </a:lnTo>
                <a:lnTo>
                  <a:pt x="856689" y="1034099"/>
                </a:lnTo>
                <a:lnTo>
                  <a:pt x="858592" y="1020764"/>
                </a:lnTo>
                <a:lnTo>
                  <a:pt x="859543" y="1007111"/>
                </a:lnTo>
                <a:lnTo>
                  <a:pt x="860177" y="992823"/>
                </a:lnTo>
                <a:lnTo>
                  <a:pt x="859860" y="984886"/>
                </a:lnTo>
                <a:lnTo>
                  <a:pt x="859543" y="976313"/>
                </a:lnTo>
                <a:lnTo>
                  <a:pt x="837343" y="975361"/>
                </a:lnTo>
                <a:lnTo>
                  <a:pt x="814509" y="973773"/>
                </a:lnTo>
                <a:lnTo>
                  <a:pt x="791040" y="970916"/>
                </a:lnTo>
                <a:lnTo>
                  <a:pt x="767255" y="968058"/>
                </a:lnTo>
                <a:lnTo>
                  <a:pt x="743469" y="964566"/>
                </a:lnTo>
                <a:lnTo>
                  <a:pt x="719366" y="960438"/>
                </a:lnTo>
                <a:lnTo>
                  <a:pt x="695898" y="955041"/>
                </a:lnTo>
                <a:lnTo>
                  <a:pt x="684481" y="952501"/>
                </a:lnTo>
                <a:lnTo>
                  <a:pt x="673064" y="949643"/>
                </a:lnTo>
                <a:lnTo>
                  <a:pt x="661964" y="946468"/>
                </a:lnTo>
                <a:lnTo>
                  <a:pt x="651181" y="943293"/>
                </a:lnTo>
                <a:lnTo>
                  <a:pt x="640398" y="940118"/>
                </a:lnTo>
                <a:lnTo>
                  <a:pt x="629932" y="936308"/>
                </a:lnTo>
                <a:lnTo>
                  <a:pt x="620101" y="932816"/>
                </a:lnTo>
                <a:lnTo>
                  <a:pt x="610270" y="929006"/>
                </a:lnTo>
                <a:lnTo>
                  <a:pt x="601073" y="924878"/>
                </a:lnTo>
                <a:lnTo>
                  <a:pt x="592510" y="921068"/>
                </a:lnTo>
                <a:lnTo>
                  <a:pt x="583947" y="916941"/>
                </a:lnTo>
                <a:lnTo>
                  <a:pt x="576018" y="912178"/>
                </a:lnTo>
                <a:lnTo>
                  <a:pt x="568724" y="907733"/>
                </a:lnTo>
                <a:lnTo>
                  <a:pt x="561747" y="903288"/>
                </a:lnTo>
                <a:lnTo>
                  <a:pt x="555404" y="898208"/>
                </a:lnTo>
                <a:lnTo>
                  <a:pt x="550013" y="893128"/>
                </a:lnTo>
                <a:lnTo>
                  <a:pt x="544938" y="887731"/>
                </a:lnTo>
                <a:lnTo>
                  <a:pt x="540498" y="882651"/>
                </a:lnTo>
                <a:lnTo>
                  <a:pt x="536376" y="876936"/>
                </a:lnTo>
                <a:lnTo>
                  <a:pt x="532253" y="872173"/>
                </a:lnTo>
                <a:lnTo>
                  <a:pt x="528447" y="867728"/>
                </a:lnTo>
                <a:lnTo>
                  <a:pt x="524641" y="863601"/>
                </a:lnTo>
                <a:lnTo>
                  <a:pt x="520836" y="860426"/>
                </a:lnTo>
                <a:lnTo>
                  <a:pt x="517347" y="857251"/>
                </a:lnTo>
                <a:lnTo>
                  <a:pt x="514176" y="854393"/>
                </a:lnTo>
                <a:lnTo>
                  <a:pt x="511004" y="852488"/>
                </a:lnTo>
                <a:lnTo>
                  <a:pt x="507833" y="850583"/>
                </a:lnTo>
                <a:lnTo>
                  <a:pt x="504661" y="849313"/>
                </a:lnTo>
                <a:lnTo>
                  <a:pt x="501807" y="848361"/>
                </a:lnTo>
                <a:lnTo>
                  <a:pt x="499270" y="847726"/>
                </a:lnTo>
                <a:lnTo>
                  <a:pt x="496099" y="847408"/>
                </a:lnTo>
                <a:lnTo>
                  <a:pt x="493561" y="847408"/>
                </a:lnTo>
                <a:close/>
                <a:moveTo>
                  <a:pt x="1304925" y="828675"/>
                </a:moveTo>
                <a:lnTo>
                  <a:pt x="1476375" y="828675"/>
                </a:lnTo>
                <a:lnTo>
                  <a:pt x="1476375" y="1252538"/>
                </a:lnTo>
                <a:lnTo>
                  <a:pt x="1304925" y="1252538"/>
                </a:lnTo>
                <a:lnTo>
                  <a:pt x="1304925" y="828675"/>
                </a:lnTo>
                <a:close/>
                <a:moveTo>
                  <a:pt x="634055" y="655638"/>
                </a:moveTo>
                <a:lnTo>
                  <a:pt x="641349" y="655638"/>
                </a:lnTo>
                <a:lnTo>
                  <a:pt x="648644" y="655638"/>
                </a:lnTo>
                <a:lnTo>
                  <a:pt x="655938" y="655956"/>
                </a:lnTo>
                <a:lnTo>
                  <a:pt x="662915" y="656591"/>
                </a:lnTo>
                <a:lnTo>
                  <a:pt x="669892" y="657226"/>
                </a:lnTo>
                <a:lnTo>
                  <a:pt x="677187" y="658178"/>
                </a:lnTo>
                <a:lnTo>
                  <a:pt x="684164" y="659766"/>
                </a:lnTo>
                <a:lnTo>
                  <a:pt x="691141" y="661036"/>
                </a:lnTo>
                <a:lnTo>
                  <a:pt x="698118" y="662623"/>
                </a:lnTo>
                <a:lnTo>
                  <a:pt x="704778" y="664211"/>
                </a:lnTo>
                <a:lnTo>
                  <a:pt x="711438" y="666433"/>
                </a:lnTo>
                <a:lnTo>
                  <a:pt x="718415" y="668338"/>
                </a:lnTo>
                <a:lnTo>
                  <a:pt x="724758" y="670878"/>
                </a:lnTo>
                <a:lnTo>
                  <a:pt x="731418" y="673418"/>
                </a:lnTo>
                <a:lnTo>
                  <a:pt x="737761" y="676276"/>
                </a:lnTo>
                <a:lnTo>
                  <a:pt x="744421" y="679133"/>
                </a:lnTo>
                <a:lnTo>
                  <a:pt x="750446" y="682308"/>
                </a:lnTo>
                <a:lnTo>
                  <a:pt x="763132" y="688976"/>
                </a:lnTo>
                <a:lnTo>
                  <a:pt x="775500" y="696596"/>
                </a:lnTo>
                <a:lnTo>
                  <a:pt x="787235" y="704533"/>
                </a:lnTo>
                <a:lnTo>
                  <a:pt x="798652" y="713423"/>
                </a:lnTo>
                <a:lnTo>
                  <a:pt x="809435" y="722631"/>
                </a:lnTo>
                <a:lnTo>
                  <a:pt x="819900" y="732791"/>
                </a:lnTo>
                <a:lnTo>
                  <a:pt x="830049" y="743586"/>
                </a:lnTo>
                <a:lnTo>
                  <a:pt x="839880" y="754698"/>
                </a:lnTo>
                <a:lnTo>
                  <a:pt x="849394" y="766446"/>
                </a:lnTo>
                <a:lnTo>
                  <a:pt x="858274" y="778511"/>
                </a:lnTo>
                <a:lnTo>
                  <a:pt x="866520" y="791211"/>
                </a:lnTo>
                <a:lnTo>
                  <a:pt x="874449" y="804546"/>
                </a:lnTo>
                <a:lnTo>
                  <a:pt x="881743" y="818198"/>
                </a:lnTo>
                <a:lnTo>
                  <a:pt x="888403" y="832168"/>
                </a:lnTo>
                <a:lnTo>
                  <a:pt x="894746" y="847091"/>
                </a:lnTo>
                <a:lnTo>
                  <a:pt x="900137" y="861696"/>
                </a:lnTo>
                <a:lnTo>
                  <a:pt x="905529" y="876936"/>
                </a:lnTo>
                <a:lnTo>
                  <a:pt x="909651" y="892811"/>
                </a:lnTo>
                <a:lnTo>
                  <a:pt x="913457" y="908686"/>
                </a:lnTo>
                <a:lnTo>
                  <a:pt x="916946" y="924878"/>
                </a:lnTo>
                <a:lnTo>
                  <a:pt x="919166" y="941706"/>
                </a:lnTo>
                <a:lnTo>
                  <a:pt x="921068" y="958533"/>
                </a:lnTo>
                <a:lnTo>
                  <a:pt x="922020" y="975678"/>
                </a:lnTo>
                <a:lnTo>
                  <a:pt x="922337" y="992823"/>
                </a:lnTo>
                <a:lnTo>
                  <a:pt x="922337" y="1002031"/>
                </a:lnTo>
                <a:lnTo>
                  <a:pt x="922020" y="1010921"/>
                </a:lnTo>
                <a:lnTo>
                  <a:pt x="921386" y="1019811"/>
                </a:lnTo>
                <a:lnTo>
                  <a:pt x="920434" y="1028384"/>
                </a:lnTo>
                <a:lnTo>
                  <a:pt x="919483" y="1037274"/>
                </a:lnTo>
                <a:lnTo>
                  <a:pt x="918214" y="1045846"/>
                </a:lnTo>
                <a:lnTo>
                  <a:pt x="916628" y="1054419"/>
                </a:lnTo>
                <a:lnTo>
                  <a:pt x="915043" y="1062674"/>
                </a:lnTo>
                <a:lnTo>
                  <a:pt x="912823" y="1070929"/>
                </a:lnTo>
                <a:lnTo>
                  <a:pt x="910603" y="1079501"/>
                </a:lnTo>
                <a:lnTo>
                  <a:pt x="908383" y="1087756"/>
                </a:lnTo>
                <a:lnTo>
                  <a:pt x="906163" y="1095694"/>
                </a:lnTo>
                <a:lnTo>
                  <a:pt x="903309" y="1103631"/>
                </a:lnTo>
                <a:lnTo>
                  <a:pt x="900137" y="1111569"/>
                </a:lnTo>
                <a:lnTo>
                  <a:pt x="897283" y="1119189"/>
                </a:lnTo>
                <a:lnTo>
                  <a:pt x="894111" y="1126809"/>
                </a:lnTo>
                <a:lnTo>
                  <a:pt x="887134" y="1141731"/>
                </a:lnTo>
                <a:lnTo>
                  <a:pt x="879523" y="1156336"/>
                </a:lnTo>
                <a:lnTo>
                  <a:pt x="871277" y="1170624"/>
                </a:lnTo>
                <a:lnTo>
                  <a:pt x="862714" y="1184276"/>
                </a:lnTo>
                <a:lnTo>
                  <a:pt x="853517" y="1197611"/>
                </a:lnTo>
                <a:lnTo>
                  <a:pt x="843686" y="1209994"/>
                </a:lnTo>
                <a:lnTo>
                  <a:pt x="833854" y="1222376"/>
                </a:lnTo>
                <a:lnTo>
                  <a:pt x="823389" y="1233806"/>
                </a:lnTo>
                <a:lnTo>
                  <a:pt x="812606" y="1244919"/>
                </a:lnTo>
                <a:lnTo>
                  <a:pt x="801823" y="1255396"/>
                </a:lnTo>
                <a:lnTo>
                  <a:pt x="790406" y="1265239"/>
                </a:lnTo>
                <a:lnTo>
                  <a:pt x="778989" y="1274446"/>
                </a:lnTo>
                <a:lnTo>
                  <a:pt x="767255" y="1282701"/>
                </a:lnTo>
                <a:lnTo>
                  <a:pt x="755521" y="1290956"/>
                </a:lnTo>
                <a:lnTo>
                  <a:pt x="743786" y="1298259"/>
                </a:lnTo>
                <a:lnTo>
                  <a:pt x="732052" y="1304609"/>
                </a:lnTo>
                <a:lnTo>
                  <a:pt x="720318" y="1310641"/>
                </a:lnTo>
                <a:lnTo>
                  <a:pt x="708584" y="1315721"/>
                </a:lnTo>
                <a:lnTo>
                  <a:pt x="696849" y="1320166"/>
                </a:lnTo>
                <a:lnTo>
                  <a:pt x="685432" y="1323659"/>
                </a:lnTo>
                <a:lnTo>
                  <a:pt x="674015" y="1326516"/>
                </a:lnTo>
                <a:lnTo>
                  <a:pt x="662915" y="1328421"/>
                </a:lnTo>
                <a:lnTo>
                  <a:pt x="657207" y="1329374"/>
                </a:lnTo>
                <a:lnTo>
                  <a:pt x="652132" y="1329691"/>
                </a:lnTo>
                <a:lnTo>
                  <a:pt x="646424" y="1330009"/>
                </a:lnTo>
                <a:lnTo>
                  <a:pt x="641349" y="1330326"/>
                </a:lnTo>
                <a:lnTo>
                  <a:pt x="635958" y="1330009"/>
                </a:lnTo>
                <a:lnTo>
                  <a:pt x="630884" y="1329691"/>
                </a:lnTo>
                <a:lnTo>
                  <a:pt x="625492" y="1329374"/>
                </a:lnTo>
                <a:lnTo>
                  <a:pt x="620101" y="1328421"/>
                </a:lnTo>
                <a:lnTo>
                  <a:pt x="609001" y="1326516"/>
                </a:lnTo>
                <a:lnTo>
                  <a:pt x="597584" y="1323659"/>
                </a:lnTo>
                <a:lnTo>
                  <a:pt x="585850" y="1320166"/>
                </a:lnTo>
                <a:lnTo>
                  <a:pt x="574433" y="1315721"/>
                </a:lnTo>
                <a:lnTo>
                  <a:pt x="562698" y="1310641"/>
                </a:lnTo>
                <a:lnTo>
                  <a:pt x="550647" y="1304609"/>
                </a:lnTo>
                <a:lnTo>
                  <a:pt x="538913" y="1298259"/>
                </a:lnTo>
                <a:lnTo>
                  <a:pt x="527179" y="1290956"/>
                </a:lnTo>
                <a:lnTo>
                  <a:pt x="515444" y="1282701"/>
                </a:lnTo>
                <a:lnTo>
                  <a:pt x="503710" y="1274446"/>
                </a:lnTo>
                <a:lnTo>
                  <a:pt x="492293" y="1265239"/>
                </a:lnTo>
                <a:lnTo>
                  <a:pt x="481193" y="1255396"/>
                </a:lnTo>
                <a:lnTo>
                  <a:pt x="470093" y="1244919"/>
                </a:lnTo>
                <a:lnTo>
                  <a:pt x="459310" y="1233806"/>
                </a:lnTo>
                <a:lnTo>
                  <a:pt x="448845" y="1222376"/>
                </a:lnTo>
                <a:lnTo>
                  <a:pt x="438696" y="1209994"/>
                </a:lnTo>
                <a:lnTo>
                  <a:pt x="429499" y="1197611"/>
                </a:lnTo>
                <a:lnTo>
                  <a:pt x="419985" y="1184276"/>
                </a:lnTo>
                <a:lnTo>
                  <a:pt x="411422" y="1170624"/>
                </a:lnTo>
                <a:lnTo>
                  <a:pt x="403176" y="1156336"/>
                </a:lnTo>
                <a:lnTo>
                  <a:pt x="395565" y="1141731"/>
                </a:lnTo>
                <a:lnTo>
                  <a:pt x="388588" y="1126809"/>
                </a:lnTo>
                <a:lnTo>
                  <a:pt x="385416" y="1119189"/>
                </a:lnTo>
                <a:lnTo>
                  <a:pt x="382245" y="1111569"/>
                </a:lnTo>
                <a:lnTo>
                  <a:pt x="379390" y="1103631"/>
                </a:lnTo>
                <a:lnTo>
                  <a:pt x="376853" y="1095694"/>
                </a:lnTo>
                <a:lnTo>
                  <a:pt x="374316" y="1087756"/>
                </a:lnTo>
                <a:lnTo>
                  <a:pt x="372096" y="1079501"/>
                </a:lnTo>
                <a:lnTo>
                  <a:pt x="369559" y="1070929"/>
                </a:lnTo>
                <a:lnTo>
                  <a:pt x="367656" y="1062674"/>
                </a:lnTo>
                <a:lnTo>
                  <a:pt x="366071" y="1054419"/>
                </a:lnTo>
                <a:lnTo>
                  <a:pt x="364485" y="1045846"/>
                </a:lnTo>
                <a:lnTo>
                  <a:pt x="363216" y="1037274"/>
                </a:lnTo>
                <a:lnTo>
                  <a:pt x="362265" y="1028384"/>
                </a:lnTo>
                <a:lnTo>
                  <a:pt x="361313" y="1019811"/>
                </a:lnTo>
                <a:lnTo>
                  <a:pt x="360996" y="1010921"/>
                </a:lnTo>
                <a:lnTo>
                  <a:pt x="360362" y="1002031"/>
                </a:lnTo>
                <a:lnTo>
                  <a:pt x="360362" y="992823"/>
                </a:lnTo>
                <a:lnTo>
                  <a:pt x="360679" y="975678"/>
                </a:lnTo>
                <a:lnTo>
                  <a:pt x="361948" y="958533"/>
                </a:lnTo>
                <a:lnTo>
                  <a:pt x="363533" y="941706"/>
                </a:lnTo>
                <a:lnTo>
                  <a:pt x="366071" y="924878"/>
                </a:lnTo>
                <a:lnTo>
                  <a:pt x="368925" y="908686"/>
                </a:lnTo>
                <a:lnTo>
                  <a:pt x="373048" y="892811"/>
                </a:lnTo>
                <a:lnTo>
                  <a:pt x="377171" y="876936"/>
                </a:lnTo>
                <a:lnTo>
                  <a:pt x="382245" y="861696"/>
                </a:lnTo>
                <a:lnTo>
                  <a:pt x="387953" y="847091"/>
                </a:lnTo>
                <a:lnTo>
                  <a:pt x="393979" y="832168"/>
                </a:lnTo>
                <a:lnTo>
                  <a:pt x="400956" y="818198"/>
                </a:lnTo>
                <a:lnTo>
                  <a:pt x="408568" y="804546"/>
                </a:lnTo>
                <a:lnTo>
                  <a:pt x="416179" y="791211"/>
                </a:lnTo>
                <a:lnTo>
                  <a:pt x="424425" y="778511"/>
                </a:lnTo>
                <a:lnTo>
                  <a:pt x="433305" y="766446"/>
                </a:lnTo>
                <a:lnTo>
                  <a:pt x="442819" y="754698"/>
                </a:lnTo>
                <a:lnTo>
                  <a:pt x="452650" y="743586"/>
                </a:lnTo>
                <a:lnTo>
                  <a:pt x="462482" y="732791"/>
                </a:lnTo>
                <a:lnTo>
                  <a:pt x="473264" y="722631"/>
                </a:lnTo>
                <a:lnTo>
                  <a:pt x="484047" y="713423"/>
                </a:lnTo>
                <a:lnTo>
                  <a:pt x="495464" y="704533"/>
                </a:lnTo>
                <a:lnTo>
                  <a:pt x="507516" y="696596"/>
                </a:lnTo>
                <a:lnTo>
                  <a:pt x="519567" y="688976"/>
                </a:lnTo>
                <a:lnTo>
                  <a:pt x="531936" y="682308"/>
                </a:lnTo>
                <a:lnTo>
                  <a:pt x="538278" y="679133"/>
                </a:lnTo>
                <a:lnTo>
                  <a:pt x="544938" y="676276"/>
                </a:lnTo>
                <a:lnTo>
                  <a:pt x="551281" y="673418"/>
                </a:lnTo>
                <a:lnTo>
                  <a:pt x="557941" y="670878"/>
                </a:lnTo>
                <a:lnTo>
                  <a:pt x="564284" y="668338"/>
                </a:lnTo>
                <a:lnTo>
                  <a:pt x="571261" y="666433"/>
                </a:lnTo>
                <a:lnTo>
                  <a:pt x="577921" y="664211"/>
                </a:lnTo>
                <a:lnTo>
                  <a:pt x="584898" y="662623"/>
                </a:lnTo>
                <a:lnTo>
                  <a:pt x="591875" y="661036"/>
                </a:lnTo>
                <a:lnTo>
                  <a:pt x="598535" y="659766"/>
                </a:lnTo>
                <a:lnTo>
                  <a:pt x="605830" y="658178"/>
                </a:lnTo>
                <a:lnTo>
                  <a:pt x="612490" y="657226"/>
                </a:lnTo>
                <a:lnTo>
                  <a:pt x="619784" y="656591"/>
                </a:lnTo>
                <a:lnTo>
                  <a:pt x="627078" y="655956"/>
                </a:lnTo>
                <a:lnTo>
                  <a:pt x="634055" y="655638"/>
                </a:lnTo>
                <a:close/>
                <a:moveTo>
                  <a:pt x="1604962" y="463550"/>
                </a:moveTo>
                <a:lnTo>
                  <a:pt x="1776412" y="463550"/>
                </a:lnTo>
                <a:lnTo>
                  <a:pt x="1776412" y="1252538"/>
                </a:lnTo>
                <a:lnTo>
                  <a:pt x="1604962" y="1252538"/>
                </a:lnTo>
                <a:lnTo>
                  <a:pt x="1604962" y="463550"/>
                </a:lnTo>
                <a:close/>
                <a:moveTo>
                  <a:pt x="0" y="0"/>
                </a:moveTo>
                <a:lnTo>
                  <a:pt x="2125663" y="0"/>
                </a:lnTo>
                <a:lnTo>
                  <a:pt x="2125663" y="171553"/>
                </a:lnTo>
                <a:lnTo>
                  <a:pt x="2039621" y="171553"/>
                </a:lnTo>
                <a:lnTo>
                  <a:pt x="2039621" y="1577975"/>
                </a:lnTo>
                <a:lnTo>
                  <a:pt x="1252220" y="1577975"/>
                </a:lnTo>
                <a:lnTo>
                  <a:pt x="1252220" y="1449310"/>
                </a:lnTo>
                <a:lnTo>
                  <a:pt x="1911033" y="1449310"/>
                </a:lnTo>
                <a:lnTo>
                  <a:pt x="1911033" y="171553"/>
                </a:lnTo>
                <a:lnTo>
                  <a:pt x="195263" y="171553"/>
                </a:lnTo>
                <a:lnTo>
                  <a:pt x="195263" y="1249164"/>
                </a:lnTo>
                <a:lnTo>
                  <a:pt x="66675" y="1249164"/>
                </a:lnTo>
                <a:lnTo>
                  <a:pt x="66675" y="171553"/>
                </a:lnTo>
                <a:lnTo>
                  <a:pt x="0" y="171553"/>
                </a:lnTo>
                <a:lnTo>
                  <a:pt x="0" y="0"/>
                </a:lnTo>
                <a:close/>
              </a:path>
            </a:pathLst>
          </a:custGeom>
          <a:solidFill>
            <a:schemeClr val="accent1">
              <a:lumMod val="40000"/>
              <a:lumOff val="60000"/>
            </a:schemeClr>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ea typeface="宋体" panose="02010600030101010101" pitchFamily="2" charset="-122"/>
            </a:endParaRPr>
          </a:p>
        </p:txBody>
      </p:sp>
      <p:sp>
        <p:nvSpPr>
          <p:cNvPr id="3" name="Rectangle 2">
            <a:extLst>
              <a:ext uri="{FF2B5EF4-FFF2-40B4-BE49-F238E27FC236}">
                <a16:creationId xmlns:a16="http://schemas.microsoft.com/office/drawing/2014/main" id="{BD15F604-D9EB-4888-8C01-6A5B094128F4}"/>
              </a:ext>
            </a:extLst>
          </p:cNvPr>
          <p:cNvSpPr>
            <a:spLocks noChangeArrowheads="1"/>
          </p:cNvSpPr>
          <p:nvPr/>
        </p:nvSpPr>
        <p:spPr bwMode="auto">
          <a:xfrm>
            <a:off x="395536" y="4482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文本框 5">
            <a:extLst>
              <a:ext uri="{FF2B5EF4-FFF2-40B4-BE49-F238E27FC236}">
                <a16:creationId xmlns:a16="http://schemas.microsoft.com/office/drawing/2014/main" id="{56227AEB-5613-4C24-A9FF-4047F629452D}"/>
              </a:ext>
            </a:extLst>
          </p:cNvPr>
          <p:cNvSpPr txBox="1"/>
          <p:nvPr/>
        </p:nvSpPr>
        <p:spPr>
          <a:xfrm flipH="1">
            <a:off x="5436095" y="843558"/>
            <a:ext cx="2664296" cy="2215991"/>
          </a:xfrm>
          <a:prstGeom prst="rect">
            <a:avLst/>
          </a:prstGeom>
          <a:noFill/>
        </p:spPr>
        <p:txBody>
          <a:bodyPr wrap="square" lIns="0" tIns="0" rIns="0" bIns="0" rtlCol="0">
            <a:spAutoFit/>
          </a:bodyPr>
          <a:lstStyle/>
          <a:p>
            <a:r>
              <a:rPr lang="en-US" altLang="zh-CN" dirty="0"/>
              <a:t>         </a:t>
            </a:r>
            <a:r>
              <a:rPr lang="zh-CN" altLang="zh-CN" dirty="0"/>
              <a:t>辐射防护数据集成与监控系统将获取到的子系统状态信息数据存储到数据库服务器中，供</a:t>
            </a:r>
            <a:r>
              <a:rPr lang="en-US" altLang="zh-CN" dirty="0"/>
              <a:t>XX</a:t>
            </a:r>
            <a:r>
              <a:rPr lang="zh-CN" altLang="zh-CN" dirty="0"/>
              <a:t>装置总控系统读取。</a:t>
            </a:r>
            <a:endParaRPr lang="en-US" altLang="zh-CN" dirty="0"/>
          </a:p>
          <a:p>
            <a:r>
              <a:rPr lang="en-US" altLang="zh-CN" dirty="0"/>
              <a:t>         </a:t>
            </a:r>
            <a:r>
              <a:rPr lang="zh-CN" altLang="zh-CN" dirty="0"/>
              <a:t>子系统状态信息存储功能由各个子系统的代理服务模块完成。</a:t>
            </a:r>
          </a:p>
        </p:txBody>
      </p:sp>
      <p:sp>
        <p:nvSpPr>
          <p:cNvPr id="7" name="Rectangle 2">
            <a:extLst>
              <a:ext uri="{FF2B5EF4-FFF2-40B4-BE49-F238E27FC236}">
                <a16:creationId xmlns:a16="http://schemas.microsoft.com/office/drawing/2014/main" id="{6CA22F06-9C6B-486F-ABBA-19382CEB638C}"/>
              </a:ext>
            </a:extLst>
          </p:cNvPr>
          <p:cNvSpPr>
            <a:spLocks noChangeArrowheads="1"/>
          </p:cNvSpPr>
          <p:nvPr/>
        </p:nvSpPr>
        <p:spPr bwMode="auto">
          <a:xfrm>
            <a:off x="0" y="0"/>
            <a:ext cx="8049918"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10" name="Rectangle 4">
            <a:extLst>
              <a:ext uri="{FF2B5EF4-FFF2-40B4-BE49-F238E27FC236}">
                <a16:creationId xmlns:a16="http://schemas.microsoft.com/office/drawing/2014/main" id="{2842361A-F0C2-4B8E-8C27-85EF109586C2}"/>
              </a:ext>
            </a:extLst>
          </p:cNvPr>
          <p:cNvSpPr>
            <a:spLocks noChangeArrowheads="1"/>
          </p:cNvSpPr>
          <p:nvPr/>
        </p:nvSpPr>
        <p:spPr bwMode="auto">
          <a:xfrm>
            <a:off x="1979712" y="91574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2">
            <a:extLst>
              <a:ext uri="{FF2B5EF4-FFF2-40B4-BE49-F238E27FC236}">
                <a16:creationId xmlns:a16="http://schemas.microsoft.com/office/drawing/2014/main" id="{D8AB25C7-5A8D-42E9-9ADD-B8FA13A82799}"/>
              </a:ext>
            </a:extLst>
          </p:cNvPr>
          <p:cNvSpPr>
            <a:spLocks noChangeArrowheads="1"/>
          </p:cNvSpPr>
          <p:nvPr/>
        </p:nvSpPr>
        <p:spPr bwMode="auto">
          <a:xfrm>
            <a:off x="1114425" y="987927"/>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8" name="对象 7">
            <a:extLst>
              <a:ext uri="{FF2B5EF4-FFF2-40B4-BE49-F238E27FC236}">
                <a16:creationId xmlns:a16="http://schemas.microsoft.com/office/drawing/2014/main" id="{B2891378-52FD-4E33-B9BA-320DA01C02EA}"/>
              </a:ext>
            </a:extLst>
          </p:cNvPr>
          <p:cNvGraphicFramePr>
            <a:graphicFrameLocks noChangeAspect="1"/>
          </p:cNvGraphicFramePr>
          <p:nvPr>
            <p:extLst>
              <p:ext uri="{D42A27DB-BD31-4B8C-83A1-F6EECF244321}">
                <p14:modId xmlns:p14="http://schemas.microsoft.com/office/powerpoint/2010/main" val="3841777688"/>
              </p:ext>
            </p:extLst>
          </p:nvPr>
        </p:nvGraphicFramePr>
        <p:xfrm>
          <a:off x="1114425" y="987927"/>
          <a:ext cx="3457575" cy="3743325"/>
        </p:xfrm>
        <a:graphic>
          <a:graphicData uri="http://schemas.openxmlformats.org/presentationml/2006/ole">
            <mc:AlternateContent xmlns:mc="http://schemas.openxmlformats.org/markup-compatibility/2006">
              <mc:Choice xmlns:v="urn:schemas-microsoft-com:vml" Requires="v">
                <p:oleObj spid="_x0000_s43031" name="Visio" r:id="rId4" imgW="3452923" imgH="3743089" progId="Visio.Drawing.15">
                  <p:embed/>
                </p:oleObj>
              </mc:Choice>
              <mc:Fallback>
                <p:oleObj name="Visio" r:id="rId4" imgW="3452923" imgH="3743089" progId="Visio.Drawing.15">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14425" y="987927"/>
                        <a:ext cx="3457575" cy="3743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562208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4706" y="2"/>
            <a:ext cx="8459294" cy="588168"/>
          </a:xfrm>
        </p:spPr>
        <p:txBody>
          <a:bodyPr/>
          <a:lstStyle/>
          <a:p>
            <a:pPr algn="l"/>
            <a:r>
              <a:rPr lang="en-US" altLang="zh-CN" sz="3200" b="1" dirty="0">
                <a:solidFill>
                  <a:srgbClr val="F87A08"/>
                </a:solidFill>
              </a:rPr>
              <a:t>2</a:t>
            </a:r>
            <a:r>
              <a:rPr lang="en-US" altLang="zh-CN" sz="2000" b="1" dirty="0">
                <a:solidFill>
                  <a:schemeClr val="bg1"/>
                </a:solidFill>
              </a:rPr>
              <a:t>-</a:t>
            </a:r>
            <a:r>
              <a:rPr lang="en-US" altLang="zh-CN" sz="2000" b="1" dirty="0">
                <a:solidFill>
                  <a:schemeClr val="bg1"/>
                </a:solidFill>
                <a:latin typeface="微软雅黑" panose="020B0503020204020204" pitchFamily="34" charset="-122"/>
                <a:ea typeface="微软雅黑" panose="020B0503020204020204" pitchFamily="34" charset="-122"/>
              </a:rPr>
              <a:t>4 </a:t>
            </a:r>
            <a:r>
              <a:rPr lang="zh-CN" altLang="en-US" sz="2000" b="1" dirty="0">
                <a:solidFill>
                  <a:schemeClr val="bg1"/>
                </a:solidFill>
                <a:latin typeface="微软雅黑" panose="020B0503020204020204" pitchFamily="34" charset="-122"/>
                <a:ea typeface="微软雅黑" panose="020B0503020204020204" pitchFamily="34" charset="-122"/>
              </a:rPr>
              <a:t>子系统控制</a:t>
            </a:r>
            <a:r>
              <a:rPr lang="en-US" altLang="zh-CN" sz="2000" b="1" dirty="0">
                <a:solidFill>
                  <a:schemeClr val="bg1"/>
                </a:solidFill>
                <a:latin typeface="微软雅黑" panose="020B0503020204020204" pitchFamily="34" charset="-122"/>
                <a:ea typeface="微软雅黑" panose="020B0503020204020204" pitchFamily="34" charset="-122"/>
              </a:rPr>
              <a:t>-</a:t>
            </a:r>
            <a:r>
              <a:rPr lang="zh-CN" altLang="en-US" sz="2000" b="1" dirty="0">
                <a:solidFill>
                  <a:schemeClr val="bg1"/>
                </a:solidFill>
                <a:latin typeface="微软雅黑" panose="020B0503020204020204" pitchFamily="34" charset="-122"/>
                <a:ea typeface="微软雅黑" panose="020B0503020204020204" pitchFamily="34" charset="-122"/>
              </a:rPr>
              <a:t>子系统远程启停</a:t>
            </a:r>
          </a:p>
        </p:txBody>
      </p:sp>
      <p:sp>
        <p:nvSpPr>
          <p:cNvPr id="4" name="Rectangle 2"/>
          <p:cNvSpPr>
            <a:spLocks noChangeArrowheads="1"/>
          </p:cNvSpPr>
          <p:nvPr/>
        </p:nvSpPr>
        <p:spPr bwMode="auto">
          <a:xfrm flipV="1">
            <a:off x="3703421" y="-956571"/>
            <a:ext cx="7517829"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ctr" anchorCtr="0" compatLnSpc="1">
            <a:prstTxWarp prst="textNoShape">
              <a:avLst/>
            </a:prstTxWarp>
            <a:spAutoFit/>
          </a:bodyPr>
          <a:lstStyle/>
          <a:p>
            <a:endParaRPr lang="zh-CN" altLang="en-US"/>
          </a:p>
        </p:txBody>
      </p:sp>
      <p:sp>
        <p:nvSpPr>
          <p:cNvPr id="19" name="KSO_Shape"/>
          <p:cNvSpPr>
            <a:spLocks/>
          </p:cNvSpPr>
          <p:nvPr/>
        </p:nvSpPr>
        <p:spPr bwMode="auto">
          <a:xfrm>
            <a:off x="251520" y="138559"/>
            <a:ext cx="433186" cy="264666"/>
          </a:xfrm>
          <a:custGeom>
            <a:avLst/>
            <a:gdLst>
              <a:gd name="T0" fmla="*/ 432030 w 2125663"/>
              <a:gd name="T1" fmla="*/ 1344893 h 1811338"/>
              <a:gd name="T2" fmla="*/ 462740 w 2125663"/>
              <a:gd name="T3" fmla="*/ 1477960 h 1811338"/>
              <a:gd name="T4" fmla="*/ 513638 w 2125663"/>
              <a:gd name="T5" fmla="*/ 1557743 h 1811338"/>
              <a:gd name="T6" fmla="*/ 516481 w 2125663"/>
              <a:gd name="T7" fmla="*/ 1336346 h 1811338"/>
              <a:gd name="T8" fmla="*/ 503401 w 2125663"/>
              <a:gd name="T9" fmla="*/ 1310416 h 1811338"/>
              <a:gd name="T10" fmla="*/ 515913 w 2125663"/>
              <a:gd name="T11" fmla="*/ 1250009 h 1811338"/>
              <a:gd name="T12" fmla="*/ 618846 w 2125663"/>
              <a:gd name="T13" fmla="*/ 1242885 h 1811338"/>
              <a:gd name="T14" fmla="*/ 643583 w 2125663"/>
              <a:gd name="T15" fmla="*/ 1263116 h 1811338"/>
              <a:gd name="T16" fmla="*/ 642446 w 2125663"/>
              <a:gd name="T17" fmla="*/ 1324948 h 1811338"/>
              <a:gd name="T18" fmla="*/ 619414 w 2125663"/>
              <a:gd name="T19" fmla="*/ 1342899 h 1811338"/>
              <a:gd name="T20" fmla="*/ 664057 w 2125663"/>
              <a:gd name="T21" fmla="*/ 1524691 h 1811338"/>
              <a:gd name="T22" fmla="*/ 704434 w 2125663"/>
              <a:gd name="T23" fmla="*/ 1417553 h 1811338"/>
              <a:gd name="T24" fmla="*/ 725191 w 2125663"/>
              <a:gd name="T25" fmla="*/ 1259697 h 1811338"/>
              <a:gd name="T26" fmla="*/ 857412 w 2125663"/>
              <a:gd name="T27" fmla="*/ 1192451 h 1811338"/>
              <a:gd name="T28" fmla="*/ 923096 w 2125663"/>
              <a:gd name="T29" fmla="*/ 1212682 h 1811338"/>
              <a:gd name="T30" fmla="*/ 970013 w 2125663"/>
              <a:gd name="T31" fmla="*/ 1259697 h 1811338"/>
              <a:gd name="T32" fmla="*/ 990201 w 2125663"/>
              <a:gd name="T33" fmla="*/ 1325233 h 1811338"/>
              <a:gd name="T34" fmla="*/ 980818 w 2125663"/>
              <a:gd name="T35" fmla="*/ 1537228 h 1811338"/>
              <a:gd name="T36" fmla="*/ 935891 w 2125663"/>
              <a:gd name="T37" fmla="*/ 1570566 h 1811338"/>
              <a:gd name="T38" fmla="*/ 798837 w 2125663"/>
              <a:gd name="T39" fmla="*/ 1607608 h 1811338"/>
              <a:gd name="T40" fmla="*/ 617424 w 2125663"/>
              <a:gd name="T41" fmla="*/ 1622140 h 1811338"/>
              <a:gd name="T42" fmla="*/ 428049 w 2125663"/>
              <a:gd name="T43" fmla="*/ 1615872 h 1811338"/>
              <a:gd name="T44" fmla="*/ 264551 w 2125663"/>
              <a:gd name="T45" fmla="*/ 1588232 h 1811338"/>
              <a:gd name="T46" fmla="*/ 180669 w 2125663"/>
              <a:gd name="T47" fmla="*/ 1549481 h 1811338"/>
              <a:gd name="T48" fmla="*/ 159912 w 2125663"/>
              <a:gd name="T49" fmla="*/ 1517283 h 1811338"/>
              <a:gd name="T50" fmla="*/ 167873 w 2125663"/>
              <a:gd name="T51" fmla="*/ 1284201 h 1811338"/>
              <a:gd name="T52" fmla="*/ 205123 w 2125663"/>
              <a:gd name="T53" fmla="*/ 1228638 h 1811338"/>
              <a:gd name="T54" fmla="*/ 264266 w 2125663"/>
              <a:gd name="T55" fmla="*/ 1196440 h 1811338"/>
              <a:gd name="T56" fmla="*/ 421225 w 2125663"/>
              <a:gd name="T57" fmla="*/ 1183048 h 1811338"/>
              <a:gd name="T58" fmla="*/ 433514 w 2125663"/>
              <a:gd name="T59" fmla="*/ 761303 h 1811338"/>
              <a:gd name="T60" fmla="*/ 391450 w 2125663"/>
              <a:gd name="T61" fmla="*/ 813630 h 1811338"/>
              <a:gd name="T62" fmla="*/ 379229 w 2125663"/>
              <a:gd name="T63" fmla="*/ 902075 h 1811338"/>
              <a:gd name="T64" fmla="*/ 414756 w 2125663"/>
              <a:gd name="T65" fmla="*/ 1016114 h 1811338"/>
              <a:gd name="T66" fmla="*/ 487516 w 2125663"/>
              <a:gd name="T67" fmla="*/ 1099439 h 1811338"/>
              <a:gd name="T68" fmla="*/ 567666 w 2125663"/>
              <a:gd name="T69" fmla="*/ 1135272 h 1811338"/>
              <a:gd name="T70" fmla="*/ 645542 w 2125663"/>
              <a:gd name="T71" fmla="*/ 1111099 h 1811338"/>
              <a:gd name="T72" fmla="*/ 722282 w 2125663"/>
              <a:gd name="T73" fmla="*/ 1035452 h 1811338"/>
              <a:gd name="T74" fmla="*/ 767757 w 2125663"/>
              <a:gd name="T75" fmla="*/ 926248 h 1811338"/>
              <a:gd name="T76" fmla="*/ 666290 w 2125663"/>
              <a:gd name="T77" fmla="*/ 863967 h 1811338"/>
              <a:gd name="T78" fmla="*/ 546918 w 2125663"/>
              <a:gd name="T79" fmla="*/ 832116 h 1811338"/>
              <a:gd name="T80" fmla="*/ 484389 w 2125663"/>
              <a:gd name="T81" fmla="*/ 790595 h 1811338"/>
              <a:gd name="T82" fmla="*/ 452273 w 2125663"/>
              <a:gd name="T83" fmla="*/ 760734 h 1811338"/>
              <a:gd name="T84" fmla="*/ 568234 w 2125663"/>
              <a:gd name="T85" fmla="*/ 587258 h 1811338"/>
              <a:gd name="T86" fmla="*/ 631616 w 2125663"/>
              <a:gd name="T87" fmla="*/ 594937 h 1811338"/>
              <a:gd name="T88" fmla="*/ 705513 w 2125663"/>
              <a:gd name="T89" fmla="*/ 631054 h 1811338"/>
              <a:gd name="T90" fmla="*/ 790210 w 2125663"/>
              <a:gd name="T91" fmla="*/ 732864 h 1811338"/>
              <a:gd name="T92" fmla="*/ 826306 w 2125663"/>
              <a:gd name="T93" fmla="*/ 873920 h 1811338"/>
              <a:gd name="T94" fmla="*/ 818064 w 2125663"/>
              <a:gd name="T95" fmla="*/ 959237 h 1811338"/>
              <a:gd name="T96" fmla="*/ 780831 w 2125663"/>
              <a:gd name="T97" fmla="*/ 1048534 h 1811338"/>
              <a:gd name="T98" fmla="*/ 687607 w 2125663"/>
              <a:gd name="T99" fmla="*/ 1148922 h 1811338"/>
              <a:gd name="T100" fmla="*/ 588983 w 2125663"/>
              <a:gd name="T101" fmla="*/ 1190727 h 1811338"/>
              <a:gd name="T102" fmla="*/ 525033 w 2125663"/>
              <a:gd name="T103" fmla="*/ 1182480 h 1811338"/>
              <a:gd name="T104" fmla="*/ 421293 w 2125663"/>
              <a:gd name="T105" fmla="*/ 1115081 h 1811338"/>
              <a:gd name="T106" fmla="*/ 345406 w 2125663"/>
              <a:gd name="T107" fmla="*/ 1002463 h 1811338"/>
              <a:gd name="T108" fmla="*/ 325511 w 2125663"/>
              <a:gd name="T109" fmla="*/ 929092 h 1811338"/>
              <a:gd name="T110" fmla="*/ 330627 w 2125663"/>
              <a:gd name="T111" fmla="*/ 813915 h 1811338"/>
              <a:gd name="T112" fmla="*/ 388324 w 2125663"/>
              <a:gd name="T113" fmla="*/ 686510 h 1811338"/>
              <a:gd name="T114" fmla="*/ 482400 w 2125663"/>
              <a:gd name="T115" fmla="*/ 608303 h 1811338"/>
              <a:gd name="T116" fmla="*/ 542939 w 2125663"/>
              <a:gd name="T117" fmla="*/ 589534 h 1811338"/>
              <a:gd name="T118" fmla="*/ 0 w 2125663"/>
              <a:gd name="T119" fmla="*/ 0 h 1811338"/>
              <a:gd name="T120" fmla="*/ 174993 w 2125663"/>
              <a:gd name="T121" fmla="*/ 1118883 h 181133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125663" h="1811338">
                <a:moveTo>
                  <a:pt x="470017" y="1320800"/>
                </a:moveTo>
                <a:lnTo>
                  <a:pt x="470335" y="1343069"/>
                </a:lnTo>
                <a:lnTo>
                  <a:pt x="471286" y="1364382"/>
                </a:lnTo>
                <a:lnTo>
                  <a:pt x="472238" y="1385696"/>
                </a:lnTo>
                <a:lnTo>
                  <a:pt x="473190" y="1406374"/>
                </a:lnTo>
                <a:lnTo>
                  <a:pt x="474459" y="1426415"/>
                </a:lnTo>
                <a:lnTo>
                  <a:pt x="476363" y="1446139"/>
                </a:lnTo>
                <a:lnTo>
                  <a:pt x="478267" y="1464908"/>
                </a:lnTo>
                <a:lnTo>
                  <a:pt x="480170" y="1483677"/>
                </a:lnTo>
                <a:lnTo>
                  <a:pt x="482074" y="1501491"/>
                </a:lnTo>
                <a:lnTo>
                  <a:pt x="484612" y="1518988"/>
                </a:lnTo>
                <a:lnTo>
                  <a:pt x="487468" y="1535530"/>
                </a:lnTo>
                <a:lnTo>
                  <a:pt x="490323" y="1552072"/>
                </a:lnTo>
                <a:lnTo>
                  <a:pt x="493179" y="1567660"/>
                </a:lnTo>
                <a:lnTo>
                  <a:pt x="496352" y="1582611"/>
                </a:lnTo>
                <a:lnTo>
                  <a:pt x="500159" y="1597563"/>
                </a:lnTo>
                <a:lnTo>
                  <a:pt x="503649" y="1611560"/>
                </a:lnTo>
                <a:lnTo>
                  <a:pt x="507774" y="1624921"/>
                </a:lnTo>
                <a:lnTo>
                  <a:pt x="511899" y="1637646"/>
                </a:lnTo>
                <a:lnTo>
                  <a:pt x="516341" y="1650052"/>
                </a:lnTo>
                <a:lnTo>
                  <a:pt x="520783" y="1661505"/>
                </a:lnTo>
                <a:lnTo>
                  <a:pt x="525859" y="1672639"/>
                </a:lnTo>
                <a:lnTo>
                  <a:pt x="530936" y="1683137"/>
                </a:lnTo>
                <a:lnTo>
                  <a:pt x="536329" y="1692998"/>
                </a:lnTo>
                <a:lnTo>
                  <a:pt x="541723" y="1702224"/>
                </a:lnTo>
                <a:lnTo>
                  <a:pt x="547752" y="1710813"/>
                </a:lnTo>
                <a:lnTo>
                  <a:pt x="553463" y="1718766"/>
                </a:lnTo>
                <a:lnTo>
                  <a:pt x="559808" y="1726083"/>
                </a:lnTo>
                <a:lnTo>
                  <a:pt x="566154" y="1732763"/>
                </a:lnTo>
                <a:lnTo>
                  <a:pt x="573134" y="1739125"/>
                </a:lnTo>
                <a:lnTo>
                  <a:pt x="580114" y="1744215"/>
                </a:lnTo>
                <a:lnTo>
                  <a:pt x="587412" y="1749305"/>
                </a:lnTo>
                <a:lnTo>
                  <a:pt x="594709" y="1753123"/>
                </a:lnTo>
                <a:lnTo>
                  <a:pt x="594709" y="1499901"/>
                </a:lnTo>
                <a:lnTo>
                  <a:pt x="591537" y="1499264"/>
                </a:lnTo>
                <a:lnTo>
                  <a:pt x="588047" y="1498310"/>
                </a:lnTo>
                <a:lnTo>
                  <a:pt x="584874" y="1497038"/>
                </a:lnTo>
                <a:lnTo>
                  <a:pt x="582018" y="1495765"/>
                </a:lnTo>
                <a:lnTo>
                  <a:pt x="579163" y="1494175"/>
                </a:lnTo>
                <a:lnTo>
                  <a:pt x="576307" y="1491948"/>
                </a:lnTo>
                <a:lnTo>
                  <a:pt x="573769" y="1489721"/>
                </a:lnTo>
                <a:lnTo>
                  <a:pt x="571548" y="1487494"/>
                </a:lnTo>
                <a:lnTo>
                  <a:pt x="569327" y="1484949"/>
                </a:lnTo>
                <a:lnTo>
                  <a:pt x="567106" y="1482404"/>
                </a:lnTo>
                <a:lnTo>
                  <a:pt x="565519" y="1479223"/>
                </a:lnTo>
                <a:lnTo>
                  <a:pt x="564250" y="1476360"/>
                </a:lnTo>
                <a:lnTo>
                  <a:pt x="563298" y="1473179"/>
                </a:lnTo>
                <a:lnTo>
                  <a:pt x="562347" y="1469998"/>
                </a:lnTo>
                <a:lnTo>
                  <a:pt x="562029" y="1466180"/>
                </a:lnTo>
                <a:lnTo>
                  <a:pt x="561712" y="1462999"/>
                </a:lnTo>
                <a:lnTo>
                  <a:pt x="561712" y="1425143"/>
                </a:lnTo>
                <a:lnTo>
                  <a:pt x="562029" y="1421007"/>
                </a:lnTo>
                <a:lnTo>
                  <a:pt x="562664" y="1417508"/>
                </a:lnTo>
                <a:lnTo>
                  <a:pt x="563616" y="1414009"/>
                </a:lnTo>
                <a:lnTo>
                  <a:pt x="564885" y="1410191"/>
                </a:lnTo>
                <a:lnTo>
                  <a:pt x="566154" y="1407010"/>
                </a:lnTo>
                <a:lnTo>
                  <a:pt x="568375" y="1403829"/>
                </a:lnTo>
                <a:lnTo>
                  <a:pt x="570596" y="1400966"/>
                </a:lnTo>
                <a:lnTo>
                  <a:pt x="572817" y="1398103"/>
                </a:lnTo>
                <a:lnTo>
                  <a:pt x="575673" y="1395558"/>
                </a:lnTo>
                <a:lnTo>
                  <a:pt x="578528" y="1393649"/>
                </a:lnTo>
                <a:lnTo>
                  <a:pt x="581701" y="1391741"/>
                </a:lnTo>
                <a:lnTo>
                  <a:pt x="584874" y="1390150"/>
                </a:lnTo>
                <a:lnTo>
                  <a:pt x="588364" y="1388878"/>
                </a:lnTo>
                <a:lnTo>
                  <a:pt x="592171" y="1387605"/>
                </a:lnTo>
                <a:lnTo>
                  <a:pt x="595979" y="1386969"/>
                </a:lnTo>
                <a:lnTo>
                  <a:pt x="599786" y="1386969"/>
                </a:lnTo>
                <a:lnTo>
                  <a:pt x="682597" y="1386969"/>
                </a:lnTo>
                <a:lnTo>
                  <a:pt x="686721" y="1386969"/>
                </a:lnTo>
                <a:lnTo>
                  <a:pt x="690529" y="1387605"/>
                </a:lnTo>
                <a:lnTo>
                  <a:pt x="694019" y="1388878"/>
                </a:lnTo>
                <a:lnTo>
                  <a:pt x="697826" y="1390150"/>
                </a:lnTo>
                <a:lnTo>
                  <a:pt x="700999" y="1391741"/>
                </a:lnTo>
                <a:lnTo>
                  <a:pt x="704172" y="1393649"/>
                </a:lnTo>
                <a:lnTo>
                  <a:pt x="707345" y="1395558"/>
                </a:lnTo>
                <a:lnTo>
                  <a:pt x="709883" y="1398103"/>
                </a:lnTo>
                <a:lnTo>
                  <a:pt x="712104" y="1400966"/>
                </a:lnTo>
                <a:lnTo>
                  <a:pt x="714325" y="1403829"/>
                </a:lnTo>
                <a:lnTo>
                  <a:pt x="716229" y="1407010"/>
                </a:lnTo>
                <a:lnTo>
                  <a:pt x="718132" y="1410191"/>
                </a:lnTo>
                <a:lnTo>
                  <a:pt x="719402" y="1414009"/>
                </a:lnTo>
                <a:lnTo>
                  <a:pt x="720353" y="1417508"/>
                </a:lnTo>
                <a:lnTo>
                  <a:pt x="720671" y="1421007"/>
                </a:lnTo>
                <a:lnTo>
                  <a:pt x="720988" y="1425143"/>
                </a:lnTo>
                <a:lnTo>
                  <a:pt x="720988" y="1462999"/>
                </a:lnTo>
                <a:lnTo>
                  <a:pt x="720988" y="1466180"/>
                </a:lnTo>
                <a:lnTo>
                  <a:pt x="720353" y="1469998"/>
                </a:lnTo>
                <a:lnTo>
                  <a:pt x="719719" y="1473179"/>
                </a:lnTo>
                <a:lnTo>
                  <a:pt x="718450" y="1476360"/>
                </a:lnTo>
                <a:lnTo>
                  <a:pt x="716863" y="1479223"/>
                </a:lnTo>
                <a:lnTo>
                  <a:pt x="715277" y="1482404"/>
                </a:lnTo>
                <a:lnTo>
                  <a:pt x="713373" y="1484949"/>
                </a:lnTo>
                <a:lnTo>
                  <a:pt x="711469" y="1487494"/>
                </a:lnTo>
                <a:lnTo>
                  <a:pt x="708931" y="1489721"/>
                </a:lnTo>
                <a:lnTo>
                  <a:pt x="706710" y="1491948"/>
                </a:lnTo>
                <a:lnTo>
                  <a:pt x="703537" y="1494175"/>
                </a:lnTo>
                <a:lnTo>
                  <a:pt x="700682" y="1495765"/>
                </a:lnTo>
                <a:lnTo>
                  <a:pt x="697826" y="1497038"/>
                </a:lnTo>
                <a:lnTo>
                  <a:pt x="694653" y="1498310"/>
                </a:lnTo>
                <a:lnTo>
                  <a:pt x="691163" y="1499264"/>
                </a:lnTo>
                <a:lnTo>
                  <a:pt x="687991" y="1499901"/>
                </a:lnTo>
                <a:lnTo>
                  <a:pt x="687991" y="1753123"/>
                </a:lnTo>
                <a:lnTo>
                  <a:pt x="695605" y="1749305"/>
                </a:lnTo>
                <a:lnTo>
                  <a:pt x="702586" y="1744215"/>
                </a:lnTo>
                <a:lnTo>
                  <a:pt x="709566" y="1739125"/>
                </a:lnTo>
                <a:lnTo>
                  <a:pt x="716229" y="1732763"/>
                </a:lnTo>
                <a:lnTo>
                  <a:pt x="722892" y="1726083"/>
                </a:lnTo>
                <a:lnTo>
                  <a:pt x="729237" y="1718766"/>
                </a:lnTo>
                <a:lnTo>
                  <a:pt x="734948" y="1710813"/>
                </a:lnTo>
                <a:lnTo>
                  <a:pt x="740977" y="1702224"/>
                </a:lnTo>
                <a:lnTo>
                  <a:pt x="746371" y="1692998"/>
                </a:lnTo>
                <a:lnTo>
                  <a:pt x="751447" y="1683137"/>
                </a:lnTo>
                <a:lnTo>
                  <a:pt x="756841" y="1672639"/>
                </a:lnTo>
                <a:lnTo>
                  <a:pt x="761600" y="1661505"/>
                </a:lnTo>
                <a:lnTo>
                  <a:pt x="766359" y="1650052"/>
                </a:lnTo>
                <a:lnTo>
                  <a:pt x="770801" y="1637646"/>
                </a:lnTo>
                <a:lnTo>
                  <a:pt x="774926" y="1624921"/>
                </a:lnTo>
                <a:lnTo>
                  <a:pt x="779051" y="1611560"/>
                </a:lnTo>
                <a:lnTo>
                  <a:pt x="782541" y="1597563"/>
                </a:lnTo>
                <a:lnTo>
                  <a:pt x="786031" y="1582611"/>
                </a:lnTo>
                <a:lnTo>
                  <a:pt x="789521" y="1567660"/>
                </a:lnTo>
                <a:lnTo>
                  <a:pt x="792377" y="1552072"/>
                </a:lnTo>
                <a:lnTo>
                  <a:pt x="795232" y="1535530"/>
                </a:lnTo>
                <a:lnTo>
                  <a:pt x="797770" y="1518988"/>
                </a:lnTo>
                <a:lnTo>
                  <a:pt x="800626" y="1501491"/>
                </a:lnTo>
                <a:lnTo>
                  <a:pt x="802530" y="1483677"/>
                </a:lnTo>
                <a:lnTo>
                  <a:pt x="804751" y="1464908"/>
                </a:lnTo>
                <a:lnTo>
                  <a:pt x="806337" y="1446139"/>
                </a:lnTo>
                <a:lnTo>
                  <a:pt x="807923" y="1426415"/>
                </a:lnTo>
                <a:lnTo>
                  <a:pt x="809193" y="1406374"/>
                </a:lnTo>
                <a:lnTo>
                  <a:pt x="810779" y="1385696"/>
                </a:lnTo>
                <a:lnTo>
                  <a:pt x="811731" y="1364382"/>
                </a:lnTo>
                <a:lnTo>
                  <a:pt x="812365" y="1343069"/>
                </a:lnTo>
                <a:lnTo>
                  <a:pt x="813000" y="1320800"/>
                </a:lnTo>
                <a:lnTo>
                  <a:pt x="840921" y="1322709"/>
                </a:lnTo>
                <a:lnTo>
                  <a:pt x="866621" y="1324300"/>
                </a:lnTo>
                <a:lnTo>
                  <a:pt x="909771" y="1327481"/>
                </a:lnTo>
                <a:lnTo>
                  <a:pt x="938644" y="1330026"/>
                </a:lnTo>
                <a:lnTo>
                  <a:pt x="948797" y="1330980"/>
                </a:lnTo>
                <a:lnTo>
                  <a:pt x="956729" y="1331298"/>
                </a:lnTo>
                <a:lnTo>
                  <a:pt x="964661" y="1331934"/>
                </a:lnTo>
                <a:lnTo>
                  <a:pt x="972593" y="1332889"/>
                </a:lnTo>
                <a:lnTo>
                  <a:pt x="980208" y="1334161"/>
                </a:lnTo>
                <a:lnTo>
                  <a:pt x="987823" y="1335752"/>
                </a:lnTo>
                <a:lnTo>
                  <a:pt x="995437" y="1337979"/>
                </a:lnTo>
                <a:lnTo>
                  <a:pt x="1002418" y="1340205"/>
                </a:lnTo>
                <a:lnTo>
                  <a:pt x="1009715" y="1343387"/>
                </a:lnTo>
                <a:lnTo>
                  <a:pt x="1016378" y="1346250"/>
                </a:lnTo>
                <a:lnTo>
                  <a:pt x="1023358" y="1349749"/>
                </a:lnTo>
                <a:lnTo>
                  <a:pt x="1030021" y="1353885"/>
                </a:lnTo>
                <a:lnTo>
                  <a:pt x="1036050" y="1357702"/>
                </a:lnTo>
                <a:lnTo>
                  <a:pt x="1042395" y="1361837"/>
                </a:lnTo>
                <a:lnTo>
                  <a:pt x="1048106" y="1366927"/>
                </a:lnTo>
                <a:lnTo>
                  <a:pt x="1053817" y="1371699"/>
                </a:lnTo>
                <a:lnTo>
                  <a:pt x="1059211" y="1377107"/>
                </a:lnTo>
                <a:lnTo>
                  <a:pt x="1064605" y="1382197"/>
                </a:lnTo>
                <a:lnTo>
                  <a:pt x="1069364" y="1388241"/>
                </a:lnTo>
                <a:lnTo>
                  <a:pt x="1073806" y="1393967"/>
                </a:lnTo>
                <a:lnTo>
                  <a:pt x="1078248" y="1400012"/>
                </a:lnTo>
                <a:lnTo>
                  <a:pt x="1082373" y="1406374"/>
                </a:lnTo>
                <a:lnTo>
                  <a:pt x="1085863" y="1413054"/>
                </a:lnTo>
                <a:lnTo>
                  <a:pt x="1089670" y="1419735"/>
                </a:lnTo>
                <a:lnTo>
                  <a:pt x="1092843" y="1426734"/>
                </a:lnTo>
                <a:lnTo>
                  <a:pt x="1095381" y="1433732"/>
                </a:lnTo>
                <a:lnTo>
                  <a:pt x="1097920" y="1441049"/>
                </a:lnTo>
                <a:lnTo>
                  <a:pt x="1100141" y="1448684"/>
                </a:lnTo>
                <a:lnTo>
                  <a:pt x="1101727" y="1456000"/>
                </a:lnTo>
                <a:lnTo>
                  <a:pt x="1103314" y="1463635"/>
                </a:lnTo>
                <a:lnTo>
                  <a:pt x="1104265" y="1471588"/>
                </a:lnTo>
                <a:lnTo>
                  <a:pt x="1104900" y="1479541"/>
                </a:lnTo>
                <a:lnTo>
                  <a:pt x="1104900" y="1487494"/>
                </a:lnTo>
                <a:lnTo>
                  <a:pt x="1104900" y="1686000"/>
                </a:lnTo>
                <a:lnTo>
                  <a:pt x="1104900" y="1690135"/>
                </a:lnTo>
                <a:lnTo>
                  <a:pt x="1104265" y="1693953"/>
                </a:lnTo>
                <a:lnTo>
                  <a:pt x="1103631" y="1697770"/>
                </a:lnTo>
                <a:lnTo>
                  <a:pt x="1102362" y="1701906"/>
                </a:lnTo>
                <a:lnTo>
                  <a:pt x="1101093" y="1705405"/>
                </a:lnTo>
                <a:lnTo>
                  <a:pt x="1099189" y="1709222"/>
                </a:lnTo>
                <a:lnTo>
                  <a:pt x="1096968" y="1713040"/>
                </a:lnTo>
                <a:lnTo>
                  <a:pt x="1094430" y="1716221"/>
                </a:lnTo>
                <a:lnTo>
                  <a:pt x="1091891" y="1719720"/>
                </a:lnTo>
                <a:lnTo>
                  <a:pt x="1089036" y="1722901"/>
                </a:lnTo>
                <a:lnTo>
                  <a:pt x="1085546" y="1726719"/>
                </a:lnTo>
                <a:lnTo>
                  <a:pt x="1082056" y="1729900"/>
                </a:lnTo>
                <a:lnTo>
                  <a:pt x="1078248" y="1732763"/>
                </a:lnTo>
                <a:lnTo>
                  <a:pt x="1074124" y="1736262"/>
                </a:lnTo>
                <a:lnTo>
                  <a:pt x="1069682" y="1739125"/>
                </a:lnTo>
                <a:lnTo>
                  <a:pt x="1065240" y="1741989"/>
                </a:lnTo>
                <a:lnTo>
                  <a:pt x="1055404" y="1748033"/>
                </a:lnTo>
                <a:lnTo>
                  <a:pt x="1044299" y="1753441"/>
                </a:lnTo>
                <a:lnTo>
                  <a:pt x="1032560" y="1758531"/>
                </a:lnTo>
                <a:lnTo>
                  <a:pt x="1019868" y="1763939"/>
                </a:lnTo>
                <a:lnTo>
                  <a:pt x="1005908" y="1768392"/>
                </a:lnTo>
                <a:lnTo>
                  <a:pt x="991630" y="1773164"/>
                </a:lnTo>
                <a:lnTo>
                  <a:pt x="976718" y="1777300"/>
                </a:lnTo>
                <a:lnTo>
                  <a:pt x="960854" y="1781117"/>
                </a:lnTo>
                <a:lnTo>
                  <a:pt x="944038" y="1784934"/>
                </a:lnTo>
                <a:lnTo>
                  <a:pt x="927222" y="1788434"/>
                </a:lnTo>
                <a:lnTo>
                  <a:pt x="909454" y="1791615"/>
                </a:lnTo>
                <a:lnTo>
                  <a:pt x="891369" y="1794796"/>
                </a:lnTo>
                <a:lnTo>
                  <a:pt x="872332" y="1797341"/>
                </a:lnTo>
                <a:lnTo>
                  <a:pt x="853295" y="1799886"/>
                </a:lnTo>
                <a:lnTo>
                  <a:pt x="833941" y="1801795"/>
                </a:lnTo>
                <a:lnTo>
                  <a:pt x="813952" y="1804022"/>
                </a:lnTo>
                <a:lnTo>
                  <a:pt x="793328" y="1805930"/>
                </a:lnTo>
                <a:lnTo>
                  <a:pt x="773022" y="1807203"/>
                </a:lnTo>
                <a:lnTo>
                  <a:pt x="752399" y="1808475"/>
                </a:lnTo>
                <a:lnTo>
                  <a:pt x="731458" y="1809748"/>
                </a:lnTo>
                <a:lnTo>
                  <a:pt x="710200" y="1810384"/>
                </a:lnTo>
                <a:lnTo>
                  <a:pt x="688942" y="1811020"/>
                </a:lnTo>
                <a:lnTo>
                  <a:pt x="667684" y="1811338"/>
                </a:lnTo>
                <a:lnTo>
                  <a:pt x="646427" y="1811338"/>
                </a:lnTo>
                <a:lnTo>
                  <a:pt x="625486" y="1811338"/>
                </a:lnTo>
                <a:lnTo>
                  <a:pt x="603911" y="1811020"/>
                </a:lnTo>
                <a:lnTo>
                  <a:pt x="582653" y="1810384"/>
                </a:lnTo>
                <a:lnTo>
                  <a:pt x="561395" y="1809748"/>
                </a:lnTo>
                <a:lnTo>
                  <a:pt x="540137" y="1808475"/>
                </a:lnTo>
                <a:lnTo>
                  <a:pt x="518879" y="1807203"/>
                </a:lnTo>
                <a:lnTo>
                  <a:pt x="498573" y="1805930"/>
                </a:lnTo>
                <a:lnTo>
                  <a:pt x="477632" y="1804022"/>
                </a:lnTo>
                <a:lnTo>
                  <a:pt x="457326" y="1801795"/>
                </a:lnTo>
                <a:lnTo>
                  <a:pt x="437337" y="1799886"/>
                </a:lnTo>
                <a:lnTo>
                  <a:pt x="417983" y="1797341"/>
                </a:lnTo>
                <a:lnTo>
                  <a:pt x="398629" y="1794796"/>
                </a:lnTo>
                <a:lnTo>
                  <a:pt x="379909" y="1791615"/>
                </a:lnTo>
                <a:lnTo>
                  <a:pt x="361824" y="1788434"/>
                </a:lnTo>
                <a:lnTo>
                  <a:pt x="344056" y="1784934"/>
                </a:lnTo>
                <a:lnTo>
                  <a:pt x="327240" y="1781117"/>
                </a:lnTo>
                <a:lnTo>
                  <a:pt x="310741" y="1777300"/>
                </a:lnTo>
                <a:lnTo>
                  <a:pt x="295195" y="1773164"/>
                </a:lnTo>
                <a:lnTo>
                  <a:pt x="280600" y="1768392"/>
                </a:lnTo>
                <a:lnTo>
                  <a:pt x="266322" y="1763939"/>
                </a:lnTo>
                <a:lnTo>
                  <a:pt x="252996" y="1758531"/>
                </a:lnTo>
                <a:lnTo>
                  <a:pt x="240622" y="1753441"/>
                </a:lnTo>
                <a:lnTo>
                  <a:pt x="229517" y="1748033"/>
                </a:lnTo>
                <a:lnTo>
                  <a:pt x="219047" y="1741989"/>
                </a:lnTo>
                <a:lnTo>
                  <a:pt x="214288" y="1739125"/>
                </a:lnTo>
                <a:lnTo>
                  <a:pt x="209846" y="1736262"/>
                </a:lnTo>
                <a:lnTo>
                  <a:pt x="205404" y="1732763"/>
                </a:lnTo>
                <a:lnTo>
                  <a:pt x="201596" y="1729900"/>
                </a:lnTo>
                <a:lnTo>
                  <a:pt x="198106" y="1726719"/>
                </a:lnTo>
                <a:lnTo>
                  <a:pt x="194299" y="1722901"/>
                </a:lnTo>
                <a:lnTo>
                  <a:pt x="191443" y="1719720"/>
                </a:lnTo>
                <a:lnTo>
                  <a:pt x="188588" y="1716221"/>
                </a:lnTo>
                <a:lnTo>
                  <a:pt x="186367" y="1713040"/>
                </a:lnTo>
                <a:lnTo>
                  <a:pt x="183828" y="1709222"/>
                </a:lnTo>
                <a:lnTo>
                  <a:pt x="181925" y="1705405"/>
                </a:lnTo>
                <a:lnTo>
                  <a:pt x="180338" y="1701906"/>
                </a:lnTo>
                <a:lnTo>
                  <a:pt x="179386" y="1697770"/>
                </a:lnTo>
                <a:lnTo>
                  <a:pt x="178435" y="1693953"/>
                </a:lnTo>
                <a:lnTo>
                  <a:pt x="177800" y="1690135"/>
                </a:lnTo>
                <a:lnTo>
                  <a:pt x="177800" y="1686000"/>
                </a:lnTo>
                <a:lnTo>
                  <a:pt x="177800" y="1487494"/>
                </a:lnTo>
                <a:lnTo>
                  <a:pt x="178117" y="1479541"/>
                </a:lnTo>
                <a:lnTo>
                  <a:pt x="178435" y="1471588"/>
                </a:lnTo>
                <a:lnTo>
                  <a:pt x="179386" y="1463635"/>
                </a:lnTo>
                <a:lnTo>
                  <a:pt x="180973" y="1456000"/>
                </a:lnTo>
                <a:lnTo>
                  <a:pt x="182559" y="1448684"/>
                </a:lnTo>
                <a:lnTo>
                  <a:pt x="184463" y="1441049"/>
                </a:lnTo>
                <a:lnTo>
                  <a:pt x="187318" y="1433732"/>
                </a:lnTo>
                <a:lnTo>
                  <a:pt x="190174" y="1426734"/>
                </a:lnTo>
                <a:lnTo>
                  <a:pt x="193030" y="1419735"/>
                </a:lnTo>
                <a:lnTo>
                  <a:pt x="196520" y="1413054"/>
                </a:lnTo>
                <a:lnTo>
                  <a:pt x="200327" y="1406374"/>
                </a:lnTo>
                <a:lnTo>
                  <a:pt x="204452" y="1400012"/>
                </a:lnTo>
                <a:lnTo>
                  <a:pt x="208576" y="1393967"/>
                </a:lnTo>
                <a:lnTo>
                  <a:pt x="213336" y="1388241"/>
                </a:lnTo>
                <a:lnTo>
                  <a:pt x="218095" y="1382197"/>
                </a:lnTo>
                <a:lnTo>
                  <a:pt x="223489" y="1377107"/>
                </a:lnTo>
                <a:lnTo>
                  <a:pt x="228883" y="1371699"/>
                </a:lnTo>
                <a:lnTo>
                  <a:pt x="234594" y="1366927"/>
                </a:lnTo>
                <a:lnTo>
                  <a:pt x="240305" y="1361837"/>
                </a:lnTo>
                <a:lnTo>
                  <a:pt x="246650" y="1357702"/>
                </a:lnTo>
                <a:lnTo>
                  <a:pt x="252679" y="1353885"/>
                </a:lnTo>
                <a:lnTo>
                  <a:pt x="259659" y="1349749"/>
                </a:lnTo>
                <a:lnTo>
                  <a:pt x="266005" y="1346250"/>
                </a:lnTo>
                <a:lnTo>
                  <a:pt x="272985" y="1343387"/>
                </a:lnTo>
                <a:lnTo>
                  <a:pt x="280282" y="1340205"/>
                </a:lnTo>
                <a:lnTo>
                  <a:pt x="287263" y="1337979"/>
                </a:lnTo>
                <a:lnTo>
                  <a:pt x="294877" y="1335752"/>
                </a:lnTo>
                <a:lnTo>
                  <a:pt x="302492" y="1334161"/>
                </a:lnTo>
                <a:lnTo>
                  <a:pt x="310107" y="1332889"/>
                </a:lnTo>
                <a:lnTo>
                  <a:pt x="318039" y="1331934"/>
                </a:lnTo>
                <a:lnTo>
                  <a:pt x="325971" y="1331298"/>
                </a:lnTo>
                <a:lnTo>
                  <a:pt x="333903" y="1330980"/>
                </a:lnTo>
                <a:lnTo>
                  <a:pt x="344056" y="1330026"/>
                </a:lnTo>
                <a:lnTo>
                  <a:pt x="372929" y="1327481"/>
                </a:lnTo>
                <a:lnTo>
                  <a:pt x="415762" y="1324300"/>
                </a:lnTo>
                <a:lnTo>
                  <a:pt x="441779" y="1322709"/>
                </a:lnTo>
                <a:lnTo>
                  <a:pt x="470017" y="1320800"/>
                </a:lnTo>
                <a:close/>
                <a:moveTo>
                  <a:pt x="1004887" y="995363"/>
                </a:moveTo>
                <a:lnTo>
                  <a:pt x="1176337" y="995363"/>
                </a:lnTo>
                <a:lnTo>
                  <a:pt x="1176337" y="1265238"/>
                </a:lnTo>
                <a:lnTo>
                  <a:pt x="1004887" y="1265238"/>
                </a:lnTo>
                <a:lnTo>
                  <a:pt x="1004887" y="995363"/>
                </a:lnTo>
                <a:close/>
                <a:moveTo>
                  <a:pt x="493561" y="847408"/>
                </a:moveTo>
                <a:lnTo>
                  <a:pt x="491024" y="847726"/>
                </a:lnTo>
                <a:lnTo>
                  <a:pt x="488804" y="848043"/>
                </a:lnTo>
                <a:lnTo>
                  <a:pt x="485950" y="848996"/>
                </a:lnTo>
                <a:lnTo>
                  <a:pt x="483730" y="849948"/>
                </a:lnTo>
                <a:lnTo>
                  <a:pt x="481510" y="851218"/>
                </a:lnTo>
                <a:lnTo>
                  <a:pt x="479290" y="852806"/>
                </a:lnTo>
                <a:lnTo>
                  <a:pt x="475167" y="856933"/>
                </a:lnTo>
                <a:lnTo>
                  <a:pt x="470727" y="861061"/>
                </a:lnTo>
                <a:lnTo>
                  <a:pt x="466604" y="865823"/>
                </a:lnTo>
                <a:lnTo>
                  <a:pt x="462482" y="871221"/>
                </a:lnTo>
                <a:lnTo>
                  <a:pt x="454553" y="882651"/>
                </a:lnTo>
                <a:lnTo>
                  <a:pt x="448527" y="890906"/>
                </a:lnTo>
                <a:lnTo>
                  <a:pt x="442819" y="899478"/>
                </a:lnTo>
                <a:lnTo>
                  <a:pt x="436793" y="908368"/>
                </a:lnTo>
                <a:lnTo>
                  <a:pt x="431402" y="917893"/>
                </a:lnTo>
                <a:lnTo>
                  <a:pt x="429499" y="926783"/>
                </a:lnTo>
                <a:lnTo>
                  <a:pt x="427596" y="935673"/>
                </a:lnTo>
                <a:lnTo>
                  <a:pt x="426010" y="945198"/>
                </a:lnTo>
                <a:lnTo>
                  <a:pt x="424742" y="954406"/>
                </a:lnTo>
                <a:lnTo>
                  <a:pt x="423790" y="963931"/>
                </a:lnTo>
                <a:lnTo>
                  <a:pt x="423156" y="973773"/>
                </a:lnTo>
                <a:lnTo>
                  <a:pt x="422839" y="982981"/>
                </a:lnTo>
                <a:lnTo>
                  <a:pt x="422839" y="992823"/>
                </a:lnTo>
                <a:lnTo>
                  <a:pt x="423156" y="1007111"/>
                </a:lnTo>
                <a:lnTo>
                  <a:pt x="424107" y="1020764"/>
                </a:lnTo>
                <a:lnTo>
                  <a:pt x="426010" y="1034099"/>
                </a:lnTo>
                <a:lnTo>
                  <a:pt x="428547" y="1047434"/>
                </a:lnTo>
                <a:lnTo>
                  <a:pt x="432036" y="1060769"/>
                </a:lnTo>
                <a:lnTo>
                  <a:pt x="435525" y="1073469"/>
                </a:lnTo>
                <a:lnTo>
                  <a:pt x="439965" y="1086169"/>
                </a:lnTo>
                <a:lnTo>
                  <a:pt x="445039" y="1098551"/>
                </a:lnTo>
                <a:lnTo>
                  <a:pt x="450430" y="1110934"/>
                </a:lnTo>
                <a:lnTo>
                  <a:pt x="456456" y="1122999"/>
                </a:lnTo>
                <a:lnTo>
                  <a:pt x="462799" y="1134429"/>
                </a:lnTo>
                <a:lnTo>
                  <a:pt x="469459" y="1145541"/>
                </a:lnTo>
                <a:lnTo>
                  <a:pt x="477070" y="1156019"/>
                </a:lnTo>
                <a:lnTo>
                  <a:pt x="484364" y="1166496"/>
                </a:lnTo>
                <a:lnTo>
                  <a:pt x="492293" y="1176656"/>
                </a:lnTo>
                <a:lnTo>
                  <a:pt x="500539" y="1186181"/>
                </a:lnTo>
                <a:lnTo>
                  <a:pt x="508784" y="1195389"/>
                </a:lnTo>
                <a:lnTo>
                  <a:pt x="517347" y="1204279"/>
                </a:lnTo>
                <a:lnTo>
                  <a:pt x="526227" y="1212216"/>
                </a:lnTo>
                <a:lnTo>
                  <a:pt x="535107" y="1220154"/>
                </a:lnTo>
                <a:lnTo>
                  <a:pt x="543987" y="1227456"/>
                </a:lnTo>
                <a:lnTo>
                  <a:pt x="553184" y="1234124"/>
                </a:lnTo>
                <a:lnTo>
                  <a:pt x="562381" y="1240474"/>
                </a:lnTo>
                <a:lnTo>
                  <a:pt x="571578" y="1245871"/>
                </a:lnTo>
                <a:lnTo>
                  <a:pt x="580775" y="1250951"/>
                </a:lnTo>
                <a:lnTo>
                  <a:pt x="589655" y="1255079"/>
                </a:lnTo>
                <a:lnTo>
                  <a:pt x="598853" y="1258889"/>
                </a:lnTo>
                <a:lnTo>
                  <a:pt x="607732" y="1262381"/>
                </a:lnTo>
                <a:lnTo>
                  <a:pt x="616612" y="1264604"/>
                </a:lnTo>
                <a:lnTo>
                  <a:pt x="624858" y="1266509"/>
                </a:lnTo>
                <a:lnTo>
                  <a:pt x="633421" y="1267461"/>
                </a:lnTo>
                <a:lnTo>
                  <a:pt x="641349" y="1267779"/>
                </a:lnTo>
                <a:lnTo>
                  <a:pt x="649595" y="1267461"/>
                </a:lnTo>
                <a:lnTo>
                  <a:pt x="657524" y="1266509"/>
                </a:lnTo>
                <a:lnTo>
                  <a:pt x="666404" y="1264604"/>
                </a:lnTo>
                <a:lnTo>
                  <a:pt x="674967" y="1262381"/>
                </a:lnTo>
                <a:lnTo>
                  <a:pt x="684164" y="1258889"/>
                </a:lnTo>
                <a:lnTo>
                  <a:pt x="692726" y="1255079"/>
                </a:lnTo>
                <a:lnTo>
                  <a:pt x="701924" y="1250951"/>
                </a:lnTo>
                <a:lnTo>
                  <a:pt x="711121" y="1245871"/>
                </a:lnTo>
                <a:lnTo>
                  <a:pt x="720318" y="1240474"/>
                </a:lnTo>
                <a:lnTo>
                  <a:pt x="729515" y="1234124"/>
                </a:lnTo>
                <a:lnTo>
                  <a:pt x="738395" y="1227456"/>
                </a:lnTo>
                <a:lnTo>
                  <a:pt x="747592" y="1220154"/>
                </a:lnTo>
                <a:lnTo>
                  <a:pt x="756472" y="1212216"/>
                </a:lnTo>
                <a:lnTo>
                  <a:pt x="765352" y="1204279"/>
                </a:lnTo>
                <a:lnTo>
                  <a:pt x="773915" y="1195389"/>
                </a:lnTo>
                <a:lnTo>
                  <a:pt x="782160" y="1186181"/>
                </a:lnTo>
                <a:lnTo>
                  <a:pt x="790406" y="1176656"/>
                </a:lnTo>
                <a:lnTo>
                  <a:pt x="798652" y="1166496"/>
                </a:lnTo>
                <a:lnTo>
                  <a:pt x="805946" y="1156019"/>
                </a:lnTo>
                <a:lnTo>
                  <a:pt x="813240" y="1145541"/>
                </a:lnTo>
                <a:lnTo>
                  <a:pt x="819900" y="1134429"/>
                </a:lnTo>
                <a:lnTo>
                  <a:pt x="826243" y="1122999"/>
                </a:lnTo>
                <a:lnTo>
                  <a:pt x="831952" y="1110934"/>
                </a:lnTo>
                <a:lnTo>
                  <a:pt x="837660" y="1098551"/>
                </a:lnTo>
                <a:lnTo>
                  <a:pt x="842417" y="1086169"/>
                </a:lnTo>
                <a:lnTo>
                  <a:pt x="847174" y="1073469"/>
                </a:lnTo>
                <a:lnTo>
                  <a:pt x="850980" y="1060769"/>
                </a:lnTo>
                <a:lnTo>
                  <a:pt x="853834" y="1047434"/>
                </a:lnTo>
                <a:lnTo>
                  <a:pt x="856689" y="1034099"/>
                </a:lnTo>
                <a:lnTo>
                  <a:pt x="858592" y="1020764"/>
                </a:lnTo>
                <a:lnTo>
                  <a:pt x="859543" y="1007111"/>
                </a:lnTo>
                <a:lnTo>
                  <a:pt x="860177" y="992823"/>
                </a:lnTo>
                <a:lnTo>
                  <a:pt x="859860" y="984886"/>
                </a:lnTo>
                <a:lnTo>
                  <a:pt x="859543" y="976313"/>
                </a:lnTo>
                <a:lnTo>
                  <a:pt x="837343" y="975361"/>
                </a:lnTo>
                <a:lnTo>
                  <a:pt x="814509" y="973773"/>
                </a:lnTo>
                <a:lnTo>
                  <a:pt x="791040" y="970916"/>
                </a:lnTo>
                <a:lnTo>
                  <a:pt x="767255" y="968058"/>
                </a:lnTo>
                <a:lnTo>
                  <a:pt x="743469" y="964566"/>
                </a:lnTo>
                <a:lnTo>
                  <a:pt x="719366" y="960438"/>
                </a:lnTo>
                <a:lnTo>
                  <a:pt x="695898" y="955041"/>
                </a:lnTo>
                <a:lnTo>
                  <a:pt x="684481" y="952501"/>
                </a:lnTo>
                <a:lnTo>
                  <a:pt x="673064" y="949643"/>
                </a:lnTo>
                <a:lnTo>
                  <a:pt x="661964" y="946468"/>
                </a:lnTo>
                <a:lnTo>
                  <a:pt x="651181" y="943293"/>
                </a:lnTo>
                <a:lnTo>
                  <a:pt x="640398" y="940118"/>
                </a:lnTo>
                <a:lnTo>
                  <a:pt x="629932" y="936308"/>
                </a:lnTo>
                <a:lnTo>
                  <a:pt x="620101" y="932816"/>
                </a:lnTo>
                <a:lnTo>
                  <a:pt x="610270" y="929006"/>
                </a:lnTo>
                <a:lnTo>
                  <a:pt x="601073" y="924878"/>
                </a:lnTo>
                <a:lnTo>
                  <a:pt x="592510" y="921068"/>
                </a:lnTo>
                <a:lnTo>
                  <a:pt x="583947" y="916941"/>
                </a:lnTo>
                <a:lnTo>
                  <a:pt x="576018" y="912178"/>
                </a:lnTo>
                <a:lnTo>
                  <a:pt x="568724" y="907733"/>
                </a:lnTo>
                <a:lnTo>
                  <a:pt x="561747" y="903288"/>
                </a:lnTo>
                <a:lnTo>
                  <a:pt x="555404" y="898208"/>
                </a:lnTo>
                <a:lnTo>
                  <a:pt x="550013" y="893128"/>
                </a:lnTo>
                <a:lnTo>
                  <a:pt x="544938" y="887731"/>
                </a:lnTo>
                <a:lnTo>
                  <a:pt x="540498" y="882651"/>
                </a:lnTo>
                <a:lnTo>
                  <a:pt x="536376" y="876936"/>
                </a:lnTo>
                <a:lnTo>
                  <a:pt x="532253" y="872173"/>
                </a:lnTo>
                <a:lnTo>
                  <a:pt x="528447" y="867728"/>
                </a:lnTo>
                <a:lnTo>
                  <a:pt x="524641" y="863601"/>
                </a:lnTo>
                <a:lnTo>
                  <a:pt x="520836" y="860426"/>
                </a:lnTo>
                <a:lnTo>
                  <a:pt x="517347" y="857251"/>
                </a:lnTo>
                <a:lnTo>
                  <a:pt x="514176" y="854393"/>
                </a:lnTo>
                <a:lnTo>
                  <a:pt x="511004" y="852488"/>
                </a:lnTo>
                <a:lnTo>
                  <a:pt x="507833" y="850583"/>
                </a:lnTo>
                <a:lnTo>
                  <a:pt x="504661" y="849313"/>
                </a:lnTo>
                <a:lnTo>
                  <a:pt x="501807" y="848361"/>
                </a:lnTo>
                <a:lnTo>
                  <a:pt x="499270" y="847726"/>
                </a:lnTo>
                <a:lnTo>
                  <a:pt x="496099" y="847408"/>
                </a:lnTo>
                <a:lnTo>
                  <a:pt x="493561" y="847408"/>
                </a:lnTo>
                <a:close/>
                <a:moveTo>
                  <a:pt x="1304925" y="828675"/>
                </a:moveTo>
                <a:lnTo>
                  <a:pt x="1476375" y="828675"/>
                </a:lnTo>
                <a:lnTo>
                  <a:pt x="1476375" y="1252538"/>
                </a:lnTo>
                <a:lnTo>
                  <a:pt x="1304925" y="1252538"/>
                </a:lnTo>
                <a:lnTo>
                  <a:pt x="1304925" y="828675"/>
                </a:lnTo>
                <a:close/>
                <a:moveTo>
                  <a:pt x="634055" y="655638"/>
                </a:moveTo>
                <a:lnTo>
                  <a:pt x="641349" y="655638"/>
                </a:lnTo>
                <a:lnTo>
                  <a:pt x="648644" y="655638"/>
                </a:lnTo>
                <a:lnTo>
                  <a:pt x="655938" y="655956"/>
                </a:lnTo>
                <a:lnTo>
                  <a:pt x="662915" y="656591"/>
                </a:lnTo>
                <a:lnTo>
                  <a:pt x="669892" y="657226"/>
                </a:lnTo>
                <a:lnTo>
                  <a:pt x="677187" y="658178"/>
                </a:lnTo>
                <a:lnTo>
                  <a:pt x="684164" y="659766"/>
                </a:lnTo>
                <a:lnTo>
                  <a:pt x="691141" y="661036"/>
                </a:lnTo>
                <a:lnTo>
                  <a:pt x="698118" y="662623"/>
                </a:lnTo>
                <a:lnTo>
                  <a:pt x="704778" y="664211"/>
                </a:lnTo>
                <a:lnTo>
                  <a:pt x="711438" y="666433"/>
                </a:lnTo>
                <a:lnTo>
                  <a:pt x="718415" y="668338"/>
                </a:lnTo>
                <a:lnTo>
                  <a:pt x="724758" y="670878"/>
                </a:lnTo>
                <a:lnTo>
                  <a:pt x="731418" y="673418"/>
                </a:lnTo>
                <a:lnTo>
                  <a:pt x="737761" y="676276"/>
                </a:lnTo>
                <a:lnTo>
                  <a:pt x="744421" y="679133"/>
                </a:lnTo>
                <a:lnTo>
                  <a:pt x="750446" y="682308"/>
                </a:lnTo>
                <a:lnTo>
                  <a:pt x="763132" y="688976"/>
                </a:lnTo>
                <a:lnTo>
                  <a:pt x="775500" y="696596"/>
                </a:lnTo>
                <a:lnTo>
                  <a:pt x="787235" y="704533"/>
                </a:lnTo>
                <a:lnTo>
                  <a:pt x="798652" y="713423"/>
                </a:lnTo>
                <a:lnTo>
                  <a:pt x="809435" y="722631"/>
                </a:lnTo>
                <a:lnTo>
                  <a:pt x="819900" y="732791"/>
                </a:lnTo>
                <a:lnTo>
                  <a:pt x="830049" y="743586"/>
                </a:lnTo>
                <a:lnTo>
                  <a:pt x="839880" y="754698"/>
                </a:lnTo>
                <a:lnTo>
                  <a:pt x="849394" y="766446"/>
                </a:lnTo>
                <a:lnTo>
                  <a:pt x="858274" y="778511"/>
                </a:lnTo>
                <a:lnTo>
                  <a:pt x="866520" y="791211"/>
                </a:lnTo>
                <a:lnTo>
                  <a:pt x="874449" y="804546"/>
                </a:lnTo>
                <a:lnTo>
                  <a:pt x="881743" y="818198"/>
                </a:lnTo>
                <a:lnTo>
                  <a:pt x="888403" y="832168"/>
                </a:lnTo>
                <a:lnTo>
                  <a:pt x="894746" y="847091"/>
                </a:lnTo>
                <a:lnTo>
                  <a:pt x="900137" y="861696"/>
                </a:lnTo>
                <a:lnTo>
                  <a:pt x="905529" y="876936"/>
                </a:lnTo>
                <a:lnTo>
                  <a:pt x="909651" y="892811"/>
                </a:lnTo>
                <a:lnTo>
                  <a:pt x="913457" y="908686"/>
                </a:lnTo>
                <a:lnTo>
                  <a:pt x="916946" y="924878"/>
                </a:lnTo>
                <a:lnTo>
                  <a:pt x="919166" y="941706"/>
                </a:lnTo>
                <a:lnTo>
                  <a:pt x="921068" y="958533"/>
                </a:lnTo>
                <a:lnTo>
                  <a:pt x="922020" y="975678"/>
                </a:lnTo>
                <a:lnTo>
                  <a:pt x="922337" y="992823"/>
                </a:lnTo>
                <a:lnTo>
                  <a:pt x="922337" y="1002031"/>
                </a:lnTo>
                <a:lnTo>
                  <a:pt x="922020" y="1010921"/>
                </a:lnTo>
                <a:lnTo>
                  <a:pt x="921386" y="1019811"/>
                </a:lnTo>
                <a:lnTo>
                  <a:pt x="920434" y="1028384"/>
                </a:lnTo>
                <a:lnTo>
                  <a:pt x="919483" y="1037274"/>
                </a:lnTo>
                <a:lnTo>
                  <a:pt x="918214" y="1045846"/>
                </a:lnTo>
                <a:lnTo>
                  <a:pt x="916628" y="1054419"/>
                </a:lnTo>
                <a:lnTo>
                  <a:pt x="915043" y="1062674"/>
                </a:lnTo>
                <a:lnTo>
                  <a:pt x="912823" y="1070929"/>
                </a:lnTo>
                <a:lnTo>
                  <a:pt x="910603" y="1079501"/>
                </a:lnTo>
                <a:lnTo>
                  <a:pt x="908383" y="1087756"/>
                </a:lnTo>
                <a:lnTo>
                  <a:pt x="906163" y="1095694"/>
                </a:lnTo>
                <a:lnTo>
                  <a:pt x="903309" y="1103631"/>
                </a:lnTo>
                <a:lnTo>
                  <a:pt x="900137" y="1111569"/>
                </a:lnTo>
                <a:lnTo>
                  <a:pt x="897283" y="1119189"/>
                </a:lnTo>
                <a:lnTo>
                  <a:pt x="894111" y="1126809"/>
                </a:lnTo>
                <a:lnTo>
                  <a:pt x="887134" y="1141731"/>
                </a:lnTo>
                <a:lnTo>
                  <a:pt x="879523" y="1156336"/>
                </a:lnTo>
                <a:lnTo>
                  <a:pt x="871277" y="1170624"/>
                </a:lnTo>
                <a:lnTo>
                  <a:pt x="862714" y="1184276"/>
                </a:lnTo>
                <a:lnTo>
                  <a:pt x="853517" y="1197611"/>
                </a:lnTo>
                <a:lnTo>
                  <a:pt x="843686" y="1209994"/>
                </a:lnTo>
                <a:lnTo>
                  <a:pt x="833854" y="1222376"/>
                </a:lnTo>
                <a:lnTo>
                  <a:pt x="823389" y="1233806"/>
                </a:lnTo>
                <a:lnTo>
                  <a:pt x="812606" y="1244919"/>
                </a:lnTo>
                <a:lnTo>
                  <a:pt x="801823" y="1255396"/>
                </a:lnTo>
                <a:lnTo>
                  <a:pt x="790406" y="1265239"/>
                </a:lnTo>
                <a:lnTo>
                  <a:pt x="778989" y="1274446"/>
                </a:lnTo>
                <a:lnTo>
                  <a:pt x="767255" y="1282701"/>
                </a:lnTo>
                <a:lnTo>
                  <a:pt x="755521" y="1290956"/>
                </a:lnTo>
                <a:lnTo>
                  <a:pt x="743786" y="1298259"/>
                </a:lnTo>
                <a:lnTo>
                  <a:pt x="732052" y="1304609"/>
                </a:lnTo>
                <a:lnTo>
                  <a:pt x="720318" y="1310641"/>
                </a:lnTo>
                <a:lnTo>
                  <a:pt x="708584" y="1315721"/>
                </a:lnTo>
                <a:lnTo>
                  <a:pt x="696849" y="1320166"/>
                </a:lnTo>
                <a:lnTo>
                  <a:pt x="685432" y="1323659"/>
                </a:lnTo>
                <a:lnTo>
                  <a:pt x="674015" y="1326516"/>
                </a:lnTo>
                <a:lnTo>
                  <a:pt x="662915" y="1328421"/>
                </a:lnTo>
                <a:lnTo>
                  <a:pt x="657207" y="1329374"/>
                </a:lnTo>
                <a:lnTo>
                  <a:pt x="652132" y="1329691"/>
                </a:lnTo>
                <a:lnTo>
                  <a:pt x="646424" y="1330009"/>
                </a:lnTo>
                <a:lnTo>
                  <a:pt x="641349" y="1330326"/>
                </a:lnTo>
                <a:lnTo>
                  <a:pt x="635958" y="1330009"/>
                </a:lnTo>
                <a:lnTo>
                  <a:pt x="630884" y="1329691"/>
                </a:lnTo>
                <a:lnTo>
                  <a:pt x="625492" y="1329374"/>
                </a:lnTo>
                <a:lnTo>
                  <a:pt x="620101" y="1328421"/>
                </a:lnTo>
                <a:lnTo>
                  <a:pt x="609001" y="1326516"/>
                </a:lnTo>
                <a:lnTo>
                  <a:pt x="597584" y="1323659"/>
                </a:lnTo>
                <a:lnTo>
                  <a:pt x="585850" y="1320166"/>
                </a:lnTo>
                <a:lnTo>
                  <a:pt x="574433" y="1315721"/>
                </a:lnTo>
                <a:lnTo>
                  <a:pt x="562698" y="1310641"/>
                </a:lnTo>
                <a:lnTo>
                  <a:pt x="550647" y="1304609"/>
                </a:lnTo>
                <a:lnTo>
                  <a:pt x="538913" y="1298259"/>
                </a:lnTo>
                <a:lnTo>
                  <a:pt x="527179" y="1290956"/>
                </a:lnTo>
                <a:lnTo>
                  <a:pt x="515444" y="1282701"/>
                </a:lnTo>
                <a:lnTo>
                  <a:pt x="503710" y="1274446"/>
                </a:lnTo>
                <a:lnTo>
                  <a:pt x="492293" y="1265239"/>
                </a:lnTo>
                <a:lnTo>
                  <a:pt x="481193" y="1255396"/>
                </a:lnTo>
                <a:lnTo>
                  <a:pt x="470093" y="1244919"/>
                </a:lnTo>
                <a:lnTo>
                  <a:pt x="459310" y="1233806"/>
                </a:lnTo>
                <a:lnTo>
                  <a:pt x="448845" y="1222376"/>
                </a:lnTo>
                <a:lnTo>
                  <a:pt x="438696" y="1209994"/>
                </a:lnTo>
                <a:lnTo>
                  <a:pt x="429499" y="1197611"/>
                </a:lnTo>
                <a:lnTo>
                  <a:pt x="419985" y="1184276"/>
                </a:lnTo>
                <a:lnTo>
                  <a:pt x="411422" y="1170624"/>
                </a:lnTo>
                <a:lnTo>
                  <a:pt x="403176" y="1156336"/>
                </a:lnTo>
                <a:lnTo>
                  <a:pt x="395565" y="1141731"/>
                </a:lnTo>
                <a:lnTo>
                  <a:pt x="388588" y="1126809"/>
                </a:lnTo>
                <a:lnTo>
                  <a:pt x="385416" y="1119189"/>
                </a:lnTo>
                <a:lnTo>
                  <a:pt x="382245" y="1111569"/>
                </a:lnTo>
                <a:lnTo>
                  <a:pt x="379390" y="1103631"/>
                </a:lnTo>
                <a:lnTo>
                  <a:pt x="376853" y="1095694"/>
                </a:lnTo>
                <a:lnTo>
                  <a:pt x="374316" y="1087756"/>
                </a:lnTo>
                <a:lnTo>
                  <a:pt x="372096" y="1079501"/>
                </a:lnTo>
                <a:lnTo>
                  <a:pt x="369559" y="1070929"/>
                </a:lnTo>
                <a:lnTo>
                  <a:pt x="367656" y="1062674"/>
                </a:lnTo>
                <a:lnTo>
                  <a:pt x="366071" y="1054419"/>
                </a:lnTo>
                <a:lnTo>
                  <a:pt x="364485" y="1045846"/>
                </a:lnTo>
                <a:lnTo>
                  <a:pt x="363216" y="1037274"/>
                </a:lnTo>
                <a:lnTo>
                  <a:pt x="362265" y="1028384"/>
                </a:lnTo>
                <a:lnTo>
                  <a:pt x="361313" y="1019811"/>
                </a:lnTo>
                <a:lnTo>
                  <a:pt x="360996" y="1010921"/>
                </a:lnTo>
                <a:lnTo>
                  <a:pt x="360362" y="1002031"/>
                </a:lnTo>
                <a:lnTo>
                  <a:pt x="360362" y="992823"/>
                </a:lnTo>
                <a:lnTo>
                  <a:pt x="360679" y="975678"/>
                </a:lnTo>
                <a:lnTo>
                  <a:pt x="361948" y="958533"/>
                </a:lnTo>
                <a:lnTo>
                  <a:pt x="363533" y="941706"/>
                </a:lnTo>
                <a:lnTo>
                  <a:pt x="366071" y="924878"/>
                </a:lnTo>
                <a:lnTo>
                  <a:pt x="368925" y="908686"/>
                </a:lnTo>
                <a:lnTo>
                  <a:pt x="373048" y="892811"/>
                </a:lnTo>
                <a:lnTo>
                  <a:pt x="377171" y="876936"/>
                </a:lnTo>
                <a:lnTo>
                  <a:pt x="382245" y="861696"/>
                </a:lnTo>
                <a:lnTo>
                  <a:pt x="387953" y="847091"/>
                </a:lnTo>
                <a:lnTo>
                  <a:pt x="393979" y="832168"/>
                </a:lnTo>
                <a:lnTo>
                  <a:pt x="400956" y="818198"/>
                </a:lnTo>
                <a:lnTo>
                  <a:pt x="408568" y="804546"/>
                </a:lnTo>
                <a:lnTo>
                  <a:pt x="416179" y="791211"/>
                </a:lnTo>
                <a:lnTo>
                  <a:pt x="424425" y="778511"/>
                </a:lnTo>
                <a:lnTo>
                  <a:pt x="433305" y="766446"/>
                </a:lnTo>
                <a:lnTo>
                  <a:pt x="442819" y="754698"/>
                </a:lnTo>
                <a:lnTo>
                  <a:pt x="452650" y="743586"/>
                </a:lnTo>
                <a:lnTo>
                  <a:pt x="462482" y="732791"/>
                </a:lnTo>
                <a:lnTo>
                  <a:pt x="473264" y="722631"/>
                </a:lnTo>
                <a:lnTo>
                  <a:pt x="484047" y="713423"/>
                </a:lnTo>
                <a:lnTo>
                  <a:pt x="495464" y="704533"/>
                </a:lnTo>
                <a:lnTo>
                  <a:pt x="507516" y="696596"/>
                </a:lnTo>
                <a:lnTo>
                  <a:pt x="519567" y="688976"/>
                </a:lnTo>
                <a:lnTo>
                  <a:pt x="531936" y="682308"/>
                </a:lnTo>
                <a:lnTo>
                  <a:pt x="538278" y="679133"/>
                </a:lnTo>
                <a:lnTo>
                  <a:pt x="544938" y="676276"/>
                </a:lnTo>
                <a:lnTo>
                  <a:pt x="551281" y="673418"/>
                </a:lnTo>
                <a:lnTo>
                  <a:pt x="557941" y="670878"/>
                </a:lnTo>
                <a:lnTo>
                  <a:pt x="564284" y="668338"/>
                </a:lnTo>
                <a:lnTo>
                  <a:pt x="571261" y="666433"/>
                </a:lnTo>
                <a:lnTo>
                  <a:pt x="577921" y="664211"/>
                </a:lnTo>
                <a:lnTo>
                  <a:pt x="584898" y="662623"/>
                </a:lnTo>
                <a:lnTo>
                  <a:pt x="591875" y="661036"/>
                </a:lnTo>
                <a:lnTo>
                  <a:pt x="598535" y="659766"/>
                </a:lnTo>
                <a:lnTo>
                  <a:pt x="605830" y="658178"/>
                </a:lnTo>
                <a:lnTo>
                  <a:pt x="612490" y="657226"/>
                </a:lnTo>
                <a:lnTo>
                  <a:pt x="619784" y="656591"/>
                </a:lnTo>
                <a:lnTo>
                  <a:pt x="627078" y="655956"/>
                </a:lnTo>
                <a:lnTo>
                  <a:pt x="634055" y="655638"/>
                </a:lnTo>
                <a:close/>
                <a:moveTo>
                  <a:pt x="1604962" y="463550"/>
                </a:moveTo>
                <a:lnTo>
                  <a:pt x="1776412" y="463550"/>
                </a:lnTo>
                <a:lnTo>
                  <a:pt x="1776412" y="1252538"/>
                </a:lnTo>
                <a:lnTo>
                  <a:pt x="1604962" y="1252538"/>
                </a:lnTo>
                <a:lnTo>
                  <a:pt x="1604962" y="463550"/>
                </a:lnTo>
                <a:close/>
                <a:moveTo>
                  <a:pt x="0" y="0"/>
                </a:moveTo>
                <a:lnTo>
                  <a:pt x="2125663" y="0"/>
                </a:lnTo>
                <a:lnTo>
                  <a:pt x="2125663" y="171553"/>
                </a:lnTo>
                <a:lnTo>
                  <a:pt x="2039621" y="171553"/>
                </a:lnTo>
                <a:lnTo>
                  <a:pt x="2039621" y="1577975"/>
                </a:lnTo>
                <a:lnTo>
                  <a:pt x="1252220" y="1577975"/>
                </a:lnTo>
                <a:lnTo>
                  <a:pt x="1252220" y="1449310"/>
                </a:lnTo>
                <a:lnTo>
                  <a:pt x="1911033" y="1449310"/>
                </a:lnTo>
                <a:lnTo>
                  <a:pt x="1911033" y="171553"/>
                </a:lnTo>
                <a:lnTo>
                  <a:pt x="195263" y="171553"/>
                </a:lnTo>
                <a:lnTo>
                  <a:pt x="195263" y="1249164"/>
                </a:lnTo>
                <a:lnTo>
                  <a:pt x="66675" y="1249164"/>
                </a:lnTo>
                <a:lnTo>
                  <a:pt x="66675" y="171553"/>
                </a:lnTo>
                <a:lnTo>
                  <a:pt x="0" y="171553"/>
                </a:lnTo>
                <a:lnTo>
                  <a:pt x="0" y="0"/>
                </a:lnTo>
                <a:close/>
              </a:path>
            </a:pathLst>
          </a:custGeom>
          <a:solidFill>
            <a:schemeClr val="accent1">
              <a:lumMod val="40000"/>
              <a:lumOff val="60000"/>
            </a:schemeClr>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ea typeface="宋体" panose="02010600030101010101" pitchFamily="2" charset="-122"/>
            </a:endParaRPr>
          </a:p>
        </p:txBody>
      </p:sp>
      <p:sp>
        <p:nvSpPr>
          <p:cNvPr id="3" name="Rectangle 2">
            <a:extLst>
              <a:ext uri="{FF2B5EF4-FFF2-40B4-BE49-F238E27FC236}">
                <a16:creationId xmlns:a16="http://schemas.microsoft.com/office/drawing/2014/main" id="{BD15F604-D9EB-4888-8C01-6A5B094128F4}"/>
              </a:ext>
            </a:extLst>
          </p:cNvPr>
          <p:cNvSpPr>
            <a:spLocks noChangeArrowheads="1"/>
          </p:cNvSpPr>
          <p:nvPr/>
        </p:nvSpPr>
        <p:spPr bwMode="auto">
          <a:xfrm>
            <a:off x="395536" y="4482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文本框 5">
            <a:extLst>
              <a:ext uri="{FF2B5EF4-FFF2-40B4-BE49-F238E27FC236}">
                <a16:creationId xmlns:a16="http://schemas.microsoft.com/office/drawing/2014/main" id="{56227AEB-5613-4C24-A9FF-4047F629452D}"/>
              </a:ext>
            </a:extLst>
          </p:cNvPr>
          <p:cNvSpPr txBox="1"/>
          <p:nvPr/>
        </p:nvSpPr>
        <p:spPr>
          <a:xfrm flipH="1">
            <a:off x="5436095" y="843558"/>
            <a:ext cx="2664296" cy="3323987"/>
          </a:xfrm>
          <a:prstGeom prst="rect">
            <a:avLst/>
          </a:prstGeom>
          <a:noFill/>
        </p:spPr>
        <p:txBody>
          <a:bodyPr wrap="square" lIns="0" tIns="0" rIns="0" bIns="0" rtlCol="0">
            <a:spAutoFit/>
          </a:bodyPr>
          <a:lstStyle/>
          <a:p>
            <a:r>
              <a:rPr lang="en-US" altLang="zh-CN" dirty="0"/>
              <a:t>         </a:t>
            </a:r>
            <a:r>
              <a:rPr lang="zh-CN" altLang="zh-CN" dirty="0"/>
              <a:t>辐射防护数据集成与监控系统具有远程控制功能，可以在系统界面上对子系统进行开启和关闭操作。</a:t>
            </a:r>
            <a:endParaRPr lang="en-US" altLang="zh-CN" dirty="0"/>
          </a:p>
          <a:p>
            <a:r>
              <a:rPr lang="en-US" altLang="zh-CN" dirty="0"/>
              <a:t>        </a:t>
            </a:r>
            <a:r>
              <a:rPr lang="zh-CN" altLang="zh-CN" dirty="0"/>
              <a:t>系统在执行子系统的开启或关闭操作前，应弹出操作确认对话框进行二次确认。</a:t>
            </a:r>
            <a:endParaRPr lang="en-US" altLang="zh-CN" dirty="0"/>
          </a:p>
          <a:p>
            <a:r>
              <a:rPr lang="en-US" altLang="zh-CN" dirty="0"/>
              <a:t>         </a:t>
            </a:r>
            <a:r>
              <a:rPr lang="zh-CN" altLang="zh-CN" dirty="0"/>
              <a:t>系统在执行子系统远程启停功能时，需记录操作日志，以便事后追溯。</a:t>
            </a:r>
          </a:p>
        </p:txBody>
      </p:sp>
      <p:sp>
        <p:nvSpPr>
          <p:cNvPr id="7" name="Rectangle 2">
            <a:extLst>
              <a:ext uri="{FF2B5EF4-FFF2-40B4-BE49-F238E27FC236}">
                <a16:creationId xmlns:a16="http://schemas.microsoft.com/office/drawing/2014/main" id="{6CA22F06-9C6B-486F-ABBA-19382CEB638C}"/>
              </a:ext>
            </a:extLst>
          </p:cNvPr>
          <p:cNvSpPr>
            <a:spLocks noChangeArrowheads="1"/>
          </p:cNvSpPr>
          <p:nvPr/>
        </p:nvSpPr>
        <p:spPr bwMode="auto">
          <a:xfrm>
            <a:off x="0" y="0"/>
            <a:ext cx="8049918"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10" name="Rectangle 4">
            <a:extLst>
              <a:ext uri="{FF2B5EF4-FFF2-40B4-BE49-F238E27FC236}">
                <a16:creationId xmlns:a16="http://schemas.microsoft.com/office/drawing/2014/main" id="{2842361A-F0C2-4B8E-8C27-85EF109586C2}"/>
              </a:ext>
            </a:extLst>
          </p:cNvPr>
          <p:cNvSpPr>
            <a:spLocks noChangeArrowheads="1"/>
          </p:cNvSpPr>
          <p:nvPr/>
        </p:nvSpPr>
        <p:spPr bwMode="auto">
          <a:xfrm>
            <a:off x="1979712" y="91574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2">
            <a:extLst>
              <a:ext uri="{FF2B5EF4-FFF2-40B4-BE49-F238E27FC236}">
                <a16:creationId xmlns:a16="http://schemas.microsoft.com/office/drawing/2014/main" id="{D8AB25C7-5A8D-42E9-9ADD-B8FA13A82799}"/>
              </a:ext>
            </a:extLst>
          </p:cNvPr>
          <p:cNvSpPr>
            <a:spLocks noChangeArrowheads="1"/>
          </p:cNvSpPr>
          <p:nvPr/>
        </p:nvSpPr>
        <p:spPr bwMode="auto">
          <a:xfrm>
            <a:off x="1114425" y="987927"/>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Rectangle 4">
            <a:extLst>
              <a:ext uri="{FF2B5EF4-FFF2-40B4-BE49-F238E27FC236}">
                <a16:creationId xmlns:a16="http://schemas.microsoft.com/office/drawing/2014/main" id="{9F026FD3-1070-48B0-BA1B-F0979AC5848D}"/>
              </a:ext>
            </a:extLst>
          </p:cNvPr>
          <p:cNvSpPr>
            <a:spLocks noChangeArrowheads="1"/>
          </p:cNvSpPr>
          <p:nvPr/>
        </p:nvSpPr>
        <p:spPr bwMode="auto">
          <a:xfrm>
            <a:off x="1140972" y="699969"/>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1" name="对象 10">
            <a:extLst>
              <a:ext uri="{FF2B5EF4-FFF2-40B4-BE49-F238E27FC236}">
                <a16:creationId xmlns:a16="http://schemas.microsoft.com/office/drawing/2014/main" id="{FE561054-4E33-4328-BDA2-9C8327C3640A}"/>
              </a:ext>
            </a:extLst>
          </p:cNvPr>
          <p:cNvGraphicFramePr>
            <a:graphicFrameLocks noChangeAspect="1"/>
          </p:cNvGraphicFramePr>
          <p:nvPr>
            <p:extLst>
              <p:ext uri="{D42A27DB-BD31-4B8C-83A1-F6EECF244321}">
                <p14:modId xmlns:p14="http://schemas.microsoft.com/office/powerpoint/2010/main" val="1357465064"/>
              </p:ext>
            </p:extLst>
          </p:nvPr>
        </p:nvGraphicFramePr>
        <p:xfrm>
          <a:off x="1140972" y="699969"/>
          <a:ext cx="3743325" cy="4476750"/>
        </p:xfrm>
        <a:graphic>
          <a:graphicData uri="http://schemas.openxmlformats.org/presentationml/2006/ole">
            <mc:AlternateContent xmlns:mc="http://schemas.openxmlformats.org/markup-compatibility/2006">
              <mc:Choice xmlns:v="urn:schemas-microsoft-com:vml" Requires="v">
                <p:oleObj spid="_x0000_s44055" name="Visio" r:id="rId4" imgW="3738407" imgH="4472194" progId="Visio.Drawing.15">
                  <p:embed/>
                </p:oleObj>
              </mc:Choice>
              <mc:Fallback>
                <p:oleObj name="Visio" r:id="rId4" imgW="3738407" imgH="4472194" progId="Visio.Drawing.15">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40972" y="699969"/>
                        <a:ext cx="3743325" cy="4476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4406195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4706" y="2"/>
            <a:ext cx="8459294" cy="588168"/>
          </a:xfrm>
        </p:spPr>
        <p:txBody>
          <a:bodyPr/>
          <a:lstStyle/>
          <a:p>
            <a:pPr algn="l"/>
            <a:r>
              <a:rPr lang="en-US" altLang="zh-CN" sz="3200" b="1" dirty="0">
                <a:solidFill>
                  <a:srgbClr val="F87A08"/>
                </a:solidFill>
              </a:rPr>
              <a:t>2</a:t>
            </a:r>
            <a:r>
              <a:rPr lang="en-US" altLang="zh-CN" sz="2000" b="1" dirty="0">
                <a:solidFill>
                  <a:schemeClr val="bg1"/>
                </a:solidFill>
              </a:rPr>
              <a:t>-</a:t>
            </a:r>
            <a:r>
              <a:rPr lang="en-US" altLang="zh-CN" sz="2000" b="1" dirty="0">
                <a:solidFill>
                  <a:schemeClr val="bg1"/>
                </a:solidFill>
                <a:latin typeface="微软雅黑" panose="020B0503020204020204" pitchFamily="34" charset="-122"/>
                <a:ea typeface="微软雅黑" panose="020B0503020204020204" pitchFamily="34" charset="-122"/>
              </a:rPr>
              <a:t>4 </a:t>
            </a:r>
            <a:r>
              <a:rPr lang="zh-CN" altLang="en-US" sz="2000" b="1" dirty="0">
                <a:solidFill>
                  <a:schemeClr val="bg1"/>
                </a:solidFill>
                <a:latin typeface="微软雅黑" panose="020B0503020204020204" pitchFamily="34" charset="-122"/>
                <a:ea typeface="微软雅黑" panose="020B0503020204020204" pitchFamily="34" charset="-122"/>
              </a:rPr>
              <a:t>子系统控制</a:t>
            </a:r>
            <a:r>
              <a:rPr lang="en-US" altLang="zh-CN" sz="2000" b="1" dirty="0">
                <a:solidFill>
                  <a:schemeClr val="bg1"/>
                </a:solidFill>
                <a:latin typeface="微软雅黑" panose="020B0503020204020204" pitchFamily="34" charset="-122"/>
                <a:ea typeface="微软雅黑" panose="020B0503020204020204" pitchFamily="34" charset="-122"/>
              </a:rPr>
              <a:t>-</a:t>
            </a:r>
            <a:r>
              <a:rPr lang="zh-CN" altLang="en-US" sz="2000" b="1" dirty="0">
                <a:solidFill>
                  <a:schemeClr val="bg1"/>
                </a:solidFill>
                <a:latin typeface="微软雅黑" panose="020B0503020204020204" pitchFamily="34" charset="-122"/>
                <a:ea typeface="微软雅黑" panose="020B0503020204020204" pitchFamily="34" charset="-122"/>
              </a:rPr>
              <a:t>子系统远程启停</a:t>
            </a:r>
          </a:p>
        </p:txBody>
      </p:sp>
      <p:sp>
        <p:nvSpPr>
          <p:cNvPr id="4" name="Rectangle 2"/>
          <p:cNvSpPr>
            <a:spLocks noChangeArrowheads="1"/>
          </p:cNvSpPr>
          <p:nvPr/>
        </p:nvSpPr>
        <p:spPr bwMode="auto">
          <a:xfrm flipV="1">
            <a:off x="3703421" y="-956571"/>
            <a:ext cx="7517829"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ctr" anchorCtr="0" compatLnSpc="1">
            <a:prstTxWarp prst="textNoShape">
              <a:avLst/>
            </a:prstTxWarp>
            <a:spAutoFit/>
          </a:bodyPr>
          <a:lstStyle/>
          <a:p>
            <a:endParaRPr lang="zh-CN" altLang="en-US"/>
          </a:p>
        </p:txBody>
      </p:sp>
      <p:sp>
        <p:nvSpPr>
          <p:cNvPr id="19" name="KSO_Shape"/>
          <p:cNvSpPr>
            <a:spLocks/>
          </p:cNvSpPr>
          <p:nvPr/>
        </p:nvSpPr>
        <p:spPr bwMode="auto">
          <a:xfrm>
            <a:off x="251520" y="138559"/>
            <a:ext cx="433186" cy="264666"/>
          </a:xfrm>
          <a:custGeom>
            <a:avLst/>
            <a:gdLst>
              <a:gd name="T0" fmla="*/ 432030 w 2125663"/>
              <a:gd name="T1" fmla="*/ 1344893 h 1811338"/>
              <a:gd name="T2" fmla="*/ 462740 w 2125663"/>
              <a:gd name="T3" fmla="*/ 1477960 h 1811338"/>
              <a:gd name="T4" fmla="*/ 513638 w 2125663"/>
              <a:gd name="T5" fmla="*/ 1557743 h 1811338"/>
              <a:gd name="T6" fmla="*/ 516481 w 2125663"/>
              <a:gd name="T7" fmla="*/ 1336346 h 1811338"/>
              <a:gd name="T8" fmla="*/ 503401 w 2125663"/>
              <a:gd name="T9" fmla="*/ 1310416 h 1811338"/>
              <a:gd name="T10" fmla="*/ 515913 w 2125663"/>
              <a:gd name="T11" fmla="*/ 1250009 h 1811338"/>
              <a:gd name="T12" fmla="*/ 618846 w 2125663"/>
              <a:gd name="T13" fmla="*/ 1242885 h 1811338"/>
              <a:gd name="T14" fmla="*/ 643583 w 2125663"/>
              <a:gd name="T15" fmla="*/ 1263116 h 1811338"/>
              <a:gd name="T16" fmla="*/ 642446 w 2125663"/>
              <a:gd name="T17" fmla="*/ 1324948 h 1811338"/>
              <a:gd name="T18" fmla="*/ 619414 w 2125663"/>
              <a:gd name="T19" fmla="*/ 1342899 h 1811338"/>
              <a:gd name="T20" fmla="*/ 664057 w 2125663"/>
              <a:gd name="T21" fmla="*/ 1524691 h 1811338"/>
              <a:gd name="T22" fmla="*/ 704434 w 2125663"/>
              <a:gd name="T23" fmla="*/ 1417553 h 1811338"/>
              <a:gd name="T24" fmla="*/ 725191 w 2125663"/>
              <a:gd name="T25" fmla="*/ 1259697 h 1811338"/>
              <a:gd name="T26" fmla="*/ 857412 w 2125663"/>
              <a:gd name="T27" fmla="*/ 1192451 h 1811338"/>
              <a:gd name="T28" fmla="*/ 923096 w 2125663"/>
              <a:gd name="T29" fmla="*/ 1212682 h 1811338"/>
              <a:gd name="T30" fmla="*/ 970013 w 2125663"/>
              <a:gd name="T31" fmla="*/ 1259697 h 1811338"/>
              <a:gd name="T32" fmla="*/ 990201 w 2125663"/>
              <a:gd name="T33" fmla="*/ 1325233 h 1811338"/>
              <a:gd name="T34" fmla="*/ 980818 w 2125663"/>
              <a:gd name="T35" fmla="*/ 1537228 h 1811338"/>
              <a:gd name="T36" fmla="*/ 935891 w 2125663"/>
              <a:gd name="T37" fmla="*/ 1570566 h 1811338"/>
              <a:gd name="T38" fmla="*/ 798837 w 2125663"/>
              <a:gd name="T39" fmla="*/ 1607608 h 1811338"/>
              <a:gd name="T40" fmla="*/ 617424 w 2125663"/>
              <a:gd name="T41" fmla="*/ 1622140 h 1811338"/>
              <a:gd name="T42" fmla="*/ 428049 w 2125663"/>
              <a:gd name="T43" fmla="*/ 1615872 h 1811338"/>
              <a:gd name="T44" fmla="*/ 264551 w 2125663"/>
              <a:gd name="T45" fmla="*/ 1588232 h 1811338"/>
              <a:gd name="T46" fmla="*/ 180669 w 2125663"/>
              <a:gd name="T47" fmla="*/ 1549481 h 1811338"/>
              <a:gd name="T48" fmla="*/ 159912 w 2125663"/>
              <a:gd name="T49" fmla="*/ 1517283 h 1811338"/>
              <a:gd name="T50" fmla="*/ 167873 w 2125663"/>
              <a:gd name="T51" fmla="*/ 1284201 h 1811338"/>
              <a:gd name="T52" fmla="*/ 205123 w 2125663"/>
              <a:gd name="T53" fmla="*/ 1228638 h 1811338"/>
              <a:gd name="T54" fmla="*/ 264266 w 2125663"/>
              <a:gd name="T55" fmla="*/ 1196440 h 1811338"/>
              <a:gd name="T56" fmla="*/ 421225 w 2125663"/>
              <a:gd name="T57" fmla="*/ 1183048 h 1811338"/>
              <a:gd name="T58" fmla="*/ 433514 w 2125663"/>
              <a:gd name="T59" fmla="*/ 761303 h 1811338"/>
              <a:gd name="T60" fmla="*/ 391450 w 2125663"/>
              <a:gd name="T61" fmla="*/ 813630 h 1811338"/>
              <a:gd name="T62" fmla="*/ 379229 w 2125663"/>
              <a:gd name="T63" fmla="*/ 902075 h 1811338"/>
              <a:gd name="T64" fmla="*/ 414756 w 2125663"/>
              <a:gd name="T65" fmla="*/ 1016114 h 1811338"/>
              <a:gd name="T66" fmla="*/ 487516 w 2125663"/>
              <a:gd name="T67" fmla="*/ 1099439 h 1811338"/>
              <a:gd name="T68" fmla="*/ 567666 w 2125663"/>
              <a:gd name="T69" fmla="*/ 1135272 h 1811338"/>
              <a:gd name="T70" fmla="*/ 645542 w 2125663"/>
              <a:gd name="T71" fmla="*/ 1111099 h 1811338"/>
              <a:gd name="T72" fmla="*/ 722282 w 2125663"/>
              <a:gd name="T73" fmla="*/ 1035452 h 1811338"/>
              <a:gd name="T74" fmla="*/ 767757 w 2125663"/>
              <a:gd name="T75" fmla="*/ 926248 h 1811338"/>
              <a:gd name="T76" fmla="*/ 666290 w 2125663"/>
              <a:gd name="T77" fmla="*/ 863967 h 1811338"/>
              <a:gd name="T78" fmla="*/ 546918 w 2125663"/>
              <a:gd name="T79" fmla="*/ 832116 h 1811338"/>
              <a:gd name="T80" fmla="*/ 484389 w 2125663"/>
              <a:gd name="T81" fmla="*/ 790595 h 1811338"/>
              <a:gd name="T82" fmla="*/ 452273 w 2125663"/>
              <a:gd name="T83" fmla="*/ 760734 h 1811338"/>
              <a:gd name="T84" fmla="*/ 568234 w 2125663"/>
              <a:gd name="T85" fmla="*/ 587258 h 1811338"/>
              <a:gd name="T86" fmla="*/ 631616 w 2125663"/>
              <a:gd name="T87" fmla="*/ 594937 h 1811338"/>
              <a:gd name="T88" fmla="*/ 705513 w 2125663"/>
              <a:gd name="T89" fmla="*/ 631054 h 1811338"/>
              <a:gd name="T90" fmla="*/ 790210 w 2125663"/>
              <a:gd name="T91" fmla="*/ 732864 h 1811338"/>
              <a:gd name="T92" fmla="*/ 826306 w 2125663"/>
              <a:gd name="T93" fmla="*/ 873920 h 1811338"/>
              <a:gd name="T94" fmla="*/ 818064 w 2125663"/>
              <a:gd name="T95" fmla="*/ 959237 h 1811338"/>
              <a:gd name="T96" fmla="*/ 780831 w 2125663"/>
              <a:gd name="T97" fmla="*/ 1048534 h 1811338"/>
              <a:gd name="T98" fmla="*/ 687607 w 2125663"/>
              <a:gd name="T99" fmla="*/ 1148922 h 1811338"/>
              <a:gd name="T100" fmla="*/ 588983 w 2125663"/>
              <a:gd name="T101" fmla="*/ 1190727 h 1811338"/>
              <a:gd name="T102" fmla="*/ 525033 w 2125663"/>
              <a:gd name="T103" fmla="*/ 1182480 h 1811338"/>
              <a:gd name="T104" fmla="*/ 421293 w 2125663"/>
              <a:gd name="T105" fmla="*/ 1115081 h 1811338"/>
              <a:gd name="T106" fmla="*/ 345406 w 2125663"/>
              <a:gd name="T107" fmla="*/ 1002463 h 1811338"/>
              <a:gd name="T108" fmla="*/ 325511 w 2125663"/>
              <a:gd name="T109" fmla="*/ 929092 h 1811338"/>
              <a:gd name="T110" fmla="*/ 330627 w 2125663"/>
              <a:gd name="T111" fmla="*/ 813915 h 1811338"/>
              <a:gd name="T112" fmla="*/ 388324 w 2125663"/>
              <a:gd name="T113" fmla="*/ 686510 h 1811338"/>
              <a:gd name="T114" fmla="*/ 482400 w 2125663"/>
              <a:gd name="T115" fmla="*/ 608303 h 1811338"/>
              <a:gd name="T116" fmla="*/ 542939 w 2125663"/>
              <a:gd name="T117" fmla="*/ 589534 h 1811338"/>
              <a:gd name="T118" fmla="*/ 0 w 2125663"/>
              <a:gd name="T119" fmla="*/ 0 h 1811338"/>
              <a:gd name="T120" fmla="*/ 174993 w 2125663"/>
              <a:gd name="T121" fmla="*/ 1118883 h 181133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125663" h="1811338">
                <a:moveTo>
                  <a:pt x="470017" y="1320800"/>
                </a:moveTo>
                <a:lnTo>
                  <a:pt x="470335" y="1343069"/>
                </a:lnTo>
                <a:lnTo>
                  <a:pt x="471286" y="1364382"/>
                </a:lnTo>
                <a:lnTo>
                  <a:pt x="472238" y="1385696"/>
                </a:lnTo>
                <a:lnTo>
                  <a:pt x="473190" y="1406374"/>
                </a:lnTo>
                <a:lnTo>
                  <a:pt x="474459" y="1426415"/>
                </a:lnTo>
                <a:lnTo>
                  <a:pt x="476363" y="1446139"/>
                </a:lnTo>
                <a:lnTo>
                  <a:pt x="478267" y="1464908"/>
                </a:lnTo>
                <a:lnTo>
                  <a:pt x="480170" y="1483677"/>
                </a:lnTo>
                <a:lnTo>
                  <a:pt x="482074" y="1501491"/>
                </a:lnTo>
                <a:lnTo>
                  <a:pt x="484612" y="1518988"/>
                </a:lnTo>
                <a:lnTo>
                  <a:pt x="487468" y="1535530"/>
                </a:lnTo>
                <a:lnTo>
                  <a:pt x="490323" y="1552072"/>
                </a:lnTo>
                <a:lnTo>
                  <a:pt x="493179" y="1567660"/>
                </a:lnTo>
                <a:lnTo>
                  <a:pt x="496352" y="1582611"/>
                </a:lnTo>
                <a:lnTo>
                  <a:pt x="500159" y="1597563"/>
                </a:lnTo>
                <a:lnTo>
                  <a:pt x="503649" y="1611560"/>
                </a:lnTo>
                <a:lnTo>
                  <a:pt x="507774" y="1624921"/>
                </a:lnTo>
                <a:lnTo>
                  <a:pt x="511899" y="1637646"/>
                </a:lnTo>
                <a:lnTo>
                  <a:pt x="516341" y="1650052"/>
                </a:lnTo>
                <a:lnTo>
                  <a:pt x="520783" y="1661505"/>
                </a:lnTo>
                <a:lnTo>
                  <a:pt x="525859" y="1672639"/>
                </a:lnTo>
                <a:lnTo>
                  <a:pt x="530936" y="1683137"/>
                </a:lnTo>
                <a:lnTo>
                  <a:pt x="536329" y="1692998"/>
                </a:lnTo>
                <a:lnTo>
                  <a:pt x="541723" y="1702224"/>
                </a:lnTo>
                <a:lnTo>
                  <a:pt x="547752" y="1710813"/>
                </a:lnTo>
                <a:lnTo>
                  <a:pt x="553463" y="1718766"/>
                </a:lnTo>
                <a:lnTo>
                  <a:pt x="559808" y="1726083"/>
                </a:lnTo>
                <a:lnTo>
                  <a:pt x="566154" y="1732763"/>
                </a:lnTo>
                <a:lnTo>
                  <a:pt x="573134" y="1739125"/>
                </a:lnTo>
                <a:lnTo>
                  <a:pt x="580114" y="1744215"/>
                </a:lnTo>
                <a:lnTo>
                  <a:pt x="587412" y="1749305"/>
                </a:lnTo>
                <a:lnTo>
                  <a:pt x="594709" y="1753123"/>
                </a:lnTo>
                <a:lnTo>
                  <a:pt x="594709" y="1499901"/>
                </a:lnTo>
                <a:lnTo>
                  <a:pt x="591537" y="1499264"/>
                </a:lnTo>
                <a:lnTo>
                  <a:pt x="588047" y="1498310"/>
                </a:lnTo>
                <a:lnTo>
                  <a:pt x="584874" y="1497038"/>
                </a:lnTo>
                <a:lnTo>
                  <a:pt x="582018" y="1495765"/>
                </a:lnTo>
                <a:lnTo>
                  <a:pt x="579163" y="1494175"/>
                </a:lnTo>
                <a:lnTo>
                  <a:pt x="576307" y="1491948"/>
                </a:lnTo>
                <a:lnTo>
                  <a:pt x="573769" y="1489721"/>
                </a:lnTo>
                <a:lnTo>
                  <a:pt x="571548" y="1487494"/>
                </a:lnTo>
                <a:lnTo>
                  <a:pt x="569327" y="1484949"/>
                </a:lnTo>
                <a:lnTo>
                  <a:pt x="567106" y="1482404"/>
                </a:lnTo>
                <a:lnTo>
                  <a:pt x="565519" y="1479223"/>
                </a:lnTo>
                <a:lnTo>
                  <a:pt x="564250" y="1476360"/>
                </a:lnTo>
                <a:lnTo>
                  <a:pt x="563298" y="1473179"/>
                </a:lnTo>
                <a:lnTo>
                  <a:pt x="562347" y="1469998"/>
                </a:lnTo>
                <a:lnTo>
                  <a:pt x="562029" y="1466180"/>
                </a:lnTo>
                <a:lnTo>
                  <a:pt x="561712" y="1462999"/>
                </a:lnTo>
                <a:lnTo>
                  <a:pt x="561712" y="1425143"/>
                </a:lnTo>
                <a:lnTo>
                  <a:pt x="562029" y="1421007"/>
                </a:lnTo>
                <a:lnTo>
                  <a:pt x="562664" y="1417508"/>
                </a:lnTo>
                <a:lnTo>
                  <a:pt x="563616" y="1414009"/>
                </a:lnTo>
                <a:lnTo>
                  <a:pt x="564885" y="1410191"/>
                </a:lnTo>
                <a:lnTo>
                  <a:pt x="566154" y="1407010"/>
                </a:lnTo>
                <a:lnTo>
                  <a:pt x="568375" y="1403829"/>
                </a:lnTo>
                <a:lnTo>
                  <a:pt x="570596" y="1400966"/>
                </a:lnTo>
                <a:lnTo>
                  <a:pt x="572817" y="1398103"/>
                </a:lnTo>
                <a:lnTo>
                  <a:pt x="575673" y="1395558"/>
                </a:lnTo>
                <a:lnTo>
                  <a:pt x="578528" y="1393649"/>
                </a:lnTo>
                <a:lnTo>
                  <a:pt x="581701" y="1391741"/>
                </a:lnTo>
                <a:lnTo>
                  <a:pt x="584874" y="1390150"/>
                </a:lnTo>
                <a:lnTo>
                  <a:pt x="588364" y="1388878"/>
                </a:lnTo>
                <a:lnTo>
                  <a:pt x="592171" y="1387605"/>
                </a:lnTo>
                <a:lnTo>
                  <a:pt x="595979" y="1386969"/>
                </a:lnTo>
                <a:lnTo>
                  <a:pt x="599786" y="1386969"/>
                </a:lnTo>
                <a:lnTo>
                  <a:pt x="682597" y="1386969"/>
                </a:lnTo>
                <a:lnTo>
                  <a:pt x="686721" y="1386969"/>
                </a:lnTo>
                <a:lnTo>
                  <a:pt x="690529" y="1387605"/>
                </a:lnTo>
                <a:lnTo>
                  <a:pt x="694019" y="1388878"/>
                </a:lnTo>
                <a:lnTo>
                  <a:pt x="697826" y="1390150"/>
                </a:lnTo>
                <a:lnTo>
                  <a:pt x="700999" y="1391741"/>
                </a:lnTo>
                <a:lnTo>
                  <a:pt x="704172" y="1393649"/>
                </a:lnTo>
                <a:lnTo>
                  <a:pt x="707345" y="1395558"/>
                </a:lnTo>
                <a:lnTo>
                  <a:pt x="709883" y="1398103"/>
                </a:lnTo>
                <a:lnTo>
                  <a:pt x="712104" y="1400966"/>
                </a:lnTo>
                <a:lnTo>
                  <a:pt x="714325" y="1403829"/>
                </a:lnTo>
                <a:lnTo>
                  <a:pt x="716229" y="1407010"/>
                </a:lnTo>
                <a:lnTo>
                  <a:pt x="718132" y="1410191"/>
                </a:lnTo>
                <a:lnTo>
                  <a:pt x="719402" y="1414009"/>
                </a:lnTo>
                <a:lnTo>
                  <a:pt x="720353" y="1417508"/>
                </a:lnTo>
                <a:lnTo>
                  <a:pt x="720671" y="1421007"/>
                </a:lnTo>
                <a:lnTo>
                  <a:pt x="720988" y="1425143"/>
                </a:lnTo>
                <a:lnTo>
                  <a:pt x="720988" y="1462999"/>
                </a:lnTo>
                <a:lnTo>
                  <a:pt x="720988" y="1466180"/>
                </a:lnTo>
                <a:lnTo>
                  <a:pt x="720353" y="1469998"/>
                </a:lnTo>
                <a:lnTo>
                  <a:pt x="719719" y="1473179"/>
                </a:lnTo>
                <a:lnTo>
                  <a:pt x="718450" y="1476360"/>
                </a:lnTo>
                <a:lnTo>
                  <a:pt x="716863" y="1479223"/>
                </a:lnTo>
                <a:lnTo>
                  <a:pt x="715277" y="1482404"/>
                </a:lnTo>
                <a:lnTo>
                  <a:pt x="713373" y="1484949"/>
                </a:lnTo>
                <a:lnTo>
                  <a:pt x="711469" y="1487494"/>
                </a:lnTo>
                <a:lnTo>
                  <a:pt x="708931" y="1489721"/>
                </a:lnTo>
                <a:lnTo>
                  <a:pt x="706710" y="1491948"/>
                </a:lnTo>
                <a:lnTo>
                  <a:pt x="703537" y="1494175"/>
                </a:lnTo>
                <a:lnTo>
                  <a:pt x="700682" y="1495765"/>
                </a:lnTo>
                <a:lnTo>
                  <a:pt x="697826" y="1497038"/>
                </a:lnTo>
                <a:lnTo>
                  <a:pt x="694653" y="1498310"/>
                </a:lnTo>
                <a:lnTo>
                  <a:pt x="691163" y="1499264"/>
                </a:lnTo>
                <a:lnTo>
                  <a:pt x="687991" y="1499901"/>
                </a:lnTo>
                <a:lnTo>
                  <a:pt x="687991" y="1753123"/>
                </a:lnTo>
                <a:lnTo>
                  <a:pt x="695605" y="1749305"/>
                </a:lnTo>
                <a:lnTo>
                  <a:pt x="702586" y="1744215"/>
                </a:lnTo>
                <a:lnTo>
                  <a:pt x="709566" y="1739125"/>
                </a:lnTo>
                <a:lnTo>
                  <a:pt x="716229" y="1732763"/>
                </a:lnTo>
                <a:lnTo>
                  <a:pt x="722892" y="1726083"/>
                </a:lnTo>
                <a:lnTo>
                  <a:pt x="729237" y="1718766"/>
                </a:lnTo>
                <a:lnTo>
                  <a:pt x="734948" y="1710813"/>
                </a:lnTo>
                <a:lnTo>
                  <a:pt x="740977" y="1702224"/>
                </a:lnTo>
                <a:lnTo>
                  <a:pt x="746371" y="1692998"/>
                </a:lnTo>
                <a:lnTo>
                  <a:pt x="751447" y="1683137"/>
                </a:lnTo>
                <a:lnTo>
                  <a:pt x="756841" y="1672639"/>
                </a:lnTo>
                <a:lnTo>
                  <a:pt x="761600" y="1661505"/>
                </a:lnTo>
                <a:lnTo>
                  <a:pt x="766359" y="1650052"/>
                </a:lnTo>
                <a:lnTo>
                  <a:pt x="770801" y="1637646"/>
                </a:lnTo>
                <a:lnTo>
                  <a:pt x="774926" y="1624921"/>
                </a:lnTo>
                <a:lnTo>
                  <a:pt x="779051" y="1611560"/>
                </a:lnTo>
                <a:lnTo>
                  <a:pt x="782541" y="1597563"/>
                </a:lnTo>
                <a:lnTo>
                  <a:pt x="786031" y="1582611"/>
                </a:lnTo>
                <a:lnTo>
                  <a:pt x="789521" y="1567660"/>
                </a:lnTo>
                <a:lnTo>
                  <a:pt x="792377" y="1552072"/>
                </a:lnTo>
                <a:lnTo>
                  <a:pt x="795232" y="1535530"/>
                </a:lnTo>
                <a:lnTo>
                  <a:pt x="797770" y="1518988"/>
                </a:lnTo>
                <a:lnTo>
                  <a:pt x="800626" y="1501491"/>
                </a:lnTo>
                <a:lnTo>
                  <a:pt x="802530" y="1483677"/>
                </a:lnTo>
                <a:lnTo>
                  <a:pt x="804751" y="1464908"/>
                </a:lnTo>
                <a:lnTo>
                  <a:pt x="806337" y="1446139"/>
                </a:lnTo>
                <a:lnTo>
                  <a:pt x="807923" y="1426415"/>
                </a:lnTo>
                <a:lnTo>
                  <a:pt x="809193" y="1406374"/>
                </a:lnTo>
                <a:lnTo>
                  <a:pt x="810779" y="1385696"/>
                </a:lnTo>
                <a:lnTo>
                  <a:pt x="811731" y="1364382"/>
                </a:lnTo>
                <a:lnTo>
                  <a:pt x="812365" y="1343069"/>
                </a:lnTo>
                <a:lnTo>
                  <a:pt x="813000" y="1320800"/>
                </a:lnTo>
                <a:lnTo>
                  <a:pt x="840921" y="1322709"/>
                </a:lnTo>
                <a:lnTo>
                  <a:pt x="866621" y="1324300"/>
                </a:lnTo>
                <a:lnTo>
                  <a:pt x="909771" y="1327481"/>
                </a:lnTo>
                <a:lnTo>
                  <a:pt x="938644" y="1330026"/>
                </a:lnTo>
                <a:lnTo>
                  <a:pt x="948797" y="1330980"/>
                </a:lnTo>
                <a:lnTo>
                  <a:pt x="956729" y="1331298"/>
                </a:lnTo>
                <a:lnTo>
                  <a:pt x="964661" y="1331934"/>
                </a:lnTo>
                <a:lnTo>
                  <a:pt x="972593" y="1332889"/>
                </a:lnTo>
                <a:lnTo>
                  <a:pt x="980208" y="1334161"/>
                </a:lnTo>
                <a:lnTo>
                  <a:pt x="987823" y="1335752"/>
                </a:lnTo>
                <a:lnTo>
                  <a:pt x="995437" y="1337979"/>
                </a:lnTo>
                <a:lnTo>
                  <a:pt x="1002418" y="1340205"/>
                </a:lnTo>
                <a:lnTo>
                  <a:pt x="1009715" y="1343387"/>
                </a:lnTo>
                <a:lnTo>
                  <a:pt x="1016378" y="1346250"/>
                </a:lnTo>
                <a:lnTo>
                  <a:pt x="1023358" y="1349749"/>
                </a:lnTo>
                <a:lnTo>
                  <a:pt x="1030021" y="1353885"/>
                </a:lnTo>
                <a:lnTo>
                  <a:pt x="1036050" y="1357702"/>
                </a:lnTo>
                <a:lnTo>
                  <a:pt x="1042395" y="1361837"/>
                </a:lnTo>
                <a:lnTo>
                  <a:pt x="1048106" y="1366927"/>
                </a:lnTo>
                <a:lnTo>
                  <a:pt x="1053817" y="1371699"/>
                </a:lnTo>
                <a:lnTo>
                  <a:pt x="1059211" y="1377107"/>
                </a:lnTo>
                <a:lnTo>
                  <a:pt x="1064605" y="1382197"/>
                </a:lnTo>
                <a:lnTo>
                  <a:pt x="1069364" y="1388241"/>
                </a:lnTo>
                <a:lnTo>
                  <a:pt x="1073806" y="1393967"/>
                </a:lnTo>
                <a:lnTo>
                  <a:pt x="1078248" y="1400012"/>
                </a:lnTo>
                <a:lnTo>
                  <a:pt x="1082373" y="1406374"/>
                </a:lnTo>
                <a:lnTo>
                  <a:pt x="1085863" y="1413054"/>
                </a:lnTo>
                <a:lnTo>
                  <a:pt x="1089670" y="1419735"/>
                </a:lnTo>
                <a:lnTo>
                  <a:pt x="1092843" y="1426734"/>
                </a:lnTo>
                <a:lnTo>
                  <a:pt x="1095381" y="1433732"/>
                </a:lnTo>
                <a:lnTo>
                  <a:pt x="1097920" y="1441049"/>
                </a:lnTo>
                <a:lnTo>
                  <a:pt x="1100141" y="1448684"/>
                </a:lnTo>
                <a:lnTo>
                  <a:pt x="1101727" y="1456000"/>
                </a:lnTo>
                <a:lnTo>
                  <a:pt x="1103314" y="1463635"/>
                </a:lnTo>
                <a:lnTo>
                  <a:pt x="1104265" y="1471588"/>
                </a:lnTo>
                <a:lnTo>
                  <a:pt x="1104900" y="1479541"/>
                </a:lnTo>
                <a:lnTo>
                  <a:pt x="1104900" y="1487494"/>
                </a:lnTo>
                <a:lnTo>
                  <a:pt x="1104900" y="1686000"/>
                </a:lnTo>
                <a:lnTo>
                  <a:pt x="1104900" y="1690135"/>
                </a:lnTo>
                <a:lnTo>
                  <a:pt x="1104265" y="1693953"/>
                </a:lnTo>
                <a:lnTo>
                  <a:pt x="1103631" y="1697770"/>
                </a:lnTo>
                <a:lnTo>
                  <a:pt x="1102362" y="1701906"/>
                </a:lnTo>
                <a:lnTo>
                  <a:pt x="1101093" y="1705405"/>
                </a:lnTo>
                <a:lnTo>
                  <a:pt x="1099189" y="1709222"/>
                </a:lnTo>
                <a:lnTo>
                  <a:pt x="1096968" y="1713040"/>
                </a:lnTo>
                <a:lnTo>
                  <a:pt x="1094430" y="1716221"/>
                </a:lnTo>
                <a:lnTo>
                  <a:pt x="1091891" y="1719720"/>
                </a:lnTo>
                <a:lnTo>
                  <a:pt x="1089036" y="1722901"/>
                </a:lnTo>
                <a:lnTo>
                  <a:pt x="1085546" y="1726719"/>
                </a:lnTo>
                <a:lnTo>
                  <a:pt x="1082056" y="1729900"/>
                </a:lnTo>
                <a:lnTo>
                  <a:pt x="1078248" y="1732763"/>
                </a:lnTo>
                <a:lnTo>
                  <a:pt x="1074124" y="1736262"/>
                </a:lnTo>
                <a:lnTo>
                  <a:pt x="1069682" y="1739125"/>
                </a:lnTo>
                <a:lnTo>
                  <a:pt x="1065240" y="1741989"/>
                </a:lnTo>
                <a:lnTo>
                  <a:pt x="1055404" y="1748033"/>
                </a:lnTo>
                <a:lnTo>
                  <a:pt x="1044299" y="1753441"/>
                </a:lnTo>
                <a:lnTo>
                  <a:pt x="1032560" y="1758531"/>
                </a:lnTo>
                <a:lnTo>
                  <a:pt x="1019868" y="1763939"/>
                </a:lnTo>
                <a:lnTo>
                  <a:pt x="1005908" y="1768392"/>
                </a:lnTo>
                <a:lnTo>
                  <a:pt x="991630" y="1773164"/>
                </a:lnTo>
                <a:lnTo>
                  <a:pt x="976718" y="1777300"/>
                </a:lnTo>
                <a:lnTo>
                  <a:pt x="960854" y="1781117"/>
                </a:lnTo>
                <a:lnTo>
                  <a:pt x="944038" y="1784934"/>
                </a:lnTo>
                <a:lnTo>
                  <a:pt x="927222" y="1788434"/>
                </a:lnTo>
                <a:lnTo>
                  <a:pt x="909454" y="1791615"/>
                </a:lnTo>
                <a:lnTo>
                  <a:pt x="891369" y="1794796"/>
                </a:lnTo>
                <a:lnTo>
                  <a:pt x="872332" y="1797341"/>
                </a:lnTo>
                <a:lnTo>
                  <a:pt x="853295" y="1799886"/>
                </a:lnTo>
                <a:lnTo>
                  <a:pt x="833941" y="1801795"/>
                </a:lnTo>
                <a:lnTo>
                  <a:pt x="813952" y="1804022"/>
                </a:lnTo>
                <a:lnTo>
                  <a:pt x="793328" y="1805930"/>
                </a:lnTo>
                <a:lnTo>
                  <a:pt x="773022" y="1807203"/>
                </a:lnTo>
                <a:lnTo>
                  <a:pt x="752399" y="1808475"/>
                </a:lnTo>
                <a:lnTo>
                  <a:pt x="731458" y="1809748"/>
                </a:lnTo>
                <a:lnTo>
                  <a:pt x="710200" y="1810384"/>
                </a:lnTo>
                <a:lnTo>
                  <a:pt x="688942" y="1811020"/>
                </a:lnTo>
                <a:lnTo>
                  <a:pt x="667684" y="1811338"/>
                </a:lnTo>
                <a:lnTo>
                  <a:pt x="646427" y="1811338"/>
                </a:lnTo>
                <a:lnTo>
                  <a:pt x="625486" y="1811338"/>
                </a:lnTo>
                <a:lnTo>
                  <a:pt x="603911" y="1811020"/>
                </a:lnTo>
                <a:lnTo>
                  <a:pt x="582653" y="1810384"/>
                </a:lnTo>
                <a:lnTo>
                  <a:pt x="561395" y="1809748"/>
                </a:lnTo>
                <a:lnTo>
                  <a:pt x="540137" y="1808475"/>
                </a:lnTo>
                <a:lnTo>
                  <a:pt x="518879" y="1807203"/>
                </a:lnTo>
                <a:lnTo>
                  <a:pt x="498573" y="1805930"/>
                </a:lnTo>
                <a:lnTo>
                  <a:pt x="477632" y="1804022"/>
                </a:lnTo>
                <a:lnTo>
                  <a:pt x="457326" y="1801795"/>
                </a:lnTo>
                <a:lnTo>
                  <a:pt x="437337" y="1799886"/>
                </a:lnTo>
                <a:lnTo>
                  <a:pt x="417983" y="1797341"/>
                </a:lnTo>
                <a:lnTo>
                  <a:pt x="398629" y="1794796"/>
                </a:lnTo>
                <a:lnTo>
                  <a:pt x="379909" y="1791615"/>
                </a:lnTo>
                <a:lnTo>
                  <a:pt x="361824" y="1788434"/>
                </a:lnTo>
                <a:lnTo>
                  <a:pt x="344056" y="1784934"/>
                </a:lnTo>
                <a:lnTo>
                  <a:pt x="327240" y="1781117"/>
                </a:lnTo>
                <a:lnTo>
                  <a:pt x="310741" y="1777300"/>
                </a:lnTo>
                <a:lnTo>
                  <a:pt x="295195" y="1773164"/>
                </a:lnTo>
                <a:lnTo>
                  <a:pt x="280600" y="1768392"/>
                </a:lnTo>
                <a:lnTo>
                  <a:pt x="266322" y="1763939"/>
                </a:lnTo>
                <a:lnTo>
                  <a:pt x="252996" y="1758531"/>
                </a:lnTo>
                <a:lnTo>
                  <a:pt x="240622" y="1753441"/>
                </a:lnTo>
                <a:lnTo>
                  <a:pt x="229517" y="1748033"/>
                </a:lnTo>
                <a:lnTo>
                  <a:pt x="219047" y="1741989"/>
                </a:lnTo>
                <a:lnTo>
                  <a:pt x="214288" y="1739125"/>
                </a:lnTo>
                <a:lnTo>
                  <a:pt x="209846" y="1736262"/>
                </a:lnTo>
                <a:lnTo>
                  <a:pt x="205404" y="1732763"/>
                </a:lnTo>
                <a:lnTo>
                  <a:pt x="201596" y="1729900"/>
                </a:lnTo>
                <a:lnTo>
                  <a:pt x="198106" y="1726719"/>
                </a:lnTo>
                <a:lnTo>
                  <a:pt x="194299" y="1722901"/>
                </a:lnTo>
                <a:lnTo>
                  <a:pt x="191443" y="1719720"/>
                </a:lnTo>
                <a:lnTo>
                  <a:pt x="188588" y="1716221"/>
                </a:lnTo>
                <a:lnTo>
                  <a:pt x="186367" y="1713040"/>
                </a:lnTo>
                <a:lnTo>
                  <a:pt x="183828" y="1709222"/>
                </a:lnTo>
                <a:lnTo>
                  <a:pt x="181925" y="1705405"/>
                </a:lnTo>
                <a:lnTo>
                  <a:pt x="180338" y="1701906"/>
                </a:lnTo>
                <a:lnTo>
                  <a:pt x="179386" y="1697770"/>
                </a:lnTo>
                <a:lnTo>
                  <a:pt x="178435" y="1693953"/>
                </a:lnTo>
                <a:lnTo>
                  <a:pt x="177800" y="1690135"/>
                </a:lnTo>
                <a:lnTo>
                  <a:pt x="177800" y="1686000"/>
                </a:lnTo>
                <a:lnTo>
                  <a:pt x="177800" y="1487494"/>
                </a:lnTo>
                <a:lnTo>
                  <a:pt x="178117" y="1479541"/>
                </a:lnTo>
                <a:lnTo>
                  <a:pt x="178435" y="1471588"/>
                </a:lnTo>
                <a:lnTo>
                  <a:pt x="179386" y="1463635"/>
                </a:lnTo>
                <a:lnTo>
                  <a:pt x="180973" y="1456000"/>
                </a:lnTo>
                <a:lnTo>
                  <a:pt x="182559" y="1448684"/>
                </a:lnTo>
                <a:lnTo>
                  <a:pt x="184463" y="1441049"/>
                </a:lnTo>
                <a:lnTo>
                  <a:pt x="187318" y="1433732"/>
                </a:lnTo>
                <a:lnTo>
                  <a:pt x="190174" y="1426734"/>
                </a:lnTo>
                <a:lnTo>
                  <a:pt x="193030" y="1419735"/>
                </a:lnTo>
                <a:lnTo>
                  <a:pt x="196520" y="1413054"/>
                </a:lnTo>
                <a:lnTo>
                  <a:pt x="200327" y="1406374"/>
                </a:lnTo>
                <a:lnTo>
                  <a:pt x="204452" y="1400012"/>
                </a:lnTo>
                <a:lnTo>
                  <a:pt x="208576" y="1393967"/>
                </a:lnTo>
                <a:lnTo>
                  <a:pt x="213336" y="1388241"/>
                </a:lnTo>
                <a:lnTo>
                  <a:pt x="218095" y="1382197"/>
                </a:lnTo>
                <a:lnTo>
                  <a:pt x="223489" y="1377107"/>
                </a:lnTo>
                <a:lnTo>
                  <a:pt x="228883" y="1371699"/>
                </a:lnTo>
                <a:lnTo>
                  <a:pt x="234594" y="1366927"/>
                </a:lnTo>
                <a:lnTo>
                  <a:pt x="240305" y="1361837"/>
                </a:lnTo>
                <a:lnTo>
                  <a:pt x="246650" y="1357702"/>
                </a:lnTo>
                <a:lnTo>
                  <a:pt x="252679" y="1353885"/>
                </a:lnTo>
                <a:lnTo>
                  <a:pt x="259659" y="1349749"/>
                </a:lnTo>
                <a:lnTo>
                  <a:pt x="266005" y="1346250"/>
                </a:lnTo>
                <a:lnTo>
                  <a:pt x="272985" y="1343387"/>
                </a:lnTo>
                <a:lnTo>
                  <a:pt x="280282" y="1340205"/>
                </a:lnTo>
                <a:lnTo>
                  <a:pt x="287263" y="1337979"/>
                </a:lnTo>
                <a:lnTo>
                  <a:pt x="294877" y="1335752"/>
                </a:lnTo>
                <a:lnTo>
                  <a:pt x="302492" y="1334161"/>
                </a:lnTo>
                <a:lnTo>
                  <a:pt x="310107" y="1332889"/>
                </a:lnTo>
                <a:lnTo>
                  <a:pt x="318039" y="1331934"/>
                </a:lnTo>
                <a:lnTo>
                  <a:pt x="325971" y="1331298"/>
                </a:lnTo>
                <a:lnTo>
                  <a:pt x="333903" y="1330980"/>
                </a:lnTo>
                <a:lnTo>
                  <a:pt x="344056" y="1330026"/>
                </a:lnTo>
                <a:lnTo>
                  <a:pt x="372929" y="1327481"/>
                </a:lnTo>
                <a:lnTo>
                  <a:pt x="415762" y="1324300"/>
                </a:lnTo>
                <a:lnTo>
                  <a:pt x="441779" y="1322709"/>
                </a:lnTo>
                <a:lnTo>
                  <a:pt x="470017" y="1320800"/>
                </a:lnTo>
                <a:close/>
                <a:moveTo>
                  <a:pt x="1004887" y="995363"/>
                </a:moveTo>
                <a:lnTo>
                  <a:pt x="1176337" y="995363"/>
                </a:lnTo>
                <a:lnTo>
                  <a:pt x="1176337" y="1265238"/>
                </a:lnTo>
                <a:lnTo>
                  <a:pt x="1004887" y="1265238"/>
                </a:lnTo>
                <a:lnTo>
                  <a:pt x="1004887" y="995363"/>
                </a:lnTo>
                <a:close/>
                <a:moveTo>
                  <a:pt x="493561" y="847408"/>
                </a:moveTo>
                <a:lnTo>
                  <a:pt x="491024" y="847726"/>
                </a:lnTo>
                <a:lnTo>
                  <a:pt x="488804" y="848043"/>
                </a:lnTo>
                <a:lnTo>
                  <a:pt x="485950" y="848996"/>
                </a:lnTo>
                <a:lnTo>
                  <a:pt x="483730" y="849948"/>
                </a:lnTo>
                <a:lnTo>
                  <a:pt x="481510" y="851218"/>
                </a:lnTo>
                <a:lnTo>
                  <a:pt x="479290" y="852806"/>
                </a:lnTo>
                <a:lnTo>
                  <a:pt x="475167" y="856933"/>
                </a:lnTo>
                <a:lnTo>
                  <a:pt x="470727" y="861061"/>
                </a:lnTo>
                <a:lnTo>
                  <a:pt x="466604" y="865823"/>
                </a:lnTo>
                <a:lnTo>
                  <a:pt x="462482" y="871221"/>
                </a:lnTo>
                <a:lnTo>
                  <a:pt x="454553" y="882651"/>
                </a:lnTo>
                <a:lnTo>
                  <a:pt x="448527" y="890906"/>
                </a:lnTo>
                <a:lnTo>
                  <a:pt x="442819" y="899478"/>
                </a:lnTo>
                <a:lnTo>
                  <a:pt x="436793" y="908368"/>
                </a:lnTo>
                <a:lnTo>
                  <a:pt x="431402" y="917893"/>
                </a:lnTo>
                <a:lnTo>
                  <a:pt x="429499" y="926783"/>
                </a:lnTo>
                <a:lnTo>
                  <a:pt x="427596" y="935673"/>
                </a:lnTo>
                <a:lnTo>
                  <a:pt x="426010" y="945198"/>
                </a:lnTo>
                <a:lnTo>
                  <a:pt x="424742" y="954406"/>
                </a:lnTo>
                <a:lnTo>
                  <a:pt x="423790" y="963931"/>
                </a:lnTo>
                <a:lnTo>
                  <a:pt x="423156" y="973773"/>
                </a:lnTo>
                <a:lnTo>
                  <a:pt x="422839" y="982981"/>
                </a:lnTo>
                <a:lnTo>
                  <a:pt x="422839" y="992823"/>
                </a:lnTo>
                <a:lnTo>
                  <a:pt x="423156" y="1007111"/>
                </a:lnTo>
                <a:lnTo>
                  <a:pt x="424107" y="1020764"/>
                </a:lnTo>
                <a:lnTo>
                  <a:pt x="426010" y="1034099"/>
                </a:lnTo>
                <a:lnTo>
                  <a:pt x="428547" y="1047434"/>
                </a:lnTo>
                <a:lnTo>
                  <a:pt x="432036" y="1060769"/>
                </a:lnTo>
                <a:lnTo>
                  <a:pt x="435525" y="1073469"/>
                </a:lnTo>
                <a:lnTo>
                  <a:pt x="439965" y="1086169"/>
                </a:lnTo>
                <a:lnTo>
                  <a:pt x="445039" y="1098551"/>
                </a:lnTo>
                <a:lnTo>
                  <a:pt x="450430" y="1110934"/>
                </a:lnTo>
                <a:lnTo>
                  <a:pt x="456456" y="1122999"/>
                </a:lnTo>
                <a:lnTo>
                  <a:pt x="462799" y="1134429"/>
                </a:lnTo>
                <a:lnTo>
                  <a:pt x="469459" y="1145541"/>
                </a:lnTo>
                <a:lnTo>
                  <a:pt x="477070" y="1156019"/>
                </a:lnTo>
                <a:lnTo>
                  <a:pt x="484364" y="1166496"/>
                </a:lnTo>
                <a:lnTo>
                  <a:pt x="492293" y="1176656"/>
                </a:lnTo>
                <a:lnTo>
                  <a:pt x="500539" y="1186181"/>
                </a:lnTo>
                <a:lnTo>
                  <a:pt x="508784" y="1195389"/>
                </a:lnTo>
                <a:lnTo>
                  <a:pt x="517347" y="1204279"/>
                </a:lnTo>
                <a:lnTo>
                  <a:pt x="526227" y="1212216"/>
                </a:lnTo>
                <a:lnTo>
                  <a:pt x="535107" y="1220154"/>
                </a:lnTo>
                <a:lnTo>
                  <a:pt x="543987" y="1227456"/>
                </a:lnTo>
                <a:lnTo>
                  <a:pt x="553184" y="1234124"/>
                </a:lnTo>
                <a:lnTo>
                  <a:pt x="562381" y="1240474"/>
                </a:lnTo>
                <a:lnTo>
                  <a:pt x="571578" y="1245871"/>
                </a:lnTo>
                <a:lnTo>
                  <a:pt x="580775" y="1250951"/>
                </a:lnTo>
                <a:lnTo>
                  <a:pt x="589655" y="1255079"/>
                </a:lnTo>
                <a:lnTo>
                  <a:pt x="598853" y="1258889"/>
                </a:lnTo>
                <a:lnTo>
                  <a:pt x="607732" y="1262381"/>
                </a:lnTo>
                <a:lnTo>
                  <a:pt x="616612" y="1264604"/>
                </a:lnTo>
                <a:lnTo>
                  <a:pt x="624858" y="1266509"/>
                </a:lnTo>
                <a:lnTo>
                  <a:pt x="633421" y="1267461"/>
                </a:lnTo>
                <a:lnTo>
                  <a:pt x="641349" y="1267779"/>
                </a:lnTo>
                <a:lnTo>
                  <a:pt x="649595" y="1267461"/>
                </a:lnTo>
                <a:lnTo>
                  <a:pt x="657524" y="1266509"/>
                </a:lnTo>
                <a:lnTo>
                  <a:pt x="666404" y="1264604"/>
                </a:lnTo>
                <a:lnTo>
                  <a:pt x="674967" y="1262381"/>
                </a:lnTo>
                <a:lnTo>
                  <a:pt x="684164" y="1258889"/>
                </a:lnTo>
                <a:lnTo>
                  <a:pt x="692726" y="1255079"/>
                </a:lnTo>
                <a:lnTo>
                  <a:pt x="701924" y="1250951"/>
                </a:lnTo>
                <a:lnTo>
                  <a:pt x="711121" y="1245871"/>
                </a:lnTo>
                <a:lnTo>
                  <a:pt x="720318" y="1240474"/>
                </a:lnTo>
                <a:lnTo>
                  <a:pt x="729515" y="1234124"/>
                </a:lnTo>
                <a:lnTo>
                  <a:pt x="738395" y="1227456"/>
                </a:lnTo>
                <a:lnTo>
                  <a:pt x="747592" y="1220154"/>
                </a:lnTo>
                <a:lnTo>
                  <a:pt x="756472" y="1212216"/>
                </a:lnTo>
                <a:lnTo>
                  <a:pt x="765352" y="1204279"/>
                </a:lnTo>
                <a:lnTo>
                  <a:pt x="773915" y="1195389"/>
                </a:lnTo>
                <a:lnTo>
                  <a:pt x="782160" y="1186181"/>
                </a:lnTo>
                <a:lnTo>
                  <a:pt x="790406" y="1176656"/>
                </a:lnTo>
                <a:lnTo>
                  <a:pt x="798652" y="1166496"/>
                </a:lnTo>
                <a:lnTo>
                  <a:pt x="805946" y="1156019"/>
                </a:lnTo>
                <a:lnTo>
                  <a:pt x="813240" y="1145541"/>
                </a:lnTo>
                <a:lnTo>
                  <a:pt x="819900" y="1134429"/>
                </a:lnTo>
                <a:lnTo>
                  <a:pt x="826243" y="1122999"/>
                </a:lnTo>
                <a:lnTo>
                  <a:pt x="831952" y="1110934"/>
                </a:lnTo>
                <a:lnTo>
                  <a:pt x="837660" y="1098551"/>
                </a:lnTo>
                <a:lnTo>
                  <a:pt x="842417" y="1086169"/>
                </a:lnTo>
                <a:lnTo>
                  <a:pt x="847174" y="1073469"/>
                </a:lnTo>
                <a:lnTo>
                  <a:pt x="850980" y="1060769"/>
                </a:lnTo>
                <a:lnTo>
                  <a:pt x="853834" y="1047434"/>
                </a:lnTo>
                <a:lnTo>
                  <a:pt x="856689" y="1034099"/>
                </a:lnTo>
                <a:lnTo>
                  <a:pt x="858592" y="1020764"/>
                </a:lnTo>
                <a:lnTo>
                  <a:pt x="859543" y="1007111"/>
                </a:lnTo>
                <a:lnTo>
                  <a:pt x="860177" y="992823"/>
                </a:lnTo>
                <a:lnTo>
                  <a:pt x="859860" y="984886"/>
                </a:lnTo>
                <a:lnTo>
                  <a:pt x="859543" y="976313"/>
                </a:lnTo>
                <a:lnTo>
                  <a:pt x="837343" y="975361"/>
                </a:lnTo>
                <a:lnTo>
                  <a:pt x="814509" y="973773"/>
                </a:lnTo>
                <a:lnTo>
                  <a:pt x="791040" y="970916"/>
                </a:lnTo>
                <a:lnTo>
                  <a:pt x="767255" y="968058"/>
                </a:lnTo>
                <a:lnTo>
                  <a:pt x="743469" y="964566"/>
                </a:lnTo>
                <a:lnTo>
                  <a:pt x="719366" y="960438"/>
                </a:lnTo>
                <a:lnTo>
                  <a:pt x="695898" y="955041"/>
                </a:lnTo>
                <a:lnTo>
                  <a:pt x="684481" y="952501"/>
                </a:lnTo>
                <a:lnTo>
                  <a:pt x="673064" y="949643"/>
                </a:lnTo>
                <a:lnTo>
                  <a:pt x="661964" y="946468"/>
                </a:lnTo>
                <a:lnTo>
                  <a:pt x="651181" y="943293"/>
                </a:lnTo>
                <a:lnTo>
                  <a:pt x="640398" y="940118"/>
                </a:lnTo>
                <a:lnTo>
                  <a:pt x="629932" y="936308"/>
                </a:lnTo>
                <a:lnTo>
                  <a:pt x="620101" y="932816"/>
                </a:lnTo>
                <a:lnTo>
                  <a:pt x="610270" y="929006"/>
                </a:lnTo>
                <a:lnTo>
                  <a:pt x="601073" y="924878"/>
                </a:lnTo>
                <a:lnTo>
                  <a:pt x="592510" y="921068"/>
                </a:lnTo>
                <a:lnTo>
                  <a:pt x="583947" y="916941"/>
                </a:lnTo>
                <a:lnTo>
                  <a:pt x="576018" y="912178"/>
                </a:lnTo>
                <a:lnTo>
                  <a:pt x="568724" y="907733"/>
                </a:lnTo>
                <a:lnTo>
                  <a:pt x="561747" y="903288"/>
                </a:lnTo>
                <a:lnTo>
                  <a:pt x="555404" y="898208"/>
                </a:lnTo>
                <a:lnTo>
                  <a:pt x="550013" y="893128"/>
                </a:lnTo>
                <a:lnTo>
                  <a:pt x="544938" y="887731"/>
                </a:lnTo>
                <a:lnTo>
                  <a:pt x="540498" y="882651"/>
                </a:lnTo>
                <a:lnTo>
                  <a:pt x="536376" y="876936"/>
                </a:lnTo>
                <a:lnTo>
                  <a:pt x="532253" y="872173"/>
                </a:lnTo>
                <a:lnTo>
                  <a:pt x="528447" y="867728"/>
                </a:lnTo>
                <a:lnTo>
                  <a:pt x="524641" y="863601"/>
                </a:lnTo>
                <a:lnTo>
                  <a:pt x="520836" y="860426"/>
                </a:lnTo>
                <a:lnTo>
                  <a:pt x="517347" y="857251"/>
                </a:lnTo>
                <a:lnTo>
                  <a:pt x="514176" y="854393"/>
                </a:lnTo>
                <a:lnTo>
                  <a:pt x="511004" y="852488"/>
                </a:lnTo>
                <a:lnTo>
                  <a:pt x="507833" y="850583"/>
                </a:lnTo>
                <a:lnTo>
                  <a:pt x="504661" y="849313"/>
                </a:lnTo>
                <a:lnTo>
                  <a:pt x="501807" y="848361"/>
                </a:lnTo>
                <a:lnTo>
                  <a:pt x="499270" y="847726"/>
                </a:lnTo>
                <a:lnTo>
                  <a:pt x="496099" y="847408"/>
                </a:lnTo>
                <a:lnTo>
                  <a:pt x="493561" y="847408"/>
                </a:lnTo>
                <a:close/>
                <a:moveTo>
                  <a:pt x="1304925" y="828675"/>
                </a:moveTo>
                <a:lnTo>
                  <a:pt x="1476375" y="828675"/>
                </a:lnTo>
                <a:lnTo>
                  <a:pt x="1476375" y="1252538"/>
                </a:lnTo>
                <a:lnTo>
                  <a:pt x="1304925" y="1252538"/>
                </a:lnTo>
                <a:lnTo>
                  <a:pt x="1304925" y="828675"/>
                </a:lnTo>
                <a:close/>
                <a:moveTo>
                  <a:pt x="634055" y="655638"/>
                </a:moveTo>
                <a:lnTo>
                  <a:pt x="641349" y="655638"/>
                </a:lnTo>
                <a:lnTo>
                  <a:pt x="648644" y="655638"/>
                </a:lnTo>
                <a:lnTo>
                  <a:pt x="655938" y="655956"/>
                </a:lnTo>
                <a:lnTo>
                  <a:pt x="662915" y="656591"/>
                </a:lnTo>
                <a:lnTo>
                  <a:pt x="669892" y="657226"/>
                </a:lnTo>
                <a:lnTo>
                  <a:pt x="677187" y="658178"/>
                </a:lnTo>
                <a:lnTo>
                  <a:pt x="684164" y="659766"/>
                </a:lnTo>
                <a:lnTo>
                  <a:pt x="691141" y="661036"/>
                </a:lnTo>
                <a:lnTo>
                  <a:pt x="698118" y="662623"/>
                </a:lnTo>
                <a:lnTo>
                  <a:pt x="704778" y="664211"/>
                </a:lnTo>
                <a:lnTo>
                  <a:pt x="711438" y="666433"/>
                </a:lnTo>
                <a:lnTo>
                  <a:pt x="718415" y="668338"/>
                </a:lnTo>
                <a:lnTo>
                  <a:pt x="724758" y="670878"/>
                </a:lnTo>
                <a:lnTo>
                  <a:pt x="731418" y="673418"/>
                </a:lnTo>
                <a:lnTo>
                  <a:pt x="737761" y="676276"/>
                </a:lnTo>
                <a:lnTo>
                  <a:pt x="744421" y="679133"/>
                </a:lnTo>
                <a:lnTo>
                  <a:pt x="750446" y="682308"/>
                </a:lnTo>
                <a:lnTo>
                  <a:pt x="763132" y="688976"/>
                </a:lnTo>
                <a:lnTo>
                  <a:pt x="775500" y="696596"/>
                </a:lnTo>
                <a:lnTo>
                  <a:pt x="787235" y="704533"/>
                </a:lnTo>
                <a:lnTo>
                  <a:pt x="798652" y="713423"/>
                </a:lnTo>
                <a:lnTo>
                  <a:pt x="809435" y="722631"/>
                </a:lnTo>
                <a:lnTo>
                  <a:pt x="819900" y="732791"/>
                </a:lnTo>
                <a:lnTo>
                  <a:pt x="830049" y="743586"/>
                </a:lnTo>
                <a:lnTo>
                  <a:pt x="839880" y="754698"/>
                </a:lnTo>
                <a:lnTo>
                  <a:pt x="849394" y="766446"/>
                </a:lnTo>
                <a:lnTo>
                  <a:pt x="858274" y="778511"/>
                </a:lnTo>
                <a:lnTo>
                  <a:pt x="866520" y="791211"/>
                </a:lnTo>
                <a:lnTo>
                  <a:pt x="874449" y="804546"/>
                </a:lnTo>
                <a:lnTo>
                  <a:pt x="881743" y="818198"/>
                </a:lnTo>
                <a:lnTo>
                  <a:pt x="888403" y="832168"/>
                </a:lnTo>
                <a:lnTo>
                  <a:pt x="894746" y="847091"/>
                </a:lnTo>
                <a:lnTo>
                  <a:pt x="900137" y="861696"/>
                </a:lnTo>
                <a:lnTo>
                  <a:pt x="905529" y="876936"/>
                </a:lnTo>
                <a:lnTo>
                  <a:pt x="909651" y="892811"/>
                </a:lnTo>
                <a:lnTo>
                  <a:pt x="913457" y="908686"/>
                </a:lnTo>
                <a:lnTo>
                  <a:pt x="916946" y="924878"/>
                </a:lnTo>
                <a:lnTo>
                  <a:pt x="919166" y="941706"/>
                </a:lnTo>
                <a:lnTo>
                  <a:pt x="921068" y="958533"/>
                </a:lnTo>
                <a:lnTo>
                  <a:pt x="922020" y="975678"/>
                </a:lnTo>
                <a:lnTo>
                  <a:pt x="922337" y="992823"/>
                </a:lnTo>
                <a:lnTo>
                  <a:pt x="922337" y="1002031"/>
                </a:lnTo>
                <a:lnTo>
                  <a:pt x="922020" y="1010921"/>
                </a:lnTo>
                <a:lnTo>
                  <a:pt x="921386" y="1019811"/>
                </a:lnTo>
                <a:lnTo>
                  <a:pt x="920434" y="1028384"/>
                </a:lnTo>
                <a:lnTo>
                  <a:pt x="919483" y="1037274"/>
                </a:lnTo>
                <a:lnTo>
                  <a:pt x="918214" y="1045846"/>
                </a:lnTo>
                <a:lnTo>
                  <a:pt x="916628" y="1054419"/>
                </a:lnTo>
                <a:lnTo>
                  <a:pt x="915043" y="1062674"/>
                </a:lnTo>
                <a:lnTo>
                  <a:pt x="912823" y="1070929"/>
                </a:lnTo>
                <a:lnTo>
                  <a:pt x="910603" y="1079501"/>
                </a:lnTo>
                <a:lnTo>
                  <a:pt x="908383" y="1087756"/>
                </a:lnTo>
                <a:lnTo>
                  <a:pt x="906163" y="1095694"/>
                </a:lnTo>
                <a:lnTo>
                  <a:pt x="903309" y="1103631"/>
                </a:lnTo>
                <a:lnTo>
                  <a:pt x="900137" y="1111569"/>
                </a:lnTo>
                <a:lnTo>
                  <a:pt x="897283" y="1119189"/>
                </a:lnTo>
                <a:lnTo>
                  <a:pt x="894111" y="1126809"/>
                </a:lnTo>
                <a:lnTo>
                  <a:pt x="887134" y="1141731"/>
                </a:lnTo>
                <a:lnTo>
                  <a:pt x="879523" y="1156336"/>
                </a:lnTo>
                <a:lnTo>
                  <a:pt x="871277" y="1170624"/>
                </a:lnTo>
                <a:lnTo>
                  <a:pt x="862714" y="1184276"/>
                </a:lnTo>
                <a:lnTo>
                  <a:pt x="853517" y="1197611"/>
                </a:lnTo>
                <a:lnTo>
                  <a:pt x="843686" y="1209994"/>
                </a:lnTo>
                <a:lnTo>
                  <a:pt x="833854" y="1222376"/>
                </a:lnTo>
                <a:lnTo>
                  <a:pt x="823389" y="1233806"/>
                </a:lnTo>
                <a:lnTo>
                  <a:pt x="812606" y="1244919"/>
                </a:lnTo>
                <a:lnTo>
                  <a:pt x="801823" y="1255396"/>
                </a:lnTo>
                <a:lnTo>
                  <a:pt x="790406" y="1265239"/>
                </a:lnTo>
                <a:lnTo>
                  <a:pt x="778989" y="1274446"/>
                </a:lnTo>
                <a:lnTo>
                  <a:pt x="767255" y="1282701"/>
                </a:lnTo>
                <a:lnTo>
                  <a:pt x="755521" y="1290956"/>
                </a:lnTo>
                <a:lnTo>
                  <a:pt x="743786" y="1298259"/>
                </a:lnTo>
                <a:lnTo>
                  <a:pt x="732052" y="1304609"/>
                </a:lnTo>
                <a:lnTo>
                  <a:pt x="720318" y="1310641"/>
                </a:lnTo>
                <a:lnTo>
                  <a:pt x="708584" y="1315721"/>
                </a:lnTo>
                <a:lnTo>
                  <a:pt x="696849" y="1320166"/>
                </a:lnTo>
                <a:lnTo>
                  <a:pt x="685432" y="1323659"/>
                </a:lnTo>
                <a:lnTo>
                  <a:pt x="674015" y="1326516"/>
                </a:lnTo>
                <a:lnTo>
                  <a:pt x="662915" y="1328421"/>
                </a:lnTo>
                <a:lnTo>
                  <a:pt x="657207" y="1329374"/>
                </a:lnTo>
                <a:lnTo>
                  <a:pt x="652132" y="1329691"/>
                </a:lnTo>
                <a:lnTo>
                  <a:pt x="646424" y="1330009"/>
                </a:lnTo>
                <a:lnTo>
                  <a:pt x="641349" y="1330326"/>
                </a:lnTo>
                <a:lnTo>
                  <a:pt x="635958" y="1330009"/>
                </a:lnTo>
                <a:lnTo>
                  <a:pt x="630884" y="1329691"/>
                </a:lnTo>
                <a:lnTo>
                  <a:pt x="625492" y="1329374"/>
                </a:lnTo>
                <a:lnTo>
                  <a:pt x="620101" y="1328421"/>
                </a:lnTo>
                <a:lnTo>
                  <a:pt x="609001" y="1326516"/>
                </a:lnTo>
                <a:lnTo>
                  <a:pt x="597584" y="1323659"/>
                </a:lnTo>
                <a:lnTo>
                  <a:pt x="585850" y="1320166"/>
                </a:lnTo>
                <a:lnTo>
                  <a:pt x="574433" y="1315721"/>
                </a:lnTo>
                <a:lnTo>
                  <a:pt x="562698" y="1310641"/>
                </a:lnTo>
                <a:lnTo>
                  <a:pt x="550647" y="1304609"/>
                </a:lnTo>
                <a:lnTo>
                  <a:pt x="538913" y="1298259"/>
                </a:lnTo>
                <a:lnTo>
                  <a:pt x="527179" y="1290956"/>
                </a:lnTo>
                <a:lnTo>
                  <a:pt x="515444" y="1282701"/>
                </a:lnTo>
                <a:lnTo>
                  <a:pt x="503710" y="1274446"/>
                </a:lnTo>
                <a:lnTo>
                  <a:pt x="492293" y="1265239"/>
                </a:lnTo>
                <a:lnTo>
                  <a:pt x="481193" y="1255396"/>
                </a:lnTo>
                <a:lnTo>
                  <a:pt x="470093" y="1244919"/>
                </a:lnTo>
                <a:lnTo>
                  <a:pt x="459310" y="1233806"/>
                </a:lnTo>
                <a:lnTo>
                  <a:pt x="448845" y="1222376"/>
                </a:lnTo>
                <a:lnTo>
                  <a:pt x="438696" y="1209994"/>
                </a:lnTo>
                <a:lnTo>
                  <a:pt x="429499" y="1197611"/>
                </a:lnTo>
                <a:lnTo>
                  <a:pt x="419985" y="1184276"/>
                </a:lnTo>
                <a:lnTo>
                  <a:pt x="411422" y="1170624"/>
                </a:lnTo>
                <a:lnTo>
                  <a:pt x="403176" y="1156336"/>
                </a:lnTo>
                <a:lnTo>
                  <a:pt x="395565" y="1141731"/>
                </a:lnTo>
                <a:lnTo>
                  <a:pt x="388588" y="1126809"/>
                </a:lnTo>
                <a:lnTo>
                  <a:pt x="385416" y="1119189"/>
                </a:lnTo>
                <a:lnTo>
                  <a:pt x="382245" y="1111569"/>
                </a:lnTo>
                <a:lnTo>
                  <a:pt x="379390" y="1103631"/>
                </a:lnTo>
                <a:lnTo>
                  <a:pt x="376853" y="1095694"/>
                </a:lnTo>
                <a:lnTo>
                  <a:pt x="374316" y="1087756"/>
                </a:lnTo>
                <a:lnTo>
                  <a:pt x="372096" y="1079501"/>
                </a:lnTo>
                <a:lnTo>
                  <a:pt x="369559" y="1070929"/>
                </a:lnTo>
                <a:lnTo>
                  <a:pt x="367656" y="1062674"/>
                </a:lnTo>
                <a:lnTo>
                  <a:pt x="366071" y="1054419"/>
                </a:lnTo>
                <a:lnTo>
                  <a:pt x="364485" y="1045846"/>
                </a:lnTo>
                <a:lnTo>
                  <a:pt x="363216" y="1037274"/>
                </a:lnTo>
                <a:lnTo>
                  <a:pt x="362265" y="1028384"/>
                </a:lnTo>
                <a:lnTo>
                  <a:pt x="361313" y="1019811"/>
                </a:lnTo>
                <a:lnTo>
                  <a:pt x="360996" y="1010921"/>
                </a:lnTo>
                <a:lnTo>
                  <a:pt x="360362" y="1002031"/>
                </a:lnTo>
                <a:lnTo>
                  <a:pt x="360362" y="992823"/>
                </a:lnTo>
                <a:lnTo>
                  <a:pt x="360679" y="975678"/>
                </a:lnTo>
                <a:lnTo>
                  <a:pt x="361948" y="958533"/>
                </a:lnTo>
                <a:lnTo>
                  <a:pt x="363533" y="941706"/>
                </a:lnTo>
                <a:lnTo>
                  <a:pt x="366071" y="924878"/>
                </a:lnTo>
                <a:lnTo>
                  <a:pt x="368925" y="908686"/>
                </a:lnTo>
                <a:lnTo>
                  <a:pt x="373048" y="892811"/>
                </a:lnTo>
                <a:lnTo>
                  <a:pt x="377171" y="876936"/>
                </a:lnTo>
                <a:lnTo>
                  <a:pt x="382245" y="861696"/>
                </a:lnTo>
                <a:lnTo>
                  <a:pt x="387953" y="847091"/>
                </a:lnTo>
                <a:lnTo>
                  <a:pt x="393979" y="832168"/>
                </a:lnTo>
                <a:lnTo>
                  <a:pt x="400956" y="818198"/>
                </a:lnTo>
                <a:lnTo>
                  <a:pt x="408568" y="804546"/>
                </a:lnTo>
                <a:lnTo>
                  <a:pt x="416179" y="791211"/>
                </a:lnTo>
                <a:lnTo>
                  <a:pt x="424425" y="778511"/>
                </a:lnTo>
                <a:lnTo>
                  <a:pt x="433305" y="766446"/>
                </a:lnTo>
                <a:lnTo>
                  <a:pt x="442819" y="754698"/>
                </a:lnTo>
                <a:lnTo>
                  <a:pt x="452650" y="743586"/>
                </a:lnTo>
                <a:lnTo>
                  <a:pt x="462482" y="732791"/>
                </a:lnTo>
                <a:lnTo>
                  <a:pt x="473264" y="722631"/>
                </a:lnTo>
                <a:lnTo>
                  <a:pt x="484047" y="713423"/>
                </a:lnTo>
                <a:lnTo>
                  <a:pt x="495464" y="704533"/>
                </a:lnTo>
                <a:lnTo>
                  <a:pt x="507516" y="696596"/>
                </a:lnTo>
                <a:lnTo>
                  <a:pt x="519567" y="688976"/>
                </a:lnTo>
                <a:lnTo>
                  <a:pt x="531936" y="682308"/>
                </a:lnTo>
                <a:lnTo>
                  <a:pt x="538278" y="679133"/>
                </a:lnTo>
                <a:lnTo>
                  <a:pt x="544938" y="676276"/>
                </a:lnTo>
                <a:lnTo>
                  <a:pt x="551281" y="673418"/>
                </a:lnTo>
                <a:lnTo>
                  <a:pt x="557941" y="670878"/>
                </a:lnTo>
                <a:lnTo>
                  <a:pt x="564284" y="668338"/>
                </a:lnTo>
                <a:lnTo>
                  <a:pt x="571261" y="666433"/>
                </a:lnTo>
                <a:lnTo>
                  <a:pt x="577921" y="664211"/>
                </a:lnTo>
                <a:lnTo>
                  <a:pt x="584898" y="662623"/>
                </a:lnTo>
                <a:lnTo>
                  <a:pt x="591875" y="661036"/>
                </a:lnTo>
                <a:lnTo>
                  <a:pt x="598535" y="659766"/>
                </a:lnTo>
                <a:lnTo>
                  <a:pt x="605830" y="658178"/>
                </a:lnTo>
                <a:lnTo>
                  <a:pt x="612490" y="657226"/>
                </a:lnTo>
                <a:lnTo>
                  <a:pt x="619784" y="656591"/>
                </a:lnTo>
                <a:lnTo>
                  <a:pt x="627078" y="655956"/>
                </a:lnTo>
                <a:lnTo>
                  <a:pt x="634055" y="655638"/>
                </a:lnTo>
                <a:close/>
                <a:moveTo>
                  <a:pt x="1604962" y="463550"/>
                </a:moveTo>
                <a:lnTo>
                  <a:pt x="1776412" y="463550"/>
                </a:lnTo>
                <a:lnTo>
                  <a:pt x="1776412" y="1252538"/>
                </a:lnTo>
                <a:lnTo>
                  <a:pt x="1604962" y="1252538"/>
                </a:lnTo>
                <a:lnTo>
                  <a:pt x="1604962" y="463550"/>
                </a:lnTo>
                <a:close/>
                <a:moveTo>
                  <a:pt x="0" y="0"/>
                </a:moveTo>
                <a:lnTo>
                  <a:pt x="2125663" y="0"/>
                </a:lnTo>
                <a:lnTo>
                  <a:pt x="2125663" y="171553"/>
                </a:lnTo>
                <a:lnTo>
                  <a:pt x="2039621" y="171553"/>
                </a:lnTo>
                <a:lnTo>
                  <a:pt x="2039621" y="1577975"/>
                </a:lnTo>
                <a:lnTo>
                  <a:pt x="1252220" y="1577975"/>
                </a:lnTo>
                <a:lnTo>
                  <a:pt x="1252220" y="1449310"/>
                </a:lnTo>
                <a:lnTo>
                  <a:pt x="1911033" y="1449310"/>
                </a:lnTo>
                <a:lnTo>
                  <a:pt x="1911033" y="171553"/>
                </a:lnTo>
                <a:lnTo>
                  <a:pt x="195263" y="171553"/>
                </a:lnTo>
                <a:lnTo>
                  <a:pt x="195263" y="1249164"/>
                </a:lnTo>
                <a:lnTo>
                  <a:pt x="66675" y="1249164"/>
                </a:lnTo>
                <a:lnTo>
                  <a:pt x="66675" y="171553"/>
                </a:lnTo>
                <a:lnTo>
                  <a:pt x="0" y="171553"/>
                </a:lnTo>
                <a:lnTo>
                  <a:pt x="0" y="0"/>
                </a:lnTo>
                <a:close/>
              </a:path>
            </a:pathLst>
          </a:custGeom>
          <a:solidFill>
            <a:schemeClr val="accent1">
              <a:lumMod val="40000"/>
              <a:lumOff val="60000"/>
            </a:schemeClr>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ea typeface="宋体" panose="02010600030101010101" pitchFamily="2" charset="-122"/>
            </a:endParaRPr>
          </a:p>
        </p:txBody>
      </p:sp>
      <p:sp>
        <p:nvSpPr>
          <p:cNvPr id="3" name="Rectangle 2">
            <a:extLst>
              <a:ext uri="{FF2B5EF4-FFF2-40B4-BE49-F238E27FC236}">
                <a16:creationId xmlns:a16="http://schemas.microsoft.com/office/drawing/2014/main" id="{BD15F604-D9EB-4888-8C01-6A5B094128F4}"/>
              </a:ext>
            </a:extLst>
          </p:cNvPr>
          <p:cNvSpPr>
            <a:spLocks noChangeArrowheads="1"/>
          </p:cNvSpPr>
          <p:nvPr/>
        </p:nvSpPr>
        <p:spPr bwMode="auto">
          <a:xfrm>
            <a:off x="395536" y="4482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2">
            <a:extLst>
              <a:ext uri="{FF2B5EF4-FFF2-40B4-BE49-F238E27FC236}">
                <a16:creationId xmlns:a16="http://schemas.microsoft.com/office/drawing/2014/main" id="{6CA22F06-9C6B-486F-ABBA-19382CEB638C}"/>
              </a:ext>
            </a:extLst>
          </p:cNvPr>
          <p:cNvSpPr>
            <a:spLocks noChangeArrowheads="1"/>
          </p:cNvSpPr>
          <p:nvPr/>
        </p:nvSpPr>
        <p:spPr bwMode="auto">
          <a:xfrm>
            <a:off x="0" y="0"/>
            <a:ext cx="8049918"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10" name="Rectangle 4">
            <a:extLst>
              <a:ext uri="{FF2B5EF4-FFF2-40B4-BE49-F238E27FC236}">
                <a16:creationId xmlns:a16="http://schemas.microsoft.com/office/drawing/2014/main" id="{2842361A-F0C2-4B8E-8C27-85EF109586C2}"/>
              </a:ext>
            </a:extLst>
          </p:cNvPr>
          <p:cNvSpPr>
            <a:spLocks noChangeArrowheads="1"/>
          </p:cNvSpPr>
          <p:nvPr/>
        </p:nvSpPr>
        <p:spPr bwMode="auto">
          <a:xfrm>
            <a:off x="1979712" y="91574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2">
            <a:extLst>
              <a:ext uri="{FF2B5EF4-FFF2-40B4-BE49-F238E27FC236}">
                <a16:creationId xmlns:a16="http://schemas.microsoft.com/office/drawing/2014/main" id="{D8AB25C7-5A8D-42E9-9ADD-B8FA13A82799}"/>
              </a:ext>
            </a:extLst>
          </p:cNvPr>
          <p:cNvSpPr>
            <a:spLocks noChangeArrowheads="1"/>
          </p:cNvSpPr>
          <p:nvPr/>
        </p:nvSpPr>
        <p:spPr bwMode="auto">
          <a:xfrm>
            <a:off x="1114425" y="987927"/>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Rectangle 4">
            <a:extLst>
              <a:ext uri="{FF2B5EF4-FFF2-40B4-BE49-F238E27FC236}">
                <a16:creationId xmlns:a16="http://schemas.microsoft.com/office/drawing/2014/main" id="{9F026FD3-1070-48B0-BA1B-F0979AC5848D}"/>
              </a:ext>
            </a:extLst>
          </p:cNvPr>
          <p:cNvSpPr>
            <a:spLocks noChangeArrowheads="1"/>
          </p:cNvSpPr>
          <p:nvPr/>
        </p:nvSpPr>
        <p:spPr bwMode="auto">
          <a:xfrm>
            <a:off x="1140972" y="699969"/>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8" name="表格 7">
            <a:extLst>
              <a:ext uri="{FF2B5EF4-FFF2-40B4-BE49-F238E27FC236}">
                <a16:creationId xmlns:a16="http://schemas.microsoft.com/office/drawing/2014/main" id="{9106A32B-A1AD-4A2C-A9F4-253E801CF780}"/>
              </a:ext>
            </a:extLst>
          </p:cNvPr>
          <p:cNvGraphicFramePr>
            <a:graphicFrameLocks noGrp="1"/>
          </p:cNvGraphicFramePr>
          <p:nvPr>
            <p:extLst>
              <p:ext uri="{D42A27DB-BD31-4B8C-83A1-F6EECF244321}">
                <p14:modId xmlns:p14="http://schemas.microsoft.com/office/powerpoint/2010/main" val="248643429"/>
              </p:ext>
            </p:extLst>
          </p:nvPr>
        </p:nvGraphicFramePr>
        <p:xfrm>
          <a:off x="1404795" y="822769"/>
          <a:ext cx="6334410" cy="4204012"/>
        </p:xfrm>
        <a:graphic>
          <a:graphicData uri="http://schemas.openxmlformats.org/drawingml/2006/table">
            <a:tbl>
              <a:tblPr firstRow="1" firstCol="1" bandRow="1">
                <a:tableStyleId>{5C22544A-7EE6-4342-B048-85BDC9FD1C3A}</a:tableStyleId>
              </a:tblPr>
              <a:tblGrid>
                <a:gridCol w="2302867">
                  <a:extLst>
                    <a:ext uri="{9D8B030D-6E8A-4147-A177-3AD203B41FA5}">
                      <a16:colId xmlns:a16="http://schemas.microsoft.com/office/drawing/2014/main" val="684139597"/>
                    </a:ext>
                  </a:extLst>
                </a:gridCol>
                <a:gridCol w="1345656">
                  <a:extLst>
                    <a:ext uri="{9D8B030D-6E8A-4147-A177-3AD203B41FA5}">
                      <a16:colId xmlns:a16="http://schemas.microsoft.com/office/drawing/2014/main" val="2590930467"/>
                    </a:ext>
                  </a:extLst>
                </a:gridCol>
                <a:gridCol w="2685887">
                  <a:extLst>
                    <a:ext uri="{9D8B030D-6E8A-4147-A177-3AD203B41FA5}">
                      <a16:colId xmlns:a16="http://schemas.microsoft.com/office/drawing/2014/main" val="4021064726"/>
                    </a:ext>
                  </a:extLst>
                </a:gridCol>
              </a:tblGrid>
              <a:tr h="346254">
                <a:tc>
                  <a:txBody>
                    <a:bodyPr/>
                    <a:lstStyle/>
                    <a:p>
                      <a:pPr algn="just">
                        <a:lnSpc>
                          <a:spcPts val="2300"/>
                        </a:lnSpc>
                        <a:spcAft>
                          <a:spcPts val="0"/>
                        </a:spcAft>
                      </a:pPr>
                      <a:r>
                        <a:rPr lang="zh-CN" sz="1400" kern="100">
                          <a:effectLst/>
                        </a:rPr>
                        <a:t>子系统名称</a:t>
                      </a:r>
                      <a:endParaRPr lang="zh-CN" sz="1400" kern="100">
                        <a:effectLst/>
                        <a:latin typeface="Times New Roman" panose="02020603050405020304" pitchFamily="18" charset="0"/>
                        <a:ea typeface="仿宋" panose="02010609060101010101" pitchFamily="49" charset="-122"/>
                        <a:cs typeface="Times New Roman" panose="02020603050405020304" pitchFamily="18" charset="0"/>
                      </a:endParaRPr>
                    </a:p>
                  </a:txBody>
                  <a:tcPr marL="66502" marR="66502" marT="0" marB="0"/>
                </a:tc>
                <a:tc>
                  <a:txBody>
                    <a:bodyPr/>
                    <a:lstStyle/>
                    <a:p>
                      <a:pPr algn="just">
                        <a:lnSpc>
                          <a:spcPts val="2300"/>
                        </a:lnSpc>
                        <a:spcAft>
                          <a:spcPts val="0"/>
                        </a:spcAft>
                      </a:pPr>
                      <a:r>
                        <a:rPr lang="zh-CN" sz="1400" kern="100">
                          <a:effectLst/>
                        </a:rPr>
                        <a:t>远程启停功能</a:t>
                      </a:r>
                      <a:endParaRPr lang="zh-CN" sz="1400" kern="100">
                        <a:effectLst/>
                        <a:latin typeface="Times New Roman" panose="02020603050405020304" pitchFamily="18" charset="0"/>
                        <a:ea typeface="仿宋" panose="02010609060101010101" pitchFamily="49" charset="-122"/>
                        <a:cs typeface="Times New Roman" panose="02020603050405020304" pitchFamily="18" charset="0"/>
                      </a:endParaRPr>
                    </a:p>
                  </a:txBody>
                  <a:tcPr marL="66502" marR="66502" marT="0" marB="0"/>
                </a:tc>
                <a:tc>
                  <a:txBody>
                    <a:bodyPr/>
                    <a:lstStyle/>
                    <a:p>
                      <a:pPr algn="just">
                        <a:lnSpc>
                          <a:spcPts val="2300"/>
                        </a:lnSpc>
                        <a:spcAft>
                          <a:spcPts val="0"/>
                        </a:spcAft>
                      </a:pPr>
                      <a:r>
                        <a:rPr lang="zh-CN" sz="1400" kern="100">
                          <a:effectLst/>
                        </a:rPr>
                        <a:t>启动前提</a:t>
                      </a:r>
                      <a:endParaRPr lang="zh-CN" sz="1400" kern="100">
                        <a:effectLst/>
                        <a:latin typeface="Times New Roman" panose="02020603050405020304" pitchFamily="18" charset="0"/>
                        <a:ea typeface="仿宋" panose="02010609060101010101" pitchFamily="49" charset="-122"/>
                        <a:cs typeface="Times New Roman" panose="02020603050405020304" pitchFamily="18" charset="0"/>
                      </a:endParaRPr>
                    </a:p>
                  </a:txBody>
                  <a:tcPr marL="66502" marR="66502" marT="0" marB="0"/>
                </a:tc>
                <a:extLst>
                  <a:ext uri="{0D108BD9-81ED-4DB2-BD59-A6C34878D82A}">
                    <a16:rowId xmlns:a16="http://schemas.microsoft.com/office/drawing/2014/main" val="587379788"/>
                  </a:ext>
                </a:extLst>
              </a:tr>
              <a:tr h="560959">
                <a:tc>
                  <a:txBody>
                    <a:bodyPr/>
                    <a:lstStyle/>
                    <a:p>
                      <a:pPr algn="just">
                        <a:lnSpc>
                          <a:spcPts val="2300"/>
                        </a:lnSpc>
                        <a:spcAft>
                          <a:spcPts val="0"/>
                        </a:spcAft>
                      </a:pPr>
                      <a:r>
                        <a:rPr lang="zh-CN" sz="1400" kern="100">
                          <a:effectLst/>
                        </a:rPr>
                        <a:t>在线去污系统</a:t>
                      </a:r>
                      <a:endParaRPr lang="zh-CN" sz="1400" kern="100">
                        <a:effectLst/>
                        <a:latin typeface="Times New Roman" panose="02020603050405020304" pitchFamily="18" charset="0"/>
                        <a:ea typeface="仿宋" panose="02010609060101010101" pitchFamily="49" charset="-122"/>
                        <a:cs typeface="Times New Roman" panose="02020603050405020304" pitchFamily="18" charset="0"/>
                      </a:endParaRPr>
                    </a:p>
                  </a:txBody>
                  <a:tcPr marL="66502" marR="66502" marT="0" marB="0"/>
                </a:tc>
                <a:tc>
                  <a:txBody>
                    <a:bodyPr/>
                    <a:lstStyle/>
                    <a:p>
                      <a:pPr algn="just">
                        <a:lnSpc>
                          <a:spcPts val="2300"/>
                        </a:lnSpc>
                        <a:spcAft>
                          <a:spcPts val="0"/>
                        </a:spcAft>
                      </a:pPr>
                      <a:r>
                        <a:rPr lang="zh-CN" sz="1400" kern="100">
                          <a:effectLst/>
                        </a:rPr>
                        <a:t>无</a:t>
                      </a:r>
                      <a:endParaRPr lang="zh-CN" sz="1400" kern="100">
                        <a:effectLst/>
                        <a:latin typeface="Times New Roman" panose="02020603050405020304" pitchFamily="18" charset="0"/>
                        <a:ea typeface="仿宋" panose="02010609060101010101" pitchFamily="49" charset="-122"/>
                        <a:cs typeface="Times New Roman" panose="02020603050405020304" pitchFamily="18" charset="0"/>
                      </a:endParaRPr>
                    </a:p>
                  </a:txBody>
                  <a:tcPr marL="66502" marR="66502" marT="0" marB="0"/>
                </a:tc>
                <a:tc>
                  <a:txBody>
                    <a:bodyPr/>
                    <a:lstStyle/>
                    <a:p>
                      <a:pPr algn="just">
                        <a:lnSpc>
                          <a:spcPts val="2300"/>
                        </a:lnSpc>
                        <a:spcAft>
                          <a:spcPts val="0"/>
                        </a:spcAft>
                      </a:pPr>
                      <a:r>
                        <a:rPr lang="zh-CN" sz="1400" kern="100">
                          <a:effectLst/>
                        </a:rPr>
                        <a:t>放射性特排系统和流出物监测系统处于运行状态</a:t>
                      </a:r>
                      <a:endParaRPr lang="zh-CN" sz="1400" kern="100">
                        <a:effectLst/>
                        <a:latin typeface="Times New Roman" panose="02020603050405020304" pitchFamily="18" charset="0"/>
                        <a:ea typeface="仿宋" panose="02010609060101010101" pitchFamily="49" charset="-122"/>
                        <a:cs typeface="Times New Roman" panose="02020603050405020304" pitchFamily="18" charset="0"/>
                      </a:endParaRPr>
                    </a:p>
                  </a:txBody>
                  <a:tcPr marL="66502" marR="66502" marT="0" marB="0"/>
                </a:tc>
                <a:extLst>
                  <a:ext uri="{0D108BD9-81ED-4DB2-BD59-A6C34878D82A}">
                    <a16:rowId xmlns:a16="http://schemas.microsoft.com/office/drawing/2014/main" val="1236142664"/>
                  </a:ext>
                </a:extLst>
              </a:tr>
              <a:tr h="560959">
                <a:tc>
                  <a:txBody>
                    <a:bodyPr/>
                    <a:lstStyle/>
                    <a:p>
                      <a:pPr algn="just">
                        <a:lnSpc>
                          <a:spcPts val="2300"/>
                        </a:lnSpc>
                        <a:spcAft>
                          <a:spcPts val="0"/>
                        </a:spcAft>
                      </a:pPr>
                      <a:r>
                        <a:rPr lang="zh-CN" sz="1400" kern="100">
                          <a:effectLst/>
                        </a:rPr>
                        <a:t>离线去污系统</a:t>
                      </a:r>
                      <a:endParaRPr lang="zh-CN" sz="1400" kern="100">
                        <a:effectLst/>
                        <a:latin typeface="Times New Roman" panose="02020603050405020304" pitchFamily="18" charset="0"/>
                        <a:ea typeface="仿宋" panose="02010609060101010101" pitchFamily="49" charset="-122"/>
                        <a:cs typeface="Times New Roman" panose="02020603050405020304" pitchFamily="18" charset="0"/>
                      </a:endParaRPr>
                    </a:p>
                  </a:txBody>
                  <a:tcPr marL="66502" marR="66502" marT="0" marB="0"/>
                </a:tc>
                <a:tc>
                  <a:txBody>
                    <a:bodyPr/>
                    <a:lstStyle/>
                    <a:p>
                      <a:pPr algn="just">
                        <a:lnSpc>
                          <a:spcPts val="2300"/>
                        </a:lnSpc>
                        <a:spcAft>
                          <a:spcPts val="0"/>
                        </a:spcAft>
                      </a:pPr>
                      <a:r>
                        <a:rPr lang="zh-CN" sz="1400" kern="100">
                          <a:effectLst/>
                        </a:rPr>
                        <a:t>无</a:t>
                      </a:r>
                      <a:endParaRPr lang="zh-CN" sz="1400" kern="100">
                        <a:effectLst/>
                        <a:latin typeface="Times New Roman" panose="02020603050405020304" pitchFamily="18" charset="0"/>
                        <a:ea typeface="仿宋" panose="02010609060101010101" pitchFamily="49" charset="-122"/>
                        <a:cs typeface="Times New Roman" panose="02020603050405020304" pitchFamily="18" charset="0"/>
                      </a:endParaRPr>
                    </a:p>
                  </a:txBody>
                  <a:tcPr marL="66502" marR="66502" marT="0" marB="0"/>
                </a:tc>
                <a:tc>
                  <a:txBody>
                    <a:bodyPr/>
                    <a:lstStyle/>
                    <a:p>
                      <a:pPr algn="just">
                        <a:lnSpc>
                          <a:spcPts val="2300"/>
                        </a:lnSpc>
                        <a:spcAft>
                          <a:spcPts val="0"/>
                        </a:spcAft>
                      </a:pPr>
                      <a:r>
                        <a:rPr lang="zh-CN" sz="1400" kern="100">
                          <a:effectLst/>
                        </a:rPr>
                        <a:t>放射性特排系统和流出物监测系统处于运行状态</a:t>
                      </a:r>
                      <a:endParaRPr lang="zh-CN" sz="1400" kern="100">
                        <a:effectLst/>
                        <a:latin typeface="Times New Roman" panose="02020603050405020304" pitchFamily="18" charset="0"/>
                        <a:ea typeface="仿宋" panose="02010609060101010101" pitchFamily="49" charset="-122"/>
                        <a:cs typeface="Times New Roman" panose="02020603050405020304" pitchFamily="18" charset="0"/>
                      </a:endParaRPr>
                    </a:p>
                  </a:txBody>
                  <a:tcPr marL="66502" marR="66502" marT="0" marB="0"/>
                </a:tc>
                <a:extLst>
                  <a:ext uri="{0D108BD9-81ED-4DB2-BD59-A6C34878D82A}">
                    <a16:rowId xmlns:a16="http://schemas.microsoft.com/office/drawing/2014/main" val="1122374466"/>
                  </a:ext>
                </a:extLst>
              </a:tr>
              <a:tr h="263437">
                <a:tc>
                  <a:txBody>
                    <a:bodyPr/>
                    <a:lstStyle/>
                    <a:p>
                      <a:pPr algn="just">
                        <a:lnSpc>
                          <a:spcPts val="2300"/>
                        </a:lnSpc>
                        <a:spcAft>
                          <a:spcPts val="0"/>
                        </a:spcAft>
                      </a:pPr>
                      <a:r>
                        <a:rPr lang="zh-CN" sz="1400" kern="100">
                          <a:effectLst/>
                        </a:rPr>
                        <a:t>氚净化系统</a:t>
                      </a:r>
                      <a:endParaRPr lang="zh-CN" sz="1400" kern="100">
                        <a:effectLst/>
                        <a:latin typeface="Times New Roman" panose="02020603050405020304" pitchFamily="18" charset="0"/>
                        <a:ea typeface="仿宋" panose="02010609060101010101" pitchFamily="49" charset="-122"/>
                        <a:cs typeface="Times New Roman" panose="02020603050405020304" pitchFamily="18" charset="0"/>
                      </a:endParaRPr>
                    </a:p>
                  </a:txBody>
                  <a:tcPr marL="66502" marR="66502" marT="0" marB="0"/>
                </a:tc>
                <a:tc>
                  <a:txBody>
                    <a:bodyPr/>
                    <a:lstStyle/>
                    <a:p>
                      <a:pPr algn="just">
                        <a:lnSpc>
                          <a:spcPts val="2300"/>
                        </a:lnSpc>
                        <a:spcAft>
                          <a:spcPts val="0"/>
                        </a:spcAft>
                      </a:pPr>
                      <a:r>
                        <a:rPr lang="zh-CN" sz="1400" kern="100">
                          <a:effectLst/>
                        </a:rPr>
                        <a:t>有</a:t>
                      </a:r>
                      <a:endParaRPr lang="zh-CN" sz="1400" kern="100">
                        <a:effectLst/>
                        <a:latin typeface="Times New Roman" panose="02020603050405020304" pitchFamily="18" charset="0"/>
                        <a:ea typeface="仿宋" panose="02010609060101010101" pitchFamily="49" charset="-122"/>
                        <a:cs typeface="Times New Roman" panose="02020603050405020304" pitchFamily="18" charset="0"/>
                      </a:endParaRPr>
                    </a:p>
                  </a:txBody>
                  <a:tcPr marL="66502" marR="66502" marT="0" marB="0"/>
                </a:tc>
                <a:tc>
                  <a:txBody>
                    <a:bodyPr/>
                    <a:lstStyle/>
                    <a:p>
                      <a:pPr algn="just">
                        <a:lnSpc>
                          <a:spcPts val="2300"/>
                        </a:lnSpc>
                        <a:spcAft>
                          <a:spcPts val="0"/>
                        </a:spcAft>
                      </a:pPr>
                      <a:r>
                        <a:rPr lang="zh-CN" sz="1400" kern="100">
                          <a:effectLst/>
                        </a:rPr>
                        <a:t>无</a:t>
                      </a:r>
                      <a:endParaRPr lang="zh-CN" sz="1400" kern="100">
                        <a:effectLst/>
                        <a:latin typeface="Times New Roman" panose="02020603050405020304" pitchFamily="18" charset="0"/>
                        <a:ea typeface="仿宋" panose="02010609060101010101" pitchFamily="49" charset="-122"/>
                        <a:cs typeface="Times New Roman" panose="02020603050405020304" pitchFamily="18" charset="0"/>
                      </a:endParaRPr>
                    </a:p>
                  </a:txBody>
                  <a:tcPr marL="66502" marR="66502" marT="0" marB="0"/>
                </a:tc>
                <a:extLst>
                  <a:ext uri="{0D108BD9-81ED-4DB2-BD59-A6C34878D82A}">
                    <a16:rowId xmlns:a16="http://schemas.microsoft.com/office/drawing/2014/main" val="1293653321"/>
                  </a:ext>
                </a:extLst>
              </a:tr>
              <a:tr h="263437">
                <a:tc>
                  <a:txBody>
                    <a:bodyPr/>
                    <a:lstStyle/>
                    <a:p>
                      <a:pPr algn="just">
                        <a:lnSpc>
                          <a:spcPts val="2300"/>
                        </a:lnSpc>
                        <a:spcAft>
                          <a:spcPts val="0"/>
                        </a:spcAft>
                      </a:pPr>
                      <a:r>
                        <a:rPr lang="zh-CN" sz="1400" kern="100">
                          <a:effectLst/>
                        </a:rPr>
                        <a:t>放射性特排系统</a:t>
                      </a:r>
                      <a:endParaRPr lang="zh-CN" sz="1400" kern="100">
                        <a:effectLst/>
                        <a:latin typeface="Times New Roman" panose="02020603050405020304" pitchFamily="18" charset="0"/>
                        <a:ea typeface="仿宋" panose="02010609060101010101" pitchFamily="49" charset="-122"/>
                        <a:cs typeface="Times New Roman" panose="02020603050405020304" pitchFamily="18" charset="0"/>
                      </a:endParaRPr>
                    </a:p>
                  </a:txBody>
                  <a:tcPr marL="66502" marR="66502" marT="0" marB="0"/>
                </a:tc>
                <a:tc>
                  <a:txBody>
                    <a:bodyPr/>
                    <a:lstStyle/>
                    <a:p>
                      <a:pPr algn="just">
                        <a:lnSpc>
                          <a:spcPts val="2300"/>
                        </a:lnSpc>
                        <a:spcAft>
                          <a:spcPts val="0"/>
                        </a:spcAft>
                      </a:pPr>
                      <a:r>
                        <a:rPr lang="zh-CN" sz="1400" kern="100">
                          <a:effectLst/>
                        </a:rPr>
                        <a:t>有</a:t>
                      </a:r>
                      <a:endParaRPr lang="zh-CN" sz="1400" kern="100">
                        <a:effectLst/>
                        <a:latin typeface="Times New Roman" panose="02020603050405020304" pitchFamily="18" charset="0"/>
                        <a:ea typeface="仿宋" panose="02010609060101010101" pitchFamily="49" charset="-122"/>
                        <a:cs typeface="Times New Roman" panose="02020603050405020304" pitchFamily="18" charset="0"/>
                      </a:endParaRPr>
                    </a:p>
                  </a:txBody>
                  <a:tcPr marL="66502" marR="66502" marT="0" marB="0"/>
                </a:tc>
                <a:tc>
                  <a:txBody>
                    <a:bodyPr/>
                    <a:lstStyle/>
                    <a:p>
                      <a:pPr algn="just">
                        <a:lnSpc>
                          <a:spcPts val="2300"/>
                        </a:lnSpc>
                        <a:spcAft>
                          <a:spcPts val="0"/>
                        </a:spcAft>
                      </a:pPr>
                      <a:r>
                        <a:rPr lang="zh-CN" sz="1400" kern="100">
                          <a:effectLst/>
                        </a:rPr>
                        <a:t>无</a:t>
                      </a:r>
                      <a:endParaRPr lang="zh-CN" sz="1400" kern="100">
                        <a:effectLst/>
                        <a:latin typeface="Times New Roman" panose="02020603050405020304" pitchFamily="18" charset="0"/>
                        <a:ea typeface="仿宋" panose="02010609060101010101" pitchFamily="49" charset="-122"/>
                        <a:cs typeface="Times New Roman" panose="02020603050405020304" pitchFamily="18" charset="0"/>
                      </a:endParaRPr>
                    </a:p>
                  </a:txBody>
                  <a:tcPr marL="66502" marR="66502" marT="0" marB="0"/>
                </a:tc>
                <a:extLst>
                  <a:ext uri="{0D108BD9-81ED-4DB2-BD59-A6C34878D82A}">
                    <a16:rowId xmlns:a16="http://schemas.microsoft.com/office/drawing/2014/main" val="3621040343"/>
                  </a:ext>
                </a:extLst>
              </a:tr>
              <a:tr h="560959">
                <a:tc>
                  <a:txBody>
                    <a:bodyPr/>
                    <a:lstStyle/>
                    <a:p>
                      <a:pPr algn="just">
                        <a:lnSpc>
                          <a:spcPts val="2300"/>
                        </a:lnSpc>
                        <a:spcAft>
                          <a:spcPts val="0"/>
                        </a:spcAft>
                      </a:pPr>
                      <a:r>
                        <a:rPr lang="zh-CN" sz="1400" kern="100">
                          <a:effectLst/>
                        </a:rPr>
                        <a:t>放射性废物收集系统</a:t>
                      </a:r>
                      <a:endParaRPr lang="zh-CN" sz="1400" kern="100">
                        <a:effectLst/>
                        <a:latin typeface="Times New Roman" panose="02020603050405020304" pitchFamily="18" charset="0"/>
                        <a:ea typeface="仿宋" panose="02010609060101010101" pitchFamily="49" charset="-122"/>
                        <a:cs typeface="Times New Roman" panose="02020603050405020304" pitchFamily="18" charset="0"/>
                      </a:endParaRPr>
                    </a:p>
                  </a:txBody>
                  <a:tcPr marL="66502" marR="66502" marT="0" marB="0"/>
                </a:tc>
                <a:tc>
                  <a:txBody>
                    <a:bodyPr/>
                    <a:lstStyle/>
                    <a:p>
                      <a:pPr algn="just">
                        <a:lnSpc>
                          <a:spcPts val="2300"/>
                        </a:lnSpc>
                        <a:spcAft>
                          <a:spcPts val="0"/>
                        </a:spcAft>
                      </a:pPr>
                      <a:r>
                        <a:rPr lang="zh-CN" sz="1400" kern="100">
                          <a:effectLst/>
                        </a:rPr>
                        <a:t>无</a:t>
                      </a:r>
                      <a:endParaRPr lang="zh-CN" sz="1400" kern="100">
                        <a:effectLst/>
                        <a:latin typeface="Times New Roman" panose="02020603050405020304" pitchFamily="18" charset="0"/>
                        <a:ea typeface="仿宋" panose="02010609060101010101" pitchFamily="49" charset="-122"/>
                        <a:cs typeface="Times New Roman" panose="02020603050405020304" pitchFamily="18" charset="0"/>
                      </a:endParaRPr>
                    </a:p>
                  </a:txBody>
                  <a:tcPr marL="66502" marR="66502" marT="0" marB="0"/>
                </a:tc>
                <a:tc>
                  <a:txBody>
                    <a:bodyPr/>
                    <a:lstStyle/>
                    <a:p>
                      <a:pPr algn="just">
                        <a:lnSpc>
                          <a:spcPts val="2300"/>
                        </a:lnSpc>
                        <a:spcAft>
                          <a:spcPts val="0"/>
                        </a:spcAft>
                      </a:pPr>
                      <a:r>
                        <a:rPr lang="zh-CN" sz="1400" kern="100">
                          <a:effectLst/>
                        </a:rPr>
                        <a:t>放射性特排系统和流出物监测系统处于运行状态</a:t>
                      </a:r>
                      <a:endParaRPr lang="zh-CN" sz="1400" kern="100">
                        <a:effectLst/>
                        <a:latin typeface="Times New Roman" panose="02020603050405020304" pitchFamily="18" charset="0"/>
                        <a:ea typeface="仿宋" panose="02010609060101010101" pitchFamily="49" charset="-122"/>
                        <a:cs typeface="Times New Roman" panose="02020603050405020304" pitchFamily="18" charset="0"/>
                      </a:endParaRPr>
                    </a:p>
                  </a:txBody>
                  <a:tcPr marL="66502" marR="66502" marT="0" marB="0"/>
                </a:tc>
                <a:extLst>
                  <a:ext uri="{0D108BD9-81ED-4DB2-BD59-A6C34878D82A}">
                    <a16:rowId xmlns:a16="http://schemas.microsoft.com/office/drawing/2014/main" val="4178768783"/>
                  </a:ext>
                </a:extLst>
              </a:tr>
              <a:tr h="263437">
                <a:tc>
                  <a:txBody>
                    <a:bodyPr/>
                    <a:lstStyle/>
                    <a:p>
                      <a:pPr algn="just">
                        <a:lnSpc>
                          <a:spcPts val="2300"/>
                        </a:lnSpc>
                        <a:spcAft>
                          <a:spcPts val="0"/>
                        </a:spcAft>
                      </a:pPr>
                      <a:r>
                        <a:rPr lang="zh-CN" sz="1400" kern="100">
                          <a:effectLst/>
                        </a:rPr>
                        <a:t>氚监测系统</a:t>
                      </a:r>
                      <a:endParaRPr lang="zh-CN" sz="1400" kern="100">
                        <a:effectLst/>
                        <a:latin typeface="Times New Roman" panose="02020603050405020304" pitchFamily="18" charset="0"/>
                        <a:ea typeface="仿宋" panose="02010609060101010101" pitchFamily="49" charset="-122"/>
                        <a:cs typeface="Times New Roman" panose="02020603050405020304" pitchFamily="18" charset="0"/>
                      </a:endParaRPr>
                    </a:p>
                  </a:txBody>
                  <a:tcPr marL="66502" marR="66502" marT="0" marB="0"/>
                </a:tc>
                <a:tc>
                  <a:txBody>
                    <a:bodyPr/>
                    <a:lstStyle/>
                    <a:p>
                      <a:pPr algn="just">
                        <a:lnSpc>
                          <a:spcPts val="2300"/>
                        </a:lnSpc>
                        <a:spcAft>
                          <a:spcPts val="0"/>
                        </a:spcAft>
                      </a:pPr>
                      <a:r>
                        <a:rPr lang="zh-CN" sz="1400" kern="100">
                          <a:effectLst/>
                        </a:rPr>
                        <a:t>有</a:t>
                      </a:r>
                      <a:endParaRPr lang="zh-CN" sz="1400" kern="100">
                        <a:effectLst/>
                        <a:latin typeface="Times New Roman" panose="02020603050405020304" pitchFamily="18" charset="0"/>
                        <a:ea typeface="仿宋" panose="02010609060101010101" pitchFamily="49" charset="-122"/>
                        <a:cs typeface="Times New Roman" panose="02020603050405020304" pitchFamily="18" charset="0"/>
                      </a:endParaRPr>
                    </a:p>
                  </a:txBody>
                  <a:tcPr marL="66502" marR="66502" marT="0" marB="0"/>
                </a:tc>
                <a:tc>
                  <a:txBody>
                    <a:bodyPr/>
                    <a:lstStyle/>
                    <a:p>
                      <a:pPr algn="just">
                        <a:lnSpc>
                          <a:spcPts val="2300"/>
                        </a:lnSpc>
                        <a:spcAft>
                          <a:spcPts val="0"/>
                        </a:spcAft>
                      </a:pPr>
                      <a:r>
                        <a:rPr lang="zh-CN" sz="1400" kern="100">
                          <a:effectLst/>
                        </a:rPr>
                        <a:t>无</a:t>
                      </a:r>
                      <a:endParaRPr lang="zh-CN" sz="1400" kern="100">
                        <a:effectLst/>
                        <a:latin typeface="Times New Roman" panose="02020603050405020304" pitchFamily="18" charset="0"/>
                        <a:ea typeface="仿宋" panose="02010609060101010101" pitchFamily="49" charset="-122"/>
                        <a:cs typeface="Times New Roman" panose="02020603050405020304" pitchFamily="18" charset="0"/>
                      </a:endParaRPr>
                    </a:p>
                  </a:txBody>
                  <a:tcPr marL="66502" marR="66502" marT="0" marB="0"/>
                </a:tc>
                <a:extLst>
                  <a:ext uri="{0D108BD9-81ED-4DB2-BD59-A6C34878D82A}">
                    <a16:rowId xmlns:a16="http://schemas.microsoft.com/office/drawing/2014/main" val="1004808971"/>
                  </a:ext>
                </a:extLst>
              </a:tr>
              <a:tr h="560959">
                <a:tc>
                  <a:txBody>
                    <a:bodyPr/>
                    <a:lstStyle/>
                    <a:p>
                      <a:pPr algn="just">
                        <a:lnSpc>
                          <a:spcPts val="2300"/>
                        </a:lnSpc>
                        <a:spcAft>
                          <a:spcPts val="0"/>
                        </a:spcAft>
                      </a:pPr>
                      <a:r>
                        <a:rPr lang="zh-CN" sz="1400" kern="100">
                          <a:effectLst/>
                        </a:rPr>
                        <a:t>流出物监测系统</a:t>
                      </a:r>
                      <a:endParaRPr lang="zh-CN" sz="1400" kern="100">
                        <a:effectLst/>
                        <a:latin typeface="Times New Roman" panose="02020603050405020304" pitchFamily="18" charset="0"/>
                        <a:ea typeface="仿宋" panose="02010609060101010101" pitchFamily="49" charset="-122"/>
                        <a:cs typeface="Times New Roman" panose="02020603050405020304" pitchFamily="18" charset="0"/>
                      </a:endParaRPr>
                    </a:p>
                  </a:txBody>
                  <a:tcPr marL="66502" marR="66502" marT="0" marB="0"/>
                </a:tc>
                <a:tc>
                  <a:txBody>
                    <a:bodyPr/>
                    <a:lstStyle/>
                    <a:p>
                      <a:pPr algn="just">
                        <a:lnSpc>
                          <a:spcPts val="2300"/>
                        </a:lnSpc>
                        <a:spcAft>
                          <a:spcPts val="0"/>
                        </a:spcAft>
                      </a:pPr>
                      <a:r>
                        <a:rPr lang="zh-CN" sz="1400" kern="100">
                          <a:effectLst/>
                        </a:rPr>
                        <a:t>有</a:t>
                      </a:r>
                      <a:endParaRPr lang="zh-CN" sz="1400" kern="100">
                        <a:effectLst/>
                        <a:latin typeface="Times New Roman" panose="02020603050405020304" pitchFamily="18" charset="0"/>
                        <a:ea typeface="仿宋" panose="02010609060101010101" pitchFamily="49" charset="-122"/>
                        <a:cs typeface="Times New Roman" panose="02020603050405020304" pitchFamily="18" charset="0"/>
                      </a:endParaRPr>
                    </a:p>
                  </a:txBody>
                  <a:tcPr marL="66502" marR="66502" marT="0" marB="0"/>
                </a:tc>
                <a:tc>
                  <a:txBody>
                    <a:bodyPr/>
                    <a:lstStyle/>
                    <a:p>
                      <a:pPr algn="just">
                        <a:lnSpc>
                          <a:spcPts val="2300"/>
                        </a:lnSpc>
                        <a:spcAft>
                          <a:spcPts val="0"/>
                        </a:spcAft>
                      </a:pPr>
                      <a:r>
                        <a:rPr lang="zh-CN" sz="1400" kern="100">
                          <a:effectLst/>
                        </a:rPr>
                        <a:t>放射性特排系统处于运行状态</a:t>
                      </a:r>
                      <a:endParaRPr lang="zh-CN" sz="1400" kern="100">
                        <a:effectLst/>
                        <a:latin typeface="Times New Roman" panose="02020603050405020304" pitchFamily="18" charset="0"/>
                        <a:ea typeface="仿宋" panose="02010609060101010101" pitchFamily="49" charset="-122"/>
                        <a:cs typeface="Times New Roman" panose="02020603050405020304" pitchFamily="18" charset="0"/>
                      </a:endParaRPr>
                    </a:p>
                  </a:txBody>
                  <a:tcPr marL="66502" marR="66502" marT="0" marB="0"/>
                </a:tc>
                <a:extLst>
                  <a:ext uri="{0D108BD9-81ED-4DB2-BD59-A6C34878D82A}">
                    <a16:rowId xmlns:a16="http://schemas.microsoft.com/office/drawing/2014/main" val="1372630147"/>
                  </a:ext>
                </a:extLst>
              </a:tr>
              <a:tr h="560174">
                <a:tc>
                  <a:txBody>
                    <a:bodyPr/>
                    <a:lstStyle/>
                    <a:p>
                      <a:pPr algn="just">
                        <a:lnSpc>
                          <a:spcPts val="2300"/>
                        </a:lnSpc>
                        <a:spcAft>
                          <a:spcPts val="0"/>
                        </a:spcAft>
                      </a:pPr>
                      <a:r>
                        <a:rPr lang="zh-CN" sz="1400" kern="100">
                          <a:effectLst/>
                        </a:rPr>
                        <a:t>固定式区域辐射监测系统</a:t>
                      </a:r>
                      <a:endParaRPr lang="zh-CN" sz="1400" kern="100">
                        <a:effectLst/>
                        <a:latin typeface="Times New Roman" panose="02020603050405020304" pitchFamily="18" charset="0"/>
                        <a:ea typeface="仿宋" panose="02010609060101010101" pitchFamily="49" charset="-122"/>
                        <a:cs typeface="Times New Roman" panose="02020603050405020304" pitchFamily="18" charset="0"/>
                      </a:endParaRPr>
                    </a:p>
                  </a:txBody>
                  <a:tcPr marL="66502" marR="66502" marT="0" marB="0"/>
                </a:tc>
                <a:tc>
                  <a:txBody>
                    <a:bodyPr/>
                    <a:lstStyle/>
                    <a:p>
                      <a:pPr algn="just">
                        <a:lnSpc>
                          <a:spcPts val="2300"/>
                        </a:lnSpc>
                        <a:spcAft>
                          <a:spcPts val="0"/>
                        </a:spcAft>
                      </a:pPr>
                      <a:r>
                        <a:rPr lang="zh-CN" sz="1400" kern="100">
                          <a:effectLst/>
                        </a:rPr>
                        <a:t>有</a:t>
                      </a:r>
                      <a:endParaRPr lang="zh-CN" sz="1400" kern="100">
                        <a:effectLst/>
                        <a:latin typeface="Times New Roman" panose="02020603050405020304" pitchFamily="18" charset="0"/>
                        <a:ea typeface="仿宋" panose="02010609060101010101" pitchFamily="49" charset="-122"/>
                        <a:cs typeface="Times New Roman" panose="02020603050405020304" pitchFamily="18" charset="0"/>
                      </a:endParaRPr>
                    </a:p>
                  </a:txBody>
                  <a:tcPr marL="66502" marR="66502" marT="0" marB="0"/>
                </a:tc>
                <a:tc>
                  <a:txBody>
                    <a:bodyPr/>
                    <a:lstStyle/>
                    <a:p>
                      <a:pPr algn="just">
                        <a:lnSpc>
                          <a:spcPts val="2300"/>
                        </a:lnSpc>
                        <a:spcAft>
                          <a:spcPts val="0"/>
                        </a:spcAft>
                      </a:pPr>
                      <a:r>
                        <a:rPr lang="zh-CN" sz="1400" kern="100">
                          <a:effectLst/>
                        </a:rPr>
                        <a:t>无</a:t>
                      </a:r>
                      <a:endParaRPr lang="zh-CN" sz="1400" kern="100">
                        <a:effectLst/>
                        <a:latin typeface="Times New Roman" panose="02020603050405020304" pitchFamily="18" charset="0"/>
                        <a:ea typeface="仿宋" panose="02010609060101010101" pitchFamily="49" charset="-122"/>
                        <a:cs typeface="Times New Roman" panose="02020603050405020304" pitchFamily="18" charset="0"/>
                      </a:endParaRPr>
                    </a:p>
                  </a:txBody>
                  <a:tcPr marL="66502" marR="66502" marT="0" marB="0"/>
                </a:tc>
                <a:extLst>
                  <a:ext uri="{0D108BD9-81ED-4DB2-BD59-A6C34878D82A}">
                    <a16:rowId xmlns:a16="http://schemas.microsoft.com/office/drawing/2014/main" val="1942649794"/>
                  </a:ext>
                </a:extLst>
              </a:tr>
              <a:tr h="263437">
                <a:tc>
                  <a:txBody>
                    <a:bodyPr/>
                    <a:lstStyle/>
                    <a:p>
                      <a:pPr algn="just">
                        <a:lnSpc>
                          <a:spcPts val="2300"/>
                        </a:lnSpc>
                        <a:spcAft>
                          <a:spcPts val="0"/>
                        </a:spcAft>
                      </a:pPr>
                      <a:r>
                        <a:rPr lang="zh-CN" sz="1400" kern="100">
                          <a:effectLst/>
                        </a:rPr>
                        <a:t>个人剂量监测系统</a:t>
                      </a:r>
                      <a:endParaRPr lang="zh-CN" sz="1400" kern="100">
                        <a:effectLst/>
                        <a:latin typeface="Times New Roman" panose="02020603050405020304" pitchFamily="18" charset="0"/>
                        <a:ea typeface="仿宋" panose="02010609060101010101" pitchFamily="49" charset="-122"/>
                        <a:cs typeface="Times New Roman" panose="02020603050405020304" pitchFamily="18" charset="0"/>
                      </a:endParaRPr>
                    </a:p>
                  </a:txBody>
                  <a:tcPr marL="66502" marR="66502" marT="0" marB="0"/>
                </a:tc>
                <a:tc>
                  <a:txBody>
                    <a:bodyPr/>
                    <a:lstStyle/>
                    <a:p>
                      <a:pPr algn="just">
                        <a:lnSpc>
                          <a:spcPts val="2300"/>
                        </a:lnSpc>
                        <a:spcAft>
                          <a:spcPts val="0"/>
                        </a:spcAft>
                      </a:pPr>
                      <a:r>
                        <a:rPr lang="zh-CN" sz="1400" kern="100">
                          <a:effectLst/>
                        </a:rPr>
                        <a:t>有</a:t>
                      </a:r>
                      <a:endParaRPr lang="zh-CN" sz="1400" kern="100">
                        <a:effectLst/>
                        <a:latin typeface="Times New Roman" panose="02020603050405020304" pitchFamily="18" charset="0"/>
                        <a:ea typeface="仿宋" panose="02010609060101010101" pitchFamily="49" charset="-122"/>
                        <a:cs typeface="Times New Roman" panose="02020603050405020304" pitchFamily="18" charset="0"/>
                      </a:endParaRPr>
                    </a:p>
                  </a:txBody>
                  <a:tcPr marL="66502" marR="66502" marT="0" marB="0"/>
                </a:tc>
                <a:tc>
                  <a:txBody>
                    <a:bodyPr/>
                    <a:lstStyle/>
                    <a:p>
                      <a:pPr algn="just">
                        <a:lnSpc>
                          <a:spcPts val="2300"/>
                        </a:lnSpc>
                        <a:spcAft>
                          <a:spcPts val="0"/>
                        </a:spcAft>
                      </a:pPr>
                      <a:r>
                        <a:rPr lang="zh-CN" sz="1400" kern="100" dirty="0">
                          <a:effectLst/>
                        </a:rPr>
                        <a:t>无</a:t>
                      </a:r>
                      <a:endParaRPr lang="zh-CN" sz="1400" kern="100" dirty="0">
                        <a:effectLst/>
                        <a:latin typeface="Times New Roman" panose="02020603050405020304" pitchFamily="18" charset="0"/>
                        <a:ea typeface="仿宋" panose="02010609060101010101" pitchFamily="49" charset="-122"/>
                        <a:cs typeface="Times New Roman" panose="02020603050405020304" pitchFamily="18" charset="0"/>
                      </a:endParaRPr>
                    </a:p>
                  </a:txBody>
                  <a:tcPr marL="66502" marR="66502" marT="0" marB="0"/>
                </a:tc>
                <a:extLst>
                  <a:ext uri="{0D108BD9-81ED-4DB2-BD59-A6C34878D82A}">
                    <a16:rowId xmlns:a16="http://schemas.microsoft.com/office/drawing/2014/main" val="1691576205"/>
                  </a:ext>
                </a:extLst>
              </a:tr>
            </a:tbl>
          </a:graphicData>
        </a:graphic>
      </p:graphicFrame>
    </p:spTree>
    <p:extLst>
      <p:ext uri="{BB962C8B-B14F-4D97-AF65-F5344CB8AC3E}">
        <p14:creationId xmlns:p14="http://schemas.microsoft.com/office/powerpoint/2010/main" val="31646598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4706" y="2"/>
            <a:ext cx="8459294" cy="588168"/>
          </a:xfrm>
        </p:spPr>
        <p:txBody>
          <a:bodyPr/>
          <a:lstStyle/>
          <a:p>
            <a:pPr algn="l"/>
            <a:r>
              <a:rPr lang="en-US" altLang="zh-CN" sz="3200" b="1" dirty="0">
                <a:solidFill>
                  <a:srgbClr val="F87A08"/>
                </a:solidFill>
              </a:rPr>
              <a:t>2</a:t>
            </a:r>
            <a:r>
              <a:rPr lang="en-US" altLang="zh-CN" sz="2000" b="1" dirty="0">
                <a:solidFill>
                  <a:schemeClr val="bg1"/>
                </a:solidFill>
              </a:rPr>
              <a:t>-</a:t>
            </a:r>
            <a:r>
              <a:rPr lang="en-US" altLang="zh-CN" sz="2000" b="1" dirty="0">
                <a:solidFill>
                  <a:schemeClr val="bg1"/>
                </a:solidFill>
                <a:latin typeface="微软雅黑" panose="020B0503020204020204" pitchFamily="34" charset="-122"/>
                <a:ea typeface="微软雅黑" panose="020B0503020204020204" pitchFamily="34" charset="-122"/>
              </a:rPr>
              <a:t>4 </a:t>
            </a:r>
            <a:r>
              <a:rPr lang="zh-CN" altLang="en-US" sz="2000" b="1" dirty="0">
                <a:solidFill>
                  <a:schemeClr val="bg1"/>
                </a:solidFill>
                <a:latin typeface="微软雅黑" panose="020B0503020204020204" pitchFamily="34" charset="-122"/>
                <a:ea typeface="微软雅黑" panose="020B0503020204020204" pitchFamily="34" charset="-122"/>
              </a:rPr>
              <a:t>子系统控制</a:t>
            </a:r>
            <a:r>
              <a:rPr lang="en-US" altLang="zh-CN" sz="2000" b="1" dirty="0">
                <a:solidFill>
                  <a:schemeClr val="bg1"/>
                </a:solidFill>
                <a:latin typeface="微软雅黑" panose="020B0503020204020204" pitchFamily="34" charset="-122"/>
                <a:ea typeface="微软雅黑" panose="020B0503020204020204" pitchFamily="34" charset="-122"/>
              </a:rPr>
              <a:t>-</a:t>
            </a:r>
            <a:r>
              <a:rPr lang="zh-CN" altLang="en-US" sz="2000" b="1" dirty="0">
                <a:solidFill>
                  <a:schemeClr val="bg1"/>
                </a:solidFill>
                <a:latin typeface="微软雅黑" panose="020B0503020204020204" pitchFamily="34" charset="-122"/>
                <a:ea typeface="微软雅黑" panose="020B0503020204020204" pitchFamily="34" charset="-122"/>
              </a:rPr>
              <a:t>子系统远程控制</a:t>
            </a:r>
          </a:p>
        </p:txBody>
      </p:sp>
      <p:sp>
        <p:nvSpPr>
          <p:cNvPr id="4" name="Rectangle 2"/>
          <p:cNvSpPr>
            <a:spLocks noChangeArrowheads="1"/>
          </p:cNvSpPr>
          <p:nvPr/>
        </p:nvSpPr>
        <p:spPr bwMode="auto">
          <a:xfrm flipV="1">
            <a:off x="3703421" y="-956571"/>
            <a:ext cx="7517829"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ctr" anchorCtr="0" compatLnSpc="1">
            <a:prstTxWarp prst="textNoShape">
              <a:avLst/>
            </a:prstTxWarp>
            <a:spAutoFit/>
          </a:bodyPr>
          <a:lstStyle/>
          <a:p>
            <a:endParaRPr lang="zh-CN" altLang="en-US"/>
          </a:p>
        </p:txBody>
      </p:sp>
      <p:sp>
        <p:nvSpPr>
          <p:cNvPr id="19" name="KSO_Shape"/>
          <p:cNvSpPr>
            <a:spLocks/>
          </p:cNvSpPr>
          <p:nvPr/>
        </p:nvSpPr>
        <p:spPr bwMode="auto">
          <a:xfrm>
            <a:off x="251520" y="138559"/>
            <a:ext cx="433186" cy="264666"/>
          </a:xfrm>
          <a:custGeom>
            <a:avLst/>
            <a:gdLst>
              <a:gd name="T0" fmla="*/ 432030 w 2125663"/>
              <a:gd name="T1" fmla="*/ 1344893 h 1811338"/>
              <a:gd name="T2" fmla="*/ 462740 w 2125663"/>
              <a:gd name="T3" fmla="*/ 1477960 h 1811338"/>
              <a:gd name="T4" fmla="*/ 513638 w 2125663"/>
              <a:gd name="T5" fmla="*/ 1557743 h 1811338"/>
              <a:gd name="T6" fmla="*/ 516481 w 2125663"/>
              <a:gd name="T7" fmla="*/ 1336346 h 1811338"/>
              <a:gd name="T8" fmla="*/ 503401 w 2125663"/>
              <a:gd name="T9" fmla="*/ 1310416 h 1811338"/>
              <a:gd name="T10" fmla="*/ 515913 w 2125663"/>
              <a:gd name="T11" fmla="*/ 1250009 h 1811338"/>
              <a:gd name="T12" fmla="*/ 618846 w 2125663"/>
              <a:gd name="T13" fmla="*/ 1242885 h 1811338"/>
              <a:gd name="T14" fmla="*/ 643583 w 2125663"/>
              <a:gd name="T15" fmla="*/ 1263116 h 1811338"/>
              <a:gd name="T16" fmla="*/ 642446 w 2125663"/>
              <a:gd name="T17" fmla="*/ 1324948 h 1811338"/>
              <a:gd name="T18" fmla="*/ 619414 w 2125663"/>
              <a:gd name="T19" fmla="*/ 1342899 h 1811338"/>
              <a:gd name="T20" fmla="*/ 664057 w 2125663"/>
              <a:gd name="T21" fmla="*/ 1524691 h 1811338"/>
              <a:gd name="T22" fmla="*/ 704434 w 2125663"/>
              <a:gd name="T23" fmla="*/ 1417553 h 1811338"/>
              <a:gd name="T24" fmla="*/ 725191 w 2125663"/>
              <a:gd name="T25" fmla="*/ 1259697 h 1811338"/>
              <a:gd name="T26" fmla="*/ 857412 w 2125663"/>
              <a:gd name="T27" fmla="*/ 1192451 h 1811338"/>
              <a:gd name="T28" fmla="*/ 923096 w 2125663"/>
              <a:gd name="T29" fmla="*/ 1212682 h 1811338"/>
              <a:gd name="T30" fmla="*/ 970013 w 2125663"/>
              <a:gd name="T31" fmla="*/ 1259697 h 1811338"/>
              <a:gd name="T32" fmla="*/ 990201 w 2125663"/>
              <a:gd name="T33" fmla="*/ 1325233 h 1811338"/>
              <a:gd name="T34" fmla="*/ 980818 w 2125663"/>
              <a:gd name="T35" fmla="*/ 1537228 h 1811338"/>
              <a:gd name="T36" fmla="*/ 935891 w 2125663"/>
              <a:gd name="T37" fmla="*/ 1570566 h 1811338"/>
              <a:gd name="T38" fmla="*/ 798837 w 2125663"/>
              <a:gd name="T39" fmla="*/ 1607608 h 1811338"/>
              <a:gd name="T40" fmla="*/ 617424 w 2125663"/>
              <a:gd name="T41" fmla="*/ 1622140 h 1811338"/>
              <a:gd name="T42" fmla="*/ 428049 w 2125663"/>
              <a:gd name="T43" fmla="*/ 1615872 h 1811338"/>
              <a:gd name="T44" fmla="*/ 264551 w 2125663"/>
              <a:gd name="T45" fmla="*/ 1588232 h 1811338"/>
              <a:gd name="T46" fmla="*/ 180669 w 2125663"/>
              <a:gd name="T47" fmla="*/ 1549481 h 1811338"/>
              <a:gd name="T48" fmla="*/ 159912 w 2125663"/>
              <a:gd name="T49" fmla="*/ 1517283 h 1811338"/>
              <a:gd name="T50" fmla="*/ 167873 w 2125663"/>
              <a:gd name="T51" fmla="*/ 1284201 h 1811338"/>
              <a:gd name="T52" fmla="*/ 205123 w 2125663"/>
              <a:gd name="T53" fmla="*/ 1228638 h 1811338"/>
              <a:gd name="T54" fmla="*/ 264266 w 2125663"/>
              <a:gd name="T55" fmla="*/ 1196440 h 1811338"/>
              <a:gd name="T56" fmla="*/ 421225 w 2125663"/>
              <a:gd name="T57" fmla="*/ 1183048 h 1811338"/>
              <a:gd name="T58" fmla="*/ 433514 w 2125663"/>
              <a:gd name="T59" fmla="*/ 761303 h 1811338"/>
              <a:gd name="T60" fmla="*/ 391450 w 2125663"/>
              <a:gd name="T61" fmla="*/ 813630 h 1811338"/>
              <a:gd name="T62" fmla="*/ 379229 w 2125663"/>
              <a:gd name="T63" fmla="*/ 902075 h 1811338"/>
              <a:gd name="T64" fmla="*/ 414756 w 2125663"/>
              <a:gd name="T65" fmla="*/ 1016114 h 1811338"/>
              <a:gd name="T66" fmla="*/ 487516 w 2125663"/>
              <a:gd name="T67" fmla="*/ 1099439 h 1811338"/>
              <a:gd name="T68" fmla="*/ 567666 w 2125663"/>
              <a:gd name="T69" fmla="*/ 1135272 h 1811338"/>
              <a:gd name="T70" fmla="*/ 645542 w 2125663"/>
              <a:gd name="T71" fmla="*/ 1111099 h 1811338"/>
              <a:gd name="T72" fmla="*/ 722282 w 2125663"/>
              <a:gd name="T73" fmla="*/ 1035452 h 1811338"/>
              <a:gd name="T74" fmla="*/ 767757 w 2125663"/>
              <a:gd name="T75" fmla="*/ 926248 h 1811338"/>
              <a:gd name="T76" fmla="*/ 666290 w 2125663"/>
              <a:gd name="T77" fmla="*/ 863967 h 1811338"/>
              <a:gd name="T78" fmla="*/ 546918 w 2125663"/>
              <a:gd name="T79" fmla="*/ 832116 h 1811338"/>
              <a:gd name="T80" fmla="*/ 484389 w 2125663"/>
              <a:gd name="T81" fmla="*/ 790595 h 1811338"/>
              <a:gd name="T82" fmla="*/ 452273 w 2125663"/>
              <a:gd name="T83" fmla="*/ 760734 h 1811338"/>
              <a:gd name="T84" fmla="*/ 568234 w 2125663"/>
              <a:gd name="T85" fmla="*/ 587258 h 1811338"/>
              <a:gd name="T86" fmla="*/ 631616 w 2125663"/>
              <a:gd name="T87" fmla="*/ 594937 h 1811338"/>
              <a:gd name="T88" fmla="*/ 705513 w 2125663"/>
              <a:gd name="T89" fmla="*/ 631054 h 1811338"/>
              <a:gd name="T90" fmla="*/ 790210 w 2125663"/>
              <a:gd name="T91" fmla="*/ 732864 h 1811338"/>
              <a:gd name="T92" fmla="*/ 826306 w 2125663"/>
              <a:gd name="T93" fmla="*/ 873920 h 1811338"/>
              <a:gd name="T94" fmla="*/ 818064 w 2125663"/>
              <a:gd name="T95" fmla="*/ 959237 h 1811338"/>
              <a:gd name="T96" fmla="*/ 780831 w 2125663"/>
              <a:gd name="T97" fmla="*/ 1048534 h 1811338"/>
              <a:gd name="T98" fmla="*/ 687607 w 2125663"/>
              <a:gd name="T99" fmla="*/ 1148922 h 1811338"/>
              <a:gd name="T100" fmla="*/ 588983 w 2125663"/>
              <a:gd name="T101" fmla="*/ 1190727 h 1811338"/>
              <a:gd name="T102" fmla="*/ 525033 w 2125663"/>
              <a:gd name="T103" fmla="*/ 1182480 h 1811338"/>
              <a:gd name="T104" fmla="*/ 421293 w 2125663"/>
              <a:gd name="T105" fmla="*/ 1115081 h 1811338"/>
              <a:gd name="T106" fmla="*/ 345406 w 2125663"/>
              <a:gd name="T107" fmla="*/ 1002463 h 1811338"/>
              <a:gd name="T108" fmla="*/ 325511 w 2125663"/>
              <a:gd name="T109" fmla="*/ 929092 h 1811338"/>
              <a:gd name="T110" fmla="*/ 330627 w 2125663"/>
              <a:gd name="T111" fmla="*/ 813915 h 1811338"/>
              <a:gd name="T112" fmla="*/ 388324 w 2125663"/>
              <a:gd name="T113" fmla="*/ 686510 h 1811338"/>
              <a:gd name="T114" fmla="*/ 482400 w 2125663"/>
              <a:gd name="T115" fmla="*/ 608303 h 1811338"/>
              <a:gd name="T116" fmla="*/ 542939 w 2125663"/>
              <a:gd name="T117" fmla="*/ 589534 h 1811338"/>
              <a:gd name="T118" fmla="*/ 0 w 2125663"/>
              <a:gd name="T119" fmla="*/ 0 h 1811338"/>
              <a:gd name="T120" fmla="*/ 174993 w 2125663"/>
              <a:gd name="T121" fmla="*/ 1118883 h 181133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125663" h="1811338">
                <a:moveTo>
                  <a:pt x="470017" y="1320800"/>
                </a:moveTo>
                <a:lnTo>
                  <a:pt x="470335" y="1343069"/>
                </a:lnTo>
                <a:lnTo>
                  <a:pt x="471286" y="1364382"/>
                </a:lnTo>
                <a:lnTo>
                  <a:pt x="472238" y="1385696"/>
                </a:lnTo>
                <a:lnTo>
                  <a:pt x="473190" y="1406374"/>
                </a:lnTo>
                <a:lnTo>
                  <a:pt x="474459" y="1426415"/>
                </a:lnTo>
                <a:lnTo>
                  <a:pt x="476363" y="1446139"/>
                </a:lnTo>
                <a:lnTo>
                  <a:pt x="478267" y="1464908"/>
                </a:lnTo>
                <a:lnTo>
                  <a:pt x="480170" y="1483677"/>
                </a:lnTo>
                <a:lnTo>
                  <a:pt x="482074" y="1501491"/>
                </a:lnTo>
                <a:lnTo>
                  <a:pt x="484612" y="1518988"/>
                </a:lnTo>
                <a:lnTo>
                  <a:pt x="487468" y="1535530"/>
                </a:lnTo>
                <a:lnTo>
                  <a:pt x="490323" y="1552072"/>
                </a:lnTo>
                <a:lnTo>
                  <a:pt x="493179" y="1567660"/>
                </a:lnTo>
                <a:lnTo>
                  <a:pt x="496352" y="1582611"/>
                </a:lnTo>
                <a:lnTo>
                  <a:pt x="500159" y="1597563"/>
                </a:lnTo>
                <a:lnTo>
                  <a:pt x="503649" y="1611560"/>
                </a:lnTo>
                <a:lnTo>
                  <a:pt x="507774" y="1624921"/>
                </a:lnTo>
                <a:lnTo>
                  <a:pt x="511899" y="1637646"/>
                </a:lnTo>
                <a:lnTo>
                  <a:pt x="516341" y="1650052"/>
                </a:lnTo>
                <a:lnTo>
                  <a:pt x="520783" y="1661505"/>
                </a:lnTo>
                <a:lnTo>
                  <a:pt x="525859" y="1672639"/>
                </a:lnTo>
                <a:lnTo>
                  <a:pt x="530936" y="1683137"/>
                </a:lnTo>
                <a:lnTo>
                  <a:pt x="536329" y="1692998"/>
                </a:lnTo>
                <a:lnTo>
                  <a:pt x="541723" y="1702224"/>
                </a:lnTo>
                <a:lnTo>
                  <a:pt x="547752" y="1710813"/>
                </a:lnTo>
                <a:lnTo>
                  <a:pt x="553463" y="1718766"/>
                </a:lnTo>
                <a:lnTo>
                  <a:pt x="559808" y="1726083"/>
                </a:lnTo>
                <a:lnTo>
                  <a:pt x="566154" y="1732763"/>
                </a:lnTo>
                <a:lnTo>
                  <a:pt x="573134" y="1739125"/>
                </a:lnTo>
                <a:lnTo>
                  <a:pt x="580114" y="1744215"/>
                </a:lnTo>
                <a:lnTo>
                  <a:pt x="587412" y="1749305"/>
                </a:lnTo>
                <a:lnTo>
                  <a:pt x="594709" y="1753123"/>
                </a:lnTo>
                <a:lnTo>
                  <a:pt x="594709" y="1499901"/>
                </a:lnTo>
                <a:lnTo>
                  <a:pt x="591537" y="1499264"/>
                </a:lnTo>
                <a:lnTo>
                  <a:pt x="588047" y="1498310"/>
                </a:lnTo>
                <a:lnTo>
                  <a:pt x="584874" y="1497038"/>
                </a:lnTo>
                <a:lnTo>
                  <a:pt x="582018" y="1495765"/>
                </a:lnTo>
                <a:lnTo>
                  <a:pt x="579163" y="1494175"/>
                </a:lnTo>
                <a:lnTo>
                  <a:pt x="576307" y="1491948"/>
                </a:lnTo>
                <a:lnTo>
                  <a:pt x="573769" y="1489721"/>
                </a:lnTo>
                <a:lnTo>
                  <a:pt x="571548" y="1487494"/>
                </a:lnTo>
                <a:lnTo>
                  <a:pt x="569327" y="1484949"/>
                </a:lnTo>
                <a:lnTo>
                  <a:pt x="567106" y="1482404"/>
                </a:lnTo>
                <a:lnTo>
                  <a:pt x="565519" y="1479223"/>
                </a:lnTo>
                <a:lnTo>
                  <a:pt x="564250" y="1476360"/>
                </a:lnTo>
                <a:lnTo>
                  <a:pt x="563298" y="1473179"/>
                </a:lnTo>
                <a:lnTo>
                  <a:pt x="562347" y="1469998"/>
                </a:lnTo>
                <a:lnTo>
                  <a:pt x="562029" y="1466180"/>
                </a:lnTo>
                <a:lnTo>
                  <a:pt x="561712" y="1462999"/>
                </a:lnTo>
                <a:lnTo>
                  <a:pt x="561712" y="1425143"/>
                </a:lnTo>
                <a:lnTo>
                  <a:pt x="562029" y="1421007"/>
                </a:lnTo>
                <a:lnTo>
                  <a:pt x="562664" y="1417508"/>
                </a:lnTo>
                <a:lnTo>
                  <a:pt x="563616" y="1414009"/>
                </a:lnTo>
                <a:lnTo>
                  <a:pt x="564885" y="1410191"/>
                </a:lnTo>
                <a:lnTo>
                  <a:pt x="566154" y="1407010"/>
                </a:lnTo>
                <a:lnTo>
                  <a:pt x="568375" y="1403829"/>
                </a:lnTo>
                <a:lnTo>
                  <a:pt x="570596" y="1400966"/>
                </a:lnTo>
                <a:lnTo>
                  <a:pt x="572817" y="1398103"/>
                </a:lnTo>
                <a:lnTo>
                  <a:pt x="575673" y="1395558"/>
                </a:lnTo>
                <a:lnTo>
                  <a:pt x="578528" y="1393649"/>
                </a:lnTo>
                <a:lnTo>
                  <a:pt x="581701" y="1391741"/>
                </a:lnTo>
                <a:lnTo>
                  <a:pt x="584874" y="1390150"/>
                </a:lnTo>
                <a:lnTo>
                  <a:pt x="588364" y="1388878"/>
                </a:lnTo>
                <a:lnTo>
                  <a:pt x="592171" y="1387605"/>
                </a:lnTo>
                <a:lnTo>
                  <a:pt x="595979" y="1386969"/>
                </a:lnTo>
                <a:lnTo>
                  <a:pt x="599786" y="1386969"/>
                </a:lnTo>
                <a:lnTo>
                  <a:pt x="682597" y="1386969"/>
                </a:lnTo>
                <a:lnTo>
                  <a:pt x="686721" y="1386969"/>
                </a:lnTo>
                <a:lnTo>
                  <a:pt x="690529" y="1387605"/>
                </a:lnTo>
                <a:lnTo>
                  <a:pt x="694019" y="1388878"/>
                </a:lnTo>
                <a:lnTo>
                  <a:pt x="697826" y="1390150"/>
                </a:lnTo>
                <a:lnTo>
                  <a:pt x="700999" y="1391741"/>
                </a:lnTo>
                <a:lnTo>
                  <a:pt x="704172" y="1393649"/>
                </a:lnTo>
                <a:lnTo>
                  <a:pt x="707345" y="1395558"/>
                </a:lnTo>
                <a:lnTo>
                  <a:pt x="709883" y="1398103"/>
                </a:lnTo>
                <a:lnTo>
                  <a:pt x="712104" y="1400966"/>
                </a:lnTo>
                <a:lnTo>
                  <a:pt x="714325" y="1403829"/>
                </a:lnTo>
                <a:lnTo>
                  <a:pt x="716229" y="1407010"/>
                </a:lnTo>
                <a:lnTo>
                  <a:pt x="718132" y="1410191"/>
                </a:lnTo>
                <a:lnTo>
                  <a:pt x="719402" y="1414009"/>
                </a:lnTo>
                <a:lnTo>
                  <a:pt x="720353" y="1417508"/>
                </a:lnTo>
                <a:lnTo>
                  <a:pt x="720671" y="1421007"/>
                </a:lnTo>
                <a:lnTo>
                  <a:pt x="720988" y="1425143"/>
                </a:lnTo>
                <a:lnTo>
                  <a:pt x="720988" y="1462999"/>
                </a:lnTo>
                <a:lnTo>
                  <a:pt x="720988" y="1466180"/>
                </a:lnTo>
                <a:lnTo>
                  <a:pt x="720353" y="1469998"/>
                </a:lnTo>
                <a:lnTo>
                  <a:pt x="719719" y="1473179"/>
                </a:lnTo>
                <a:lnTo>
                  <a:pt x="718450" y="1476360"/>
                </a:lnTo>
                <a:lnTo>
                  <a:pt x="716863" y="1479223"/>
                </a:lnTo>
                <a:lnTo>
                  <a:pt x="715277" y="1482404"/>
                </a:lnTo>
                <a:lnTo>
                  <a:pt x="713373" y="1484949"/>
                </a:lnTo>
                <a:lnTo>
                  <a:pt x="711469" y="1487494"/>
                </a:lnTo>
                <a:lnTo>
                  <a:pt x="708931" y="1489721"/>
                </a:lnTo>
                <a:lnTo>
                  <a:pt x="706710" y="1491948"/>
                </a:lnTo>
                <a:lnTo>
                  <a:pt x="703537" y="1494175"/>
                </a:lnTo>
                <a:lnTo>
                  <a:pt x="700682" y="1495765"/>
                </a:lnTo>
                <a:lnTo>
                  <a:pt x="697826" y="1497038"/>
                </a:lnTo>
                <a:lnTo>
                  <a:pt x="694653" y="1498310"/>
                </a:lnTo>
                <a:lnTo>
                  <a:pt x="691163" y="1499264"/>
                </a:lnTo>
                <a:lnTo>
                  <a:pt x="687991" y="1499901"/>
                </a:lnTo>
                <a:lnTo>
                  <a:pt x="687991" y="1753123"/>
                </a:lnTo>
                <a:lnTo>
                  <a:pt x="695605" y="1749305"/>
                </a:lnTo>
                <a:lnTo>
                  <a:pt x="702586" y="1744215"/>
                </a:lnTo>
                <a:lnTo>
                  <a:pt x="709566" y="1739125"/>
                </a:lnTo>
                <a:lnTo>
                  <a:pt x="716229" y="1732763"/>
                </a:lnTo>
                <a:lnTo>
                  <a:pt x="722892" y="1726083"/>
                </a:lnTo>
                <a:lnTo>
                  <a:pt x="729237" y="1718766"/>
                </a:lnTo>
                <a:lnTo>
                  <a:pt x="734948" y="1710813"/>
                </a:lnTo>
                <a:lnTo>
                  <a:pt x="740977" y="1702224"/>
                </a:lnTo>
                <a:lnTo>
                  <a:pt x="746371" y="1692998"/>
                </a:lnTo>
                <a:lnTo>
                  <a:pt x="751447" y="1683137"/>
                </a:lnTo>
                <a:lnTo>
                  <a:pt x="756841" y="1672639"/>
                </a:lnTo>
                <a:lnTo>
                  <a:pt x="761600" y="1661505"/>
                </a:lnTo>
                <a:lnTo>
                  <a:pt x="766359" y="1650052"/>
                </a:lnTo>
                <a:lnTo>
                  <a:pt x="770801" y="1637646"/>
                </a:lnTo>
                <a:lnTo>
                  <a:pt x="774926" y="1624921"/>
                </a:lnTo>
                <a:lnTo>
                  <a:pt x="779051" y="1611560"/>
                </a:lnTo>
                <a:lnTo>
                  <a:pt x="782541" y="1597563"/>
                </a:lnTo>
                <a:lnTo>
                  <a:pt x="786031" y="1582611"/>
                </a:lnTo>
                <a:lnTo>
                  <a:pt x="789521" y="1567660"/>
                </a:lnTo>
                <a:lnTo>
                  <a:pt x="792377" y="1552072"/>
                </a:lnTo>
                <a:lnTo>
                  <a:pt x="795232" y="1535530"/>
                </a:lnTo>
                <a:lnTo>
                  <a:pt x="797770" y="1518988"/>
                </a:lnTo>
                <a:lnTo>
                  <a:pt x="800626" y="1501491"/>
                </a:lnTo>
                <a:lnTo>
                  <a:pt x="802530" y="1483677"/>
                </a:lnTo>
                <a:lnTo>
                  <a:pt x="804751" y="1464908"/>
                </a:lnTo>
                <a:lnTo>
                  <a:pt x="806337" y="1446139"/>
                </a:lnTo>
                <a:lnTo>
                  <a:pt x="807923" y="1426415"/>
                </a:lnTo>
                <a:lnTo>
                  <a:pt x="809193" y="1406374"/>
                </a:lnTo>
                <a:lnTo>
                  <a:pt x="810779" y="1385696"/>
                </a:lnTo>
                <a:lnTo>
                  <a:pt x="811731" y="1364382"/>
                </a:lnTo>
                <a:lnTo>
                  <a:pt x="812365" y="1343069"/>
                </a:lnTo>
                <a:lnTo>
                  <a:pt x="813000" y="1320800"/>
                </a:lnTo>
                <a:lnTo>
                  <a:pt x="840921" y="1322709"/>
                </a:lnTo>
                <a:lnTo>
                  <a:pt x="866621" y="1324300"/>
                </a:lnTo>
                <a:lnTo>
                  <a:pt x="909771" y="1327481"/>
                </a:lnTo>
                <a:lnTo>
                  <a:pt x="938644" y="1330026"/>
                </a:lnTo>
                <a:lnTo>
                  <a:pt x="948797" y="1330980"/>
                </a:lnTo>
                <a:lnTo>
                  <a:pt x="956729" y="1331298"/>
                </a:lnTo>
                <a:lnTo>
                  <a:pt x="964661" y="1331934"/>
                </a:lnTo>
                <a:lnTo>
                  <a:pt x="972593" y="1332889"/>
                </a:lnTo>
                <a:lnTo>
                  <a:pt x="980208" y="1334161"/>
                </a:lnTo>
                <a:lnTo>
                  <a:pt x="987823" y="1335752"/>
                </a:lnTo>
                <a:lnTo>
                  <a:pt x="995437" y="1337979"/>
                </a:lnTo>
                <a:lnTo>
                  <a:pt x="1002418" y="1340205"/>
                </a:lnTo>
                <a:lnTo>
                  <a:pt x="1009715" y="1343387"/>
                </a:lnTo>
                <a:lnTo>
                  <a:pt x="1016378" y="1346250"/>
                </a:lnTo>
                <a:lnTo>
                  <a:pt x="1023358" y="1349749"/>
                </a:lnTo>
                <a:lnTo>
                  <a:pt x="1030021" y="1353885"/>
                </a:lnTo>
                <a:lnTo>
                  <a:pt x="1036050" y="1357702"/>
                </a:lnTo>
                <a:lnTo>
                  <a:pt x="1042395" y="1361837"/>
                </a:lnTo>
                <a:lnTo>
                  <a:pt x="1048106" y="1366927"/>
                </a:lnTo>
                <a:lnTo>
                  <a:pt x="1053817" y="1371699"/>
                </a:lnTo>
                <a:lnTo>
                  <a:pt x="1059211" y="1377107"/>
                </a:lnTo>
                <a:lnTo>
                  <a:pt x="1064605" y="1382197"/>
                </a:lnTo>
                <a:lnTo>
                  <a:pt x="1069364" y="1388241"/>
                </a:lnTo>
                <a:lnTo>
                  <a:pt x="1073806" y="1393967"/>
                </a:lnTo>
                <a:lnTo>
                  <a:pt x="1078248" y="1400012"/>
                </a:lnTo>
                <a:lnTo>
                  <a:pt x="1082373" y="1406374"/>
                </a:lnTo>
                <a:lnTo>
                  <a:pt x="1085863" y="1413054"/>
                </a:lnTo>
                <a:lnTo>
                  <a:pt x="1089670" y="1419735"/>
                </a:lnTo>
                <a:lnTo>
                  <a:pt x="1092843" y="1426734"/>
                </a:lnTo>
                <a:lnTo>
                  <a:pt x="1095381" y="1433732"/>
                </a:lnTo>
                <a:lnTo>
                  <a:pt x="1097920" y="1441049"/>
                </a:lnTo>
                <a:lnTo>
                  <a:pt x="1100141" y="1448684"/>
                </a:lnTo>
                <a:lnTo>
                  <a:pt x="1101727" y="1456000"/>
                </a:lnTo>
                <a:lnTo>
                  <a:pt x="1103314" y="1463635"/>
                </a:lnTo>
                <a:lnTo>
                  <a:pt x="1104265" y="1471588"/>
                </a:lnTo>
                <a:lnTo>
                  <a:pt x="1104900" y="1479541"/>
                </a:lnTo>
                <a:lnTo>
                  <a:pt x="1104900" y="1487494"/>
                </a:lnTo>
                <a:lnTo>
                  <a:pt x="1104900" y="1686000"/>
                </a:lnTo>
                <a:lnTo>
                  <a:pt x="1104900" y="1690135"/>
                </a:lnTo>
                <a:lnTo>
                  <a:pt x="1104265" y="1693953"/>
                </a:lnTo>
                <a:lnTo>
                  <a:pt x="1103631" y="1697770"/>
                </a:lnTo>
                <a:lnTo>
                  <a:pt x="1102362" y="1701906"/>
                </a:lnTo>
                <a:lnTo>
                  <a:pt x="1101093" y="1705405"/>
                </a:lnTo>
                <a:lnTo>
                  <a:pt x="1099189" y="1709222"/>
                </a:lnTo>
                <a:lnTo>
                  <a:pt x="1096968" y="1713040"/>
                </a:lnTo>
                <a:lnTo>
                  <a:pt x="1094430" y="1716221"/>
                </a:lnTo>
                <a:lnTo>
                  <a:pt x="1091891" y="1719720"/>
                </a:lnTo>
                <a:lnTo>
                  <a:pt x="1089036" y="1722901"/>
                </a:lnTo>
                <a:lnTo>
                  <a:pt x="1085546" y="1726719"/>
                </a:lnTo>
                <a:lnTo>
                  <a:pt x="1082056" y="1729900"/>
                </a:lnTo>
                <a:lnTo>
                  <a:pt x="1078248" y="1732763"/>
                </a:lnTo>
                <a:lnTo>
                  <a:pt x="1074124" y="1736262"/>
                </a:lnTo>
                <a:lnTo>
                  <a:pt x="1069682" y="1739125"/>
                </a:lnTo>
                <a:lnTo>
                  <a:pt x="1065240" y="1741989"/>
                </a:lnTo>
                <a:lnTo>
                  <a:pt x="1055404" y="1748033"/>
                </a:lnTo>
                <a:lnTo>
                  <a:pt x="1044299" y="1753441"/>
                </a:lnTo>
                <a:lnTo>
                  <a:pt x="1032560" y="1758531"/>
                </a:lnTo>
                <a:lnTo>
                  <a:pt x="1019868" y="1763939"/>
                </a:lnTo>
                <a:lnTo>
                  <a:pt x="1005908" y="1768392"/>
                </a:lnTo>
                <a:lnTo>
                  <a:pt x="991630" y="1773164"/>
                </a:lnTo>
                <a:lnTo>
                  <a:pt x="976718" y="1777300"/>
                </a:lnTo>
                <a:lnTo>
                  <a:pt x="960854" y="1781117"/>
                </a:lnTo>
                <a:lnTo>
                  <a:pt x="944038" y="1784934"/>
                </a:lnTo>
                <a:lnTo>
                  <a:pt x="927222" y="1788434"/>
                </a:lnTo>
                <a:lnTo>
                  <a:pt x="909454" y="1791615"/>
                </a:lnTo>
                <a:lnTo>
                  <a:pt x="891369" y="1794796"/>
                </a:lnTo>
                <a:lnTo>
                  <a:pt x="872332" y="1797341"/>
                </a:lnTo>
                <a:lnTo>
                  <a:pt x="853295" y="1799886"/>
                </a:lnTo>
                <a:lnTo>
                  <a:pt x="833941" y="1801795"/>
                </a:lnTo>
                <a:lnTo>
                  <a:pt x="813952" y="1804022"/>
                </a:lnTo>
                <a:lnTo>
                  <a:pt x="793328" y="1805930"/>
                </a:lnTo>
                <a:lnTo>
                  <a:pt x="773022" y="1807203"/>
                </a:lnTo>
                <a:lnTo>
                  <a:pt x="752399" y="1808475"/>
                </a:lnTo>
                <a:lnTo>
                  <a:pt x="731458" y="1809748"/>
                </a:lnTo>
                <a:lnTo>
                  <a:pt x="710200" y="1810384"/>
                </a:lnTo>
                <a:lnTo>
                  <a:pt x="688942" y="1811020"/>
                </a:lnTo>
                <a:lnTo>
                  <a:pt x="667684" y="1811338"/>
                </a:lnTo>
                <a:lnTo>
                  <a:pt x="646427" y="1811338"/>
                </a:lnTo>
                <a:lnTo>
                  <a:pt x="625486" y="1811338"/>
                </a:lnTo>
                <a:lnTo>
                  <a:pt x="603911" y="1811020"/>
                </a:lnTo>
                <a:lnTo>
                  <a:pt x="582653" y="1810384"/>
                </a:lnTo>
                <a:lnTo>
                  <a:pt x="561395" y="1809748"/>
                </a:lnTo>
                <a:lnTo>
                  <a:pt x="540137" y="1808475"/>
                </a:lnTo>
                <a:lnTo>
                  <a:pt x="518879" y="1807203"/>
                </a:lnTo>
                <a:lnTo>
                  <a:pt x="498573" y="1805930"/>
                </a:lnTo>
                <a:lnTo>
                  <a:pt x="477632" y="1804022"/>
                </a:lnTo>
                <a:lnTo>
                  <a:pt x="457326" y="1801795"/>
                </a:lnTo>
                <a:lnTo>
                  <a:pt x="437337" y="1799886"/>
                </a:lnTo>
                <a:lnTo>
                  <a:pt x="417983" y="1797341"/>
                </a:lnTo>
                <a:lnTo>
                  <a:pt x="398629" y="1794796"/>
                </a:lnTo>
                <a:lnTo>
                  <a:pt x="379909" y="1791615"/>
                </a:lnTo>
                <a:lnTo>
                  <a:pt x="361824" y="1788434"/>
                </a:lnTo>
                <a:lnTo>
                  <a:pt x="344056" y="1784934"/>
                </a:lnTo>
                <a:lnTo>
                  <a:pt x="327240" y="1781117"/>
                </a:lnTo>
                <a:lnTo>
                  <a:pt x="310741" y="1777300"/>
                </a:lnTo>
                <a:lnTo>
                  <a:pt x="295195" y="1773164"/>
                </a:lnTo>
                <a:lnTo>
                  <a:pt x="280600" y="1768392"/>
                </a:lnTo>
                <a:lnTo>
                  <a:pt x="266322" y="1763939"/>
                </a:lnTo>
                <a:lnTo>
                  <a:pt x="252996" y="1758531"/>
                </a:lnTo>
                <a:lnTo>
                  <a:pt x="240622" y="1753441"/>
                </a:lnTo>
                <a:lnTo>
                  <a:pt x="229517" y="1748033"/>
                </a:lnTo>
                <a:lnTo>
                  <a:pt x="219047" y="1741989"/>
                </a:lnTo>
                <a:lnTo>
                  <a:pt x="214288" y="1739125"/>
                </a:lnTo>
                <a:lnTo>
                  <a:pt x="209846" y="1736262"/>
                </a:lnTo>
                <a:lnTo>
                  <a:pt x="205404" y="1732763"/>
                </a:lnTo>
                <a:lnTo>
                  <a:pt x="201596" y="1729900"/>
                </a:lnTo>
                <a:lnTo>
                  <a:pt x="198106" y="1726719"/>
                </a:lnTo>
                <a:lnTo>
                  <a:pt x="194299" y="1722901"/>
                </a:lnTo>
                <a:lnTo>
                  <a:pt x="191443" y="1719720"/>
                </a:lnTo>
                <a:lnTo>
                  <a:pt x="188588" y="1716221"/>
                </a:lnTo>
                <a:lnTo>
                  <a:pt x="186367" y="1713040"/>
                </a:lnTo>
                <a:lnTo>
                  <a:pt x="183828" y="1709222"/>
                </a:lnTo>
                <a:lnTo>
                  <a:pt x="181925" y="1705405"/>
                </a:lnTo>
                <a:lnTo>
                  <a:pt x="180338" y="1701906"/>
                </a:lnTo>
                <a:lnTo>
                  <a:pt x="179386" y="1697770"/>
                </a:lnTo>
                <a:lnTo>
                  <a:pt x="178435" y="1693953"/>
                </a:lnTo>
                <a:lnTo>
                  <a:pt x="177800" y="1690135"/>
                </a:lnTo>
                <a:lnTo>
                  <a:pt x="177800" y="1686000"/>
                </a:lnTo>
                <a:lnTo>
                  <a:pt x="177800" y="1487494"/>
                </a:lnTo>
                <a:lnTo>
                  <a:pt x="178117" y="1479541"/>
                </a:lnTo>
                <a:lnTo>
                  <a:pt x="178435" y="1471588"/>
                </a:lnTo>
                <a:lnTo>
                  <a:pt x="179386" y="1463635"/>
                </a:lnTo>
                <a:lnTo>
                  <a:pt x="180973" y="1456000"/>
                </a:lnTo>
                <a:lnTo>
                  <a:pt x="182559" y="1448684"/>
                </a:lnTo>
                <a:lnTo>
                  <a:pt x="184463" y="1441049"/>
                </a:lnTo>
                <a:lnTo>
                  <a:pt x="187318" y="1433732"/>
                </a:lnTo>
                <a:lnTo>
                  <a:pt x="190174" y="1426734"/>
                </a:lnTo>
                <a:lnTo>
                  <a:pt x="193030" y="1419735"/>
                </a:lnTo>
                <a:lnTo>
                  <a:pt x="196520" y="1413054"/>
                </a:lnTo>
                <a:lnTo>
                  <a:pt x="200327" y="1406374"/>
                </a:lnTo>
                <a:lnTo>
                  <a:pt x="204452" y="1400012"/>
                </a:lnTo>
                <a:lnTo>
                  <a:pt x="208576" y="1393967"/>
                </a:lnTo>
                <a:lnTo>
                  <a:pt x="213336" y="1388241"/>
                </a:lnTo>
                <a:lnTo>
                  <a:pt x="218095" y="1382197"/>
                </a:lnTo>
                <a:lnTo>
                  <a:pt x="223489" y="1377107"/>
                </a:lnTo>
                <a:lnTo>
                  <a:pt x="228883" y="1371699"/>
                </a:lnTo>
                <a:lnTo>
                  <a:pt x="234594" y="1366927"/>
                </a:lnTo>
                <a:lnTo>
                  <a:pt x="240305" y="1361837"/>
                </a:lnTo>
                <a:lnTo>
                  <a:pt x="246650" y="1357702"/>
                </a:lnTo>
                <a:lnTo>
                  <a:pt x="252679" y="1353885"/>
                </a:lnTo>
                <a:lnTo>
                  <a:pt x="259659" y="1349749"/>
                </a:lnTo>
                <a:lnTo>
                  <a:pt x="266005" y="1346250"/>
                </a:lnTo>
                <a:lnTo>
                  <a:pt x="272985" y="1343387"/>
                </a:lnTo>
                <a:lnTo>
                  <a:pt x="280282" y="1340205"/>
                </a:lnTo>
                <a:lnTo>
                  <a:pt x="287263" y="1337979"/>
                </a:lnTo>
                <a:lnTo>
                  <a:pt x="294877" y="1335752"/>
                </a:lnTo>
                <a:lnTo>
                  <a:pt x="302492" y="1334161"/>
                </a:lnTo>
                <a:lnTo>
                  <a:pt x="310107" y="1332889"/>
                </a:lnTo>
                <a:lnTo>
                  <a:pt x="318039" y="1331934"/>
                </a:lnTo>
                <a:lnTo>
                  <a:pt x="325971" y="1331298"/>
                </a:lnTo>
                <a:lnTo>
                  <a:pt x="333903" y="1330980"/>
                </a:lnTo>
                <a:lnTo>
                  <a:pt x="344056" y="1330026"/>
                </a:lnTo>
                <a:lnTo>
                  <a:pt x="372929" y="1327481"/>
                </a:lnTo>
                <a:lnTo>
                  <a:pt x="415762" y="1324300"/>
                </a:lnTo>
                <a:lnTo>
                  <a:pt x="441779" y="1322709"/>
                </a:lnTo>
                <a:lnTo>
                  <a:pt x="470017" y="1320800"/>
                </a:lnTo>
                <a:close/>
                <a:moveTo>
                  <a:pt x="1004887" y="995363"/>
                </a:moveTo>
                <a:lnTo>
                  <a:pt x="1176337" y="995363"/>
                </a:lnTo>
                <a:lnTo>
                  <a:pt x="1176337" y="1265238"/>
                </a:lnTo>
                <a:lnTo>
                  <a:pt x="1004887" y="1265238"/>
                </a:lnTo>
                <a:lnTo>
                  <a:pt x="1004887" y="995363"/>
                </a:lnTo>
                <a:close/>
                <a:moveTo>
                  <a:pt x="493561" y="847408"/>
                </a:moveTo>
                <a:lnTo>
                  <a:pt x="491024" y="847726"/>
                </a:lnTo>
                <a:lnTo>
                  <a:pt x="488804" y="848043"/>
                </a:lnTo>
                <a:lnTo>
                  <a:pt x="485950" y="848996"/>
                </a:lnTo>
                <a:lnTo>
                  <a:pt x="483730" y="849948"/>
                </a:lnTo>
                <a:lnTo>
                  <a:pt x="481510" y="851218"/>
                </a:lnTo>
                <a:lnTo>
                  <a:pt x="479290" y="852806"/>
                </a:lnTo>
                <a:lnTo>
                  <a:pt x="475167" y="856933"/>
                </a:lnTo>
                <a:lnTo>
                  <a:pt x="470727" y="861061"/>
                </a:lnTo>
                <a:lnTo>
                  <a:pt x="466604" y="865823"/>
                </a:lnTo>
                <a:lnTo>
                  <a:pt x="462482" y="871221"/>
                </a:lnTo>
                <a:lnTo>
                  <a:pt x="454553" y="882651"/>
                </a:lnTo>
                <a:lnTo>
                  <a:pt x="448527" y="890906"/>
                </a:lnTo>
                <a:lnTo>
                  <a:pt x="442819" y="899478"/>
                </a:lnTo>
                <a:lnTo>
                  <a:pt x="436793" y="908368"/>
                </a:lnTo>
                <a:lnTo>
                  <a:pt x="431402" y="917893"/>
                </a:lnTo>
                <a:lnTo>
                  <a:pt x="429499" y="926783"/>
                </a:lnTo>
                <a:lnTo>
                  <a:pt x="427596" y="935673"/>
                </a:lnTo>
                <a:lnTo>
                  <a:pt x="426010" y="945198"/>
                </a:lnTo>
                <a:lnTo>
                  <a:pt x="424742" y="954406"/>
                </a:lnTo>
                <a:lnTo>
                  <a:pt x="423790" y="963931"/>
                </a:lnTo>
                <a:lnTo>
                  <a:pt x="423156" y="973773"/>
                </a:lnTo>
                <a:lnTo>
                  <a:pt x="422839" y="982981"/>
                </a:lnTo>
                <a:lnTo>
                  <a:pt x="422839" y="992823"/>
                </a:lnTo>
                <a:lnTo>
                  <a:pt x="423156" y="1007111"/>
                </a:lnTo>
                <a:lnTo>
                  <a:pt x="424107" y="1020764"/>
                </a:lnTo>
                <a:lnTo>
                  <a:pt x="426010" y="1034099"/>
                </a:lnTo>
                <a:lnTo>
                  <a:pt x="428547" y="1047434"/>
                </a:lnTo>
                <a:lnTo>
                  <a:pt x="432036" y="1060769"/>
                </a:lnTo>
                <a:lnTo>
                  <a:pt x="435525" y="1073469"/>
                </a:lnTo>
                <a:lnTo>
                  <a:pt x="439965" y="1086169"/>
                </a:lnTo>
                <a:lnTo>
                  <a:pt x="445039" y="1098551"/>
                </a:lnTo>
                <a:lnTo>
                  <a:pt x="450430" y="1110934"/>
                </a:lnTo>
                <a:lnTo>
                  <a:pt x="456456" y="1122999"/>
                </a:lnTo>
                <a:lnTo>
                  <a:pt x="462799" y="1134429"/>
                </a:lnTo>
                <a:lnTo>
                  <a:pt x="469459" y="1145541"/>
                </a:lnTo>
                <a:lnTo>
                  <a:pt x="477070" y="1156019"/>
                </a:lnTo>
                <a:lnTo>
                  <a:pt x="484364" y="1166496"/>
                </a:lnTo>
                <a:lnTo>
                  <a:pt x="492293" y="1176656"/>
                </a:lnTo>
                <a:lnTo>
                  <a:pt x="500539" y="1186181"/>
                </a:lnTo>
                <a:lnTo>
                  <a:pt x="508784" y="1195389"/>
                </a:lnTo>
                <a:lnTo>
                  <a:pt x="517347" y="1204279"/>
                </a:lnTo>
                <a:lnTo>
                  <a:pt x="526227" y="1212216"/>
                </a:lnTo>
                <a:lnTo>
                  <a:pt x="535107" y="1220154"/>
                </a:lnTo>
                <a:lnTo>
                  <a:pt x="543987" y="1227456"/>
                </a:lnTo>
                <a:lnTo>
                  <a:pt x="553184" y="1234124"/>
                </a:lnTo>
                <a:lnTo>
                  <a:pt x="562381" y="1240474"/>
                </a:lnTo>
                <a:lnTo>
                  <a:pt x="571578" y="1245871"/>
                </a:lnTo>
                <a:lnTo>
                  <a:pt x="580775" y="1250951"/>
                </a:lnTo>
                <a:lnTo>
                  <a:pt x="589655" y="1255079"/>
                </a:lnTo>
                <a:lnTo>
                  <a:pt x="598853" y="1258889"/>
                </a:lnTo>
                <a:lnTo>
                  <a:pt x="607732" y="1262381"/>
                </a:lnTo>
                <a:lnTo>
                  <a:pt x="616612" y="1264604"/>
                </a:lnTo>
                <a:lnTo>
                  <a:pt x="624858" y="1266509"/>
                </a:lnTo>
                <a:lnTo>
                  <a:pt x="633421" y="1267461"/>
                </a:lnTo>
                <a:lnTo>
                  <a:pt x="641349" y="1267779"/>
                </a:lnTo>
                <a:lnTo>
                  <a:pt x="649595" y="1267461"/>
                </a:lnTo>
                <a:lnTo>
                  <a:pt x="657524" y="1266509"/>
                </a:lnTo>
                <a:lnTo>
                  <a:pt x="666404" y="1264604"/>
                </a:lnTo>
                <a:lnTo>
                  <a:pt x="674967" y="1262381"/>
                </a:lnTo>
                <a:lnTo>
                  <a:pt x="684164" y="1258889"/>
                </a:lnTo>
                <a:lnTo>
                  <a:pt x="692726" y="1255079"/>
                </a:lnTo>
                <a:lnTo>
                  <a:pt x="701924" y="1250951"/>
                </a:lnTo>
                <a:lnTo>
                  <a:pt x="711121" y="1245871"/>
                </a:lnTo>
                <a:lnTo>
                  <a:pt x="720318" y="1240474"/>
                </a:lnTo>
                <a:lnTo>
                  <a:pt x="729515" y="1234124"/>
                </a:lnTo>
                <a:lnTo>
                  <a:pt x="738395" y="1227456"/>
                </a:lnTo>
                <a:lnTo>
                  <a:pt x="747592" y="1220154"/>
                </a:lnTo>
                <a:lnTo>
                  <a:pt x="756472" y="1212216"/>
                </a:lnTo>
                <a:lnTo>
                  <a:pt x="765352" y="1204279"/>
                </a:lnTo>
                <a:lnTo>
                  <a:pt x="773915" y="1195389"/>
                </a:lnTo>
                <a:lnTo>
                  <a:pt x="782160" y="1186181"/>
                </a:lnTo>
                <a:lnTo>
                  <a:pt x="790406" y="1176656"/>
                </a:lnTo>
                <a:lnTo>
                  <a:pt x="798652" y="1166496"/>
                </a:lnTo>
                <a:lnTo>
                  <a:pt x="805946" y="1156019"/>
                </a:lnTo>
                <a:lnTo>
                  <a:pt x="813240" y="1145541"/>
                </a:lnTo>
                <a:lnTo>
                  <a:pt x="819900" y="1134429"/>
                </a:lnTo>
                <a:lnTo>
                  <a:pt x="826243" y="1122999"/>
                </a:lnTo>
                <a:lnTo>
                  <a:pt x="831952" y="1110934"/>
                </a:lnTo>
                <a:lnTo>
                  <a:pt x="837660" y="1098551"/>
                </a:lnTo>
                <a:lnTo>
                  <a:pt x="842417" y="1086169"/>
                </a:lnTo>
                <a:lnTo>
                  <a:pt x="847174" y="1073469"/>
                </a:lnTo>
                <a:lnTo>
                  <a:pt x="850980" y="1060769"/>
                </a:lnTo>
                <a:lnTo>
                  <a:pt x="853834" y="1047434"/>
                </a:lnTo>
                <a:lnTo>
                  <a:pt x="856689" y="1034099"/>
                </a:lnTo>
                <a:lnTo>
                  <a:pt x="858592" y="1020764"/>
                </a:lnTo>
                <a:lnTo>
                  <a:pt x="859543" y="1007111"/>
                </a:lnTo>
                <a:lnTo>
                  <a:pt x="860177" y="992823"/>
                </a:lnTo>
                <a:lnTo>
                  <a:pt x="859860" y="984886"/>
                </a:lnTo>
                <a:lnTo>
                  <a:pt x="859543" y="976313"/>
                </a:lnTo>
                <a:lnTo>
                  <a:pt x="837343" y="975361"/>
                </a:lnTo>
                <a:lnTo>
                  <a:pt x="814509" y="973773"/>
                </a:lnTo>
                <a:lnTo>
                  <a:pt x="791040" y="970916"/>
                </a:lnTo>
                <a:lnTo>
                  <a:pt x="767255" y="968058"/>
                </a:lnTo>
                <a:lnTo>
                  <a:pt x="743469" y="964566"/>
                </a:lnTo>
                <a:lnTo>
                  <a:pt x="719366" y="960438"/>
                </a:lnTo>
                <a:lnTo>
                  <a:pt x="695898" y="955041"/>
                </a:lnTo>
                <a:lnTo>
                  <a:pt x="684481" y="952501"/>
                </a:lnTo>
                <a:lnTo>
                  <a:pt x="673064" y="949643"/>
                </a:lnTo>
                <a:lnTo>
                  <a:pt x="661964" y="946468"/>
                </a:lnTo>
                <a:lnTo>
                  <a:pt x="651181" y="943293"/>
                </a:lnTo>
                <a:lnTo>
                  <a:pt x="640398" y="940118"/>
                </a:lnTo>
                <a:lnTo>
                  <a:pt x="629932" y="936308"/>
                </a:lnTo>
                <a:lnTo>
                  <a:pt x="620101" y="932816"/>
                </a:lnTo>
                <a:lnTo>
                  <a:pt x="610270" y="929006"/>
                </a:lnTo>
                <a:lnTo>
                  <a:pt x="601073" y="924878"/>
                </a:lnTo>
                <a:lnTo>
                  <a:pt x="592510" y="921068"/>
                </a:lnTo>
                <a:lnTo>
                  <a:pt x="583947" y="916941"/>
                </a:lnTo>
                <a:lnTo>
                  <a:pt x="576018" y="912178"/>
                </a:lnTo>
                <a:lnTo>
                  <a:pt x="568724" y="907733"/>
                </a:lnTo>
                <a:lnTo>
                  <a:pt x="561747" y="903288"/>
                </a:lnTo>
                <a:lnTo>
                  <a:pt x="555404" y="898208"/>
                </a:lnTo>
                <a:lnTo>
                  <a:pt x="550013" y="893128"/>
                </a:lnTo>
                <a:lnTo>
                  <a:pt x="544938" y="887731"/>
                </a:lnTo>
                <a:lnTo>
                  <a:pt x="540498" y="882651"/>
                </a:lnTo>
                <a:lnTo>
                  <a:pt x="536376" y="876936"/>
                </a:lnTo>
                <a:lnTo>
                  <a:pt x="532253" y="872173"/>
                </a:lnTo>
                <a:lnTo>
                  <a:pt x="528447" y="867728"/>
                </a:lnTo>
                <a:lnTo>
                  <a:pt x="524641" y="863601"/>
                </a:lnTo>
                <a:lnTo>
                  <a:pt x="520836" y="860426"/>
                </a:lnTo>
                <a:lnTo>
                  <a:pt x="517347" y="857251"/>
                </a:lnTo>
                <a:lnTo>
                  <a:pt x="514176" y="854393"/>
                </a:lnTo>
                <a:lnTo>
                  <a:pt x="511004" y="852488"/>
                </a:lnTo>
                <a:lnTo>
                  <a:pt x="507833" y="850583"/>
                </a:lnTo>
                <a:lnTo>
                  <a:pt x="504661" y="849313"/>
                </a:lnTo>
                <a:lnTo>
                  <a:pt x="501807" y="848361"/>
                </a:lnTo>
                <a:lnTo>
                  <a:pt x="499270" y="847726"/>
                </a:lnTo>
                <a:lnTo>
                  <a:pt x="496099" y="847408"/>
                </a:lnTo>
                <a:lnTo>
                  <a:pt x="493561" y="847408"/>
                </a:lnTo>
                <a:close/>
                <a:moveTo>
                  <a:pt x="1304925" y="828675"/>
                </a:moveTo>
                <a:lnTo>
                  <a:pt x="1476375" y="828675"/>
                </a:lnTo>
                <a:lnTo>
                  <a:pt x="1476375" y="1252538"/>
                </a:lnTo>
                <a:lnTo>
                  <a:pt x="1304925" y="1252538"/>
                </a:lnTo>
                <a:lnTo>
                  <a:pt x="1304925" y="828675"/>
                </a:lnTo>
                <a:close/>
                <a:moveTo>
                  <a:pt x="634055" y="655638"/>
                </a:moveTo>
                <a:lnTo>
                  <a:pt x="641349" y="655638"/>
                </a:lnTo>
                <a:lnTo>
                  <a:pt x="648644" y="655638"/>
                </a:lnTo>
                <a:lnTo>
                  <a:pt x="655938" y="655956"/>
                </a:lnTo>
                <a:lnTo>
                  <a:pt x="662915" y="656591"/>
                </a:lnTo>
                <a:lnTo>
                  <a:pt x="669892" y="657226"/>
                </a:lnTo>
                <a:lnTo>
                  <a:pt x="677187" y="658178"/>
                </a:lnTo>
                <a:lnTo>
                  <a:pt x="684164" y="659766"/>
                </a:lnTo>
                <a:lnTo>
                  <a:pt x="691141" y="661036"/>
                </a:lnTo>
                <a:lnTo>
                  <a:pt x="698118" y="662623"/>
                </a:lnTo>
                <a:lnTo>
                  <a:pt x="704778" y="664211"/>
                </a:lnTo>
                <a:lnTo>
                  <a:pt x="711438" y="666433"/>
                </a:lnTo>
                <a:lnTo>
                  <a:pt x="718415" y="668338"/>
                </a:lnTo>
                <a:lnTo>
                  <a:pt x="724758" y="670878"/>
                </a:lnTo>
                <a:lnTo>
                  <a:pt x="731418" y="673418"/>
                </a:lnTo>
                <a:lnTo>
                  <a:pt x="737761" y="676276"/>
                </a:lnTo>
                <a:lnTo>
                  <a:pt x="744421" y="679133"/>
                </a:lnTo>
                <a:lnTo>
                  <a:pt x="750446" y="682308"/>
                </a:lnTo>
                <a:lnTo>
                  <a:pt x="763132" y="688976"/>
                </a:lnTo>
                <a:lnTo>
                  <a:pt x="775500" y="696596"/>
                </a:lnTo>
                <a:lnTo>
                  <a:pt x="787235" y="704533"/>
                </a:lnTo>
                <a:lnTo>
                  <a:pt x="798652" y="713423"/>
                </a:lnTo>
                <a:lnTo>
                  <a:pt x="809435" y="722631"/>
                </a:lnTo>
                <a:lnTo>
                  <a:pt x="819900" y="732791"/>
                </a:lnTo>
                <a:lnTo>
                  <a:pt x="830049" y="743586"/>
                </a:lnTo>
                <a:lnTo>
                  <a:pt x="839880" y="754698"/>
                </a:lnTo>
                <a:lnTo>
                  <a:pt x="849394" y="766446"/>
                </a:lnTo>
                <a:lnTo>
                  <a:pt x="858274" y="778511"/>
                </a:lnTo>
                <a:lnTo>
                  <a:pt x="866520" y="791211"/>
                </a:lnTo>
                <a:lnTo>
                  <a:pt x="874449" y="804546"/>
                </a:lnTo>
                <a:lnTo>
                  <a:pt x="881743" y="818198"/>
                </a:lnTo>
                <a:lnTo>
                  <a:pt x="888403" y="832168"/>
                </a:lnTo>
                <a:lnTo>
                  <a:pt x="894746" y="847091"/>
                </a:lnTo>
                <a:lnTo>
                  <a:pt x="900137" y="861696"/>
                </a:lnTo>
                <a:lnTo>
                  <a:pt x="905529" y="876936"/>
                </a:lnTo>
                <a:lnTo>
                  <a:pt x="909651" y="892811"/>
                </a:lnTo>
                <a:lnTo>
                  <a:pt x="913457" y="908686"/>
                </a:lnTo>
                <a:lnTo>
                  <a:pt x="916946" y="924878"/>
                </a:lnTo>
                <a:lnTo>
                  <a:pt x="919166" y="941706"/>
                </a:lnTo>
                <a:lnTo>
                  <a:pt x="921068" y="958533"/>
                </a:lnTo>
                <a:lnTo>
                  <a:pt x="922020" y="975678"/>
                </a:lnTo>
                <a:lnTo>
                  <a:pt x="922337" y="992823"/>
                </a:lnTo>
                <a:lnTo>
                  <a:pt x="922337" y="1002031"/>
                </a:lnTo>
                <a:lnTo>
                  <a:pt x="922020" y="1010921"/>
                </a:lnTo>
                <a:lnTo>
                  <a:pt x="921386" y="1019811"/>
                </a:lnTo>
                <a:lnTo>
                  <a:pt x="920434" y="1028384"/>
                </a:lnTo>
                <a:lnTo>
                  <a:pt x="919483" y="1037274"/>
                </a:lnTo>
                <a:lnTo>
                  <a:pt x="918214" y="1045846"/>
                </a:lnTo>
                <a:lnTo>
                  <a:pt x="916628" y="1054419"/>
                </a:lnTo>
                <a:lnTo>
                  <a:pt x="915043" y="1062674"/>
                </a:lnTo>
                <a:lnTo>
                  <a:pt x="912823" y="1070929"/>
                </a:lnTo>
                <a:lnTo>
                  <a:pt x="910603" y="1079501"/>
                </a:lnTo>
                <a:lnTo>
                  <a:pt x="908383" y="1087756"/>
                </a:lnTo>
                <a:lnTo>
                  <a:pt x="906163" y="1095694"/>
                </a:lnTo>
                <a:lnTo>
                  <a:pt x="903309" y="1103631"/>
                </a:lnTo>
                <a:lnTo>
                  <a:pt x="900137" y="1111569"/>
                </a:lnTo>
                <a:lnTo>
                  <a:pt x="897283" y="1119189"/>
                </a:lnTo>
                <a:lnTo>
                  <a:pt x="894111" y="1126809"/>
                </a:lnTo>
                <a:lnTo>
                  <a:pt x="887134" y="1141731"/>
                </a:lnTo>
                <a:lnTo>
                  <a:pt x="879523" y="1156336"/>
                </a:lnTo>
                <a:lnTo>
                  <a:pt x="871277" y="1170624"/>
                </a:lnTo>
                <a:lnTo>
                  <a:pt x="862714" y="1184276"/>
                </a:lnTo>
                <a:lnTo>
                  <a:pt x="853517" y="1197611"/>
                </a:lnTo>
                <a:lnTo>
                  <a:pt x="843686" y="1209994"/>
                </a:lnTo>
                <a:lnTo>
                  <a:pt x="833854" y="1222376"/>
                </a:lnTo>
                <a:lnTo>
                  <a:pt x="823389" y="1233806"/>
                </a:lnTo>
                <a:lnTo>
                  <a:pt x="812606" y="1244919"/>
                </a:lnTo>
                <a:lnTo>
                  <a:pt x="801823" y="1255396"/>
                </a:lnTo>
                <a:lnTo>
                  <a:pt x="790406" y="1265239"/>
                </a:lnTo>
                <a:lnTo>
                  <a:pt x="778989" y="1274446"/>
                </a:lnTo>
                <a:lnTo>
                  <a:pt x="767255" y="1282701"/>
                </a:lnTo>
                <a:lnTo>
                  <a:pt x="755521" y="1290956"/>
                </a:lnTo>
                <a:lnTo>
                  <a:pt x="743786" y="1298259"/>
                </a:lnTo>
                <a:lnTo>
                  <a:pt x="732052" y="1304609"/>
                </a:lnTo>
                <a:lnTo>
                  <a:pt x="720318" y="1310641"/>
                </a:lnTo>
                <a:lnTo>
                  <a:pt x="708584" y="1315721"/>
                </a:lnTo>
                <a:lnTo>
                  <a:pt x="696849" y="1320166"/>
                </a:lnTo>
                <a:lnTo>
                  <a:pt x="685432" y="1323659"/>
                </a:lnTo>
                <a:lnTo>
                  <a:pt x="674015" y="1326516"/>
                </a:lnTo>
                <a:lnTo>
                  <a:pt x="662915" y="1328421"/>
                </a:lnTo>
                <a:lnTo>
                  <a:pt x="657207" y="1329374"/>
                </a:lnTo>
                <a:lnTo>
                  <a:pt x="652132" y="1329691"/>
                </a:lnTo>
                <a:lnTo>
                  <a:pt x="646424" y="1330009"/>
                </a:lnTo>
                <a:lnTo>
                  <a:pt x="641349" y="1330326"/>
                </a:lnTo>
                <a:lnTo>
                  <a:pt x="635958" y="1330009"/>
                </a:lnTo>
                <a:lnTo>
                  <a:pt x="630884" y="1329691"/>
                </a:lnTo>
                <a:lnTo>
                  <a:pt x="625492" y="1329374"/>
                </a:lnTo>
                <a:lnTo>
                  <a:pt x="620101" y="1328421"/>
                </a:lnTo>
                <a:lnTo>
                  <a:pt x="609001" y="1326516"/>
                </a:lnTo>
                <a:lnTo>
                  <a:pt x="597584" y="1323659"/>
                </a:lnTo>
                <a:lnTo>
                  <a:pt x="585850" y="1320166"/>
                </a:lnTo>
                <a:lnTo>
                  <a:pt x="574433" y="1315721"/>
                </a:lnTo>
                <a:lnTo>
                  <a:pt x="562698" y="1310641"/>
                </a:lnTo>
                <a:lnTo>
                  <a:pt x="550647" y="1304609"/>
                </a:lnTo>
                <a:lnTo>
                  <a:pt x="538913" y="1298259"/>
                </a:lnTo>
                <a:lnTo>
                  <a:pt x="527179" y="1290956"/>
                </a:lnTo>
                <a:lnTo>
                  <a:pt x="515444" y="1282701"/>
                </a:lnTo>
                <a:lnTo>
                  <a:pt x="503710" y="1274446"/>
                </a:lnTo>
                <a:lnTo>
                  <a:pt x="492293" y="1265239"/>
                </a:lnTo>
                <a:lnTo>
                  <a:pt x="481193" y="1255396"/>
                </a:lnTo>
                <a:lnTo>
                  <a:pt x="470093" y="1244919"/>
                </a:lnTo>
                <a:lnTo>
                  <a:pt x="459310" y="1233806"/>
                </a:lnTo>
                <a:lnTo>
                  <a:pt x="448845" y="1222376"/>
                </a:lnTo>
                <a:lnTo>
                  <a:pt x="438696" y="1209994"/>
                </a:lnTo>
                <a:lnTo>
                  <a:pt x="429499" y="1197611"/>
                </a:lnTo>
                <a:lnTo>
                  <a:pt x="419985" y="1184276"/>
                </a:lnTo>
                <a:lnTo>
                  <a:pt x="411422" y="1170624"/>
                </a:lnTo>
                <a:lnTo>
                  <a:pt x="403176" y="1156336"/>
                </a:lnTo>
                <a:lnTo>
                  <a:pt x="395565" y="1141731"/>
                </a:lnTo>
                <a:lnTo>
                  <a:pt x="388588" y="1126809"/>
                </a:lnTo>
                <a:lnTo>
                  <a:pt x="385416" y="1119189"/>
                </a:lnTo>
                <a:lnTo>
                  <a:pt x="382245" y="1111569"/>
                </a:lnTo>
                <a:lnTo>
                  <a:pt x="379390" y="1103631"/>
                </a:lnTo>
                <a:lnTo>
                  <a:pt x="376853" y="1095694"/>
                </a:lnTo>
                <a:lnTo>
                  <a:pt x="374316" y="1087756"/>
                </a:lnTo>
                <a:lnTo>
                  <a:pt x="372096" y="1079501"/>
                </a:lnTo>
                <a:lnTo>
                  <a:pt x="369559" y="1070929"/>
                </a:lnTo>
                <a:lnTo>
                  <a:pt x="367656" y="1062674"/>
                </a:lnTo>
                <a:lnTo>
                  <a:pt x="366071" y="1054419"/>
                </a:lnTo>
                <a:lnTo>
                  <a:pt x="364485" y="1045846"/>
                </a:lnTo>
                <a:lnTo>
                  <a:pt x="363216" y="1037274"/>
                </a:lnTo>
                <a:lnTo>
                  <a:pt x="362265" y="1028384"/>
                </a:lnTo>
                <a:lnTo>
                  <a:pt x="361313" y="1019811"/>
                </a:lnTo>
                <a:lnTo>
                  <a:pt x="360996" y="1010921"/>
                </a:lnTo>
                <a:lnTo>
                  <a:pt x="360362" y="1002031"/>
                </a:lnTo>
                <a:lnTo>
                  <a:pt x="360362" y="992823"/>
                </a:lnTo>
                <a:lnTo>
                  <a:pt x="360679" y="975678"/>
                </a:lnTo>
                <a:lnTo>
                  <a:pt x="361948" y="958533"/>
                </a:lnTo>
                <a:lnTo>
                  <a:pt x="363533" y="941706"/>
                </a:lnTo>
                <a:lnTo>
                  <a:pt x="366071" y="924878"/>
                </a:lnTo>
                <a:lnTo>
                  <a:pt x="368925" y="908686"/>
                </a:lnTo>
                <a:lnTo>
                  <a:pt x="373048" y="892811"/>
                </a:lnTo>
                <a:lnTo>
                  <a:pt x="377171" y="876936"/>
                </a:lnTo>
                <a:lnTo>
                  <a:pt x="382245" y="861696"/>
                </a:lnTo>
                <a:lnTo>
                  <a:pt x="387953" y="847091"/>
                </a:lnTo>
                <a:lnTo>
                  <a:pt x="393979" y="832168"/>
                </a:lnTo>
                <a:lnTo>
                  <a:pt x="400956" y="818198"/>
                </a:lnTo>
                <a:lnTo>
                  <a:pt x="408568" y="804546"/>
                </a:lnTo>
                <a:lnTo>
                  <a:pt x="416179" y="791211"/>
                </a:lnTo>
                <a:lnTo>
                  <a:pt x="424425" y="778511"/>
                </a:lnTo>
                <a:lnTo>
                  <a:pt x="433305" y="766446"/>
                </a:lnTo>
                <a:lnTo>
                  <a:pt x="442819" y="754698"/>
                </a:lnTo>
                <a:lnTo>
                  <a:pt x="452650" y="743586"/>
                </a:lnTo>
                <a:lnTo>
                  <a:pt x="462482" y="732791"/>
                </a:lnTo>
                <a:lnTo>
                  <a:pt x="473264" y="722631"/>
                </a:lnTo>
                <a:lnTo>
                  <a:pt x="484047" y="713423"/>
                </a:lnTo>
                <a:lnTo>
                  <a:pt x="495464" y="704533"/>
                </a:lnTo>
                <a:lnTo>
                  <a:pt x="507516" y="696596"/>
                </a:lnTo>
                <a:lnTo>
                  <a:pt x="519567" y="688976"/>
                </a:lnTo>
                <a:lnTo>
                  <a:pt x="531936" y="682308"/>
                </a:lnTo>
                <a:lnTo>
                  <a:pt x="538278" y="679133"/>
                </a:lnTo>
                <a:lnTo>
                  <a:pt x="544938" y="676276"/>
                </a:lnTo>
                <a:lnTo>
                  <a:pt x="551281" y="673418"/>
                </a:lnTo>
                <a:lnTo>
                  <a:pt x="557941" y="670878"/>
                </a:lnTo>
                <a:lnTo>
                  <a:pt x="564284" y="668338"/>
                </a:lnTo>
                <a:lnTo>
                  <a:pt x="571261" y="666433"/>
                </a:lnTo>
                <a:lnTo>
                  <a:pt x="577921" y="664211"/>
                </a:lnTo>
                <a:lnTo>
                  <a:pt x="584898" y="662623"/>
                </a:lnTo>
                <a:lnTo>
                  <a:pt x="591875" y="661036"/>
                </a:lnTo>
                <a:lnTo>
                  <a:pt x="598535" y="659766"/>
                </a:lnTo>
                <a:lnTo>
                  <a:pt x="605830" y="658178"/>
                </a:lnTo>
                <a:lnTo>
                  <a:pt x="612490" y="657226"/>
                </a:lnTo>
                <a:lnTo>
                  <a:pt x="619784" y="656591"/>
                </a:lnTo>
                <a:lnTo>
                  <a:pt x="627078" y="655956"/>
                </a:lnTo>
                <a:lnTo>
                  <a:pt x="634055" y="655638"/>
                </a:lnTo>
                <a:close/>
                <a:moveTo>
                  <a:pt x="1604962" y="463550"/>
                </a:moveTo>
                <a:lnTo>
                  <a:pt x="1776412" y="463550"/>
                </a:lnTo>
                <a:lnTo>
                  <a:pt x="1776412" y="1252538"/>
                </a:lnTo>
                <a:lnTo>
                  <a:pt x="1604962" y="1252538"/>
                </a:lnTo>
                <a:lnTo>
                  <a:pt x="1604962" y="463550"/>
                </a:lnTo>
                <a:close/>
                <a:moveTo>
                  <a:pt x="0" y="0"/>
                </a:moveTo>
                <a:lnTo>
                  <a:pt x="2125663" y="0"/>
                </a:lnTo>
                <a:lnTo>
                  <a:pt x="2125663" y="171553"/>
                </a:lnTo>
                <a:lnTo>
                  <a:pt x="2039621" y="171553"/>
                </a:lnTo>
                <a:lnTo>
                  <a:pt x="2039621" y="1577975"/>
                </a:lnTo>
                <a:lnTo>
                  <a:pt x="1252220" y="1577975"/>
                </a:lnTo>
                <a:lnTo>
                  <a:pt x="1252220" y="1449310"/>
                </a:lnTo>
                <a:lnTo>
                  <a:pt x="1911033" y="1449310"/>
                </a:lnTo>
                <a:lnTo>
                  <a:pt x="1911033" y="171553"/>
                </a:lnTo>
                <a:lnTo>
                  <a:pt x="195263" y="171553"/>
                </a:lnTo>
                <a:lnTo>
                  <a:pt x="195263" y="1249164"/>
                </a:lnTo>
                <a:lnTo>
                  <a:pt x="66675" y="1249164"/>
                </a:lnTo>
                <a:lnTo>
                  <a:pt x="66675" y="171553"/>
                </a:lnTo>
                <a:lnTo>
                  <a:pt x="0" y="171553"/>
                </a:lnTo>
                <a:lnTo>
                  <a:pt x="0" y="0"/>
                </a:lnTo>
                <a:close/>
              </a:path>
            </a:pathLst>
          </a:custGeom>
          <a:solidFill>
            <a:schemeClr val="accent1">
              <a:lumMod val="40000"/>
              <a:lumOff val="60000"/>
            </a:schemeClr>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ea typeface="宋体" panose="02010600030101010101" pitchFamily="2" charset="-122"/>
            </a:endParaRPr>
          </a:p>
        </p:txBody>
      </p:sp>
      <p:sp>
        <p:nvSpPr>
          <p:cNvPr id="3" name="Rectangle 2">
            <a:extLst>
              <a:ext uri="{FF2B5EF4-FFF2-40B4-BE49-F238E27FC236}">
                <a16:creationId xmlns:a16="http://schemas.microsoft.com/office/drawing/2014/main" id="{BD15F604-D9EB-4888-8C01-6A5B094128F4}"/>
              </a:ext>
            </a:extLst>
          </p:cNvPr>
          <p:cNvSpPr>
            <a:spLocks noChangeArrowheads="1"/>
          </p:cNvSpPr>
          <p:nvPr/>
        </p:nvSpPr>
        <p:spPr bwMode="auto">
          <a:xfrm>
            <a:off x="395536" y="4482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文本框 5">
            <a:extLst>
              <a:ext uri="{FF2B5EF4-FFF2-40B4-BE49-F238E27FC236}">
                <a16:creationId xmlns:a16="http://schemas.microsoft.com/office/drawing/2014/main" id="{56227AEB-5613-4C24-A9FF-4047F629452D}"/>
              </a:ext>
            </a:extLst>
          </p:cNvPr>
          <p:cNvSpPr txBox="1"/>
          <p:nvPr/>
        </p:nvSpPr>
        <p:spPr>
          <a:xfrm flipH="1">
            <a:off x="5436095" y="843558"/>
            <a:ext cx="2664296" cy="3323987"/>
          </a:xfrm>
          <a:prstGeom prst="rect">
            <a:avLst/>
          </a:prstGeom>
          <a:noFill/>
        </p:spPr>
        <p:txBody>
          <a:bodyPr wrap="square" lIns="0" tIns="0" rIns="0" bIns="0" rtlCol="0">
            <a:spAutoFit/>
          </a:bodyPr>
          <a:lstStyle/>
          <a:p>
            <a:r>
              <a:rPr lang="en-US" altLang="zh-CN" dirty="0"/>
              <a:t>        </a:t>
            </a:r>
            <a:r>
              <a:rPr lang="zh-CN" altLang="zh-CN" dirty="0"/>
              <a:t>辐射防护数据集成与监控系统具有远程控制功能，可以在系统界面上对子系统进行运行参数的设置。</a:t>
            </a:r>
            <a:endParaRPr lang="en-US" altLang="zh-CN" dirty="0"/>
          </a:p>
          <a:p>
            <a:r>
              <a:rPr lang="en-US" altLang="zh-CN" dirty="0"/>
              <a:t>        </a:t>
            </a:r>
            <a:r>
              <a:rPr lang="zh-CN" altLang="zh-CN" dirty="0"/>
              <a:t>系统在执行子系统的关键参数设置操作前，应弹出操作确认对话框进行二次确认。</a:t>
            </a:r>
            <a:endParaRPr lang="en-US" altLang="zh-CN" dirty="0"/>
          </a:p>
          <a:p>
            <a:r>
              <a:rPr lang="en-US" altLang="zh-CN" dirty="0"/>
              <a:t>        </a:t>
            </a:r>
            <a:r>
              <a:rPr lang="zh-CN" altLang="zh-CN" dirty="0"/>
              <a:t>系统在执行子系统远程控制功能时，需记录操作日志，以便事后追溯。</a:t>
            </a:r>
          </a:p>
        </p:txBody>
      </p:sp>
      <p:sp>
        <p:nvSpPr>
          <p:cNvPr id="7" name="Rectangle 2">
            <a:extLst>
              <a:ext uri="{FF2B5EF4-FFF2-40B4-BE49-F238E27FC236}">
                <a16:creationId xmlns:a16="http://schemas.microsoft.com/office/drawing/2014/main" id="{6CA22F06-9C6B-486F-ABBA-19382CEB638C}"/>
              </a:ext>
            </a:extLst>
          </p:cNvPr>
          <p:cNvSpPr>
            <a:spLocks noChangeArrowheads="1"/>
          </p:cNvSpPr>
          <p:nvPr/>
        </p:nvSpPr>
        <p:spPr bwMode="auto">
          <a:xfrm>
            <a:off x="0" y="0"/>
            <a:ext cx="8049918"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10" name="Rectangle 4">
            <a:extLst>
              <a:ext uri="{FF2B5EF4-FFF2-40B4-BE49-F238E27FC236}">
                <a16:creationId xmlns:a16="http://schemas.microsoft.com/office/drawing/2014/main" id="{2842361A-F0C2-4B8E-8C27-85EF109586C2}"/>
              </a:ext>
            </a:extLst>
          </p:cNvPr>
          <p:cNvSpPr>
            <a:spLocks noChangeArrowheads="1"/>
          </p:cNvSpPr>
          <p:nvPr/>
        </p:nvSpPr>
        <p:spPr bwMode="auto">
          <a:xfrm>
            <a:off x="1979712" y="91574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2">
            <a:extLst>
              <a:ext uri="{FF2B5EF4-FFF2-40B4-BE49-F238E27FC236}">
                <a16:creationId xmlns:a16="http://schemas.microsoft.com/office/drawing/2014/main" id="{D8AB25C7-5A8D-42E9-9ADD-B8FA13A82799}"/>
              </a:ext>
            </a:extLst>
          </p:cNvPr>
          <p:cNvSpPr>
            <a:spLocks noChangeArrowheads="1"/>
          </p:cNvSpPr>
          <p:nvPr/>
        </p:nvSpPr>
        <p:spPr bwMode="auto">
          <a:xfrm>
            <a:off x="1114425" y="987927"/>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Rectangle 4">
            <a:extLst>
              <a:ext uri="{FF2B5EF4-FFF2-40B4-BE49-F238E27FC236}">
                <a16:creationId xmlns:a16="http://schemas.microsoft.com/office/drawing/2014/main" id="{9F026FD3-1070-48B0-BA1B-F0979AC5848D}"/>
              </a:ext>
            </a:extLst>
          </p:cNvPr>
          <p:cNvSpPr>
            <a:spLocks noChangeArrowheads="1"/>
          </p:cNvSpPr>
          <p:nvPr/>
        </p:nvSpPr>
        <p:spPr bwMode="auto">
          <a:xfrm>
            <a:off x="1140972" y="699969"/>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1" name="对象 10">
            <a:extLst>
              <a:ext uri="{FF2B5EF4-FFF2-40B4-BE49-F238E27FC236}">
                <a16:creationId xmlns:a16="http://schemas.microsoft.com/office/drawing/2014/main" id="{FE561054-4E33-4328-BDA2-9C8327C3640A}"/>
              </a:ext>
            </a:extLst>
          </p:cNvPr>
          <p:cNvGraphicFramePr>
            <a:graphicFrameLocks noChangeAspect="1"/>
          </p:cNvGraphicFramePr>
          <p:nvPr/>
        </p:nvGraphicFramePr>
        <p:xfrm>
          <a:off x="1140972" y="699969"/>
          <a:ext cx="3743325" cy="4476750"/>
        </p:xfrm>
        <a:graphic>
          <a:graphicData uri="http://schemas.openxmlformats.org/presentationml/2006/ole">
            <mc:AlternateContent xmlns:mc="http://schemas.openxmlformats.org/markup-compatibility/2006">
              <mc:Choice xmlns:v="urn:schemas-microsoft-com:vml" Requires="v">
                <p:oleObj spid="_x0000_s46099" name="Visio" r:id="rId4" imgW="3738407" imgH="4472194" progId="Visio.Drawing.15">
                  <p:embed/>
                </p:oleObj>
              </mc:Choice>
              <mc:Fallback>
                <p:oleObj name="Visio" r:id="rId4" imgW="3738407" imgH="4472194" progId="Visio.Drawing.15">
                  <p:embed/>
                  <p:pic>
                    <p:nvPicPr>
                      <p:cNvPr id="11" name="对象 10">
                        <a:extLst>
                          <a:ext uri="{FF2B5EF4-FFF2-40B4-BE49-F238E27FC236}">
                            <a16:creationId xmlns:a16="http://schemas.microsoft.com/office/drawing/2014/main" id="{FE561054-4E33-4328-BDA2-9C8327C3640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40972" y="699969"/>
                        <a:ext cx="3743325" cy="4476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304504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4706" y="2"/>
            <a:ext cx="8459294" cy="588168"/>
          </a:xfrm>
        </p:spPr>
        <p:txBody>
          <a:bodyPr/>
          <a:lstStyle/>
          <a:p>
            <a:pPr algn="l"/>
            <a:r>
              <a:rPr lang="en-US" altLang="zh-CN" sz="3200" b="1" dirty="0">
                <a:solidFill>
                  <a:srgbClr val="F87A08"/>
                </a:solidFill>
              </a:rPr>
              <a:t>2</a:t>
            </a:r>
            <a:r>
              <a:rPr lang="en-US" altLang="zh-CN" sz="2000" b="1" dirty="0">
                <a:solidFill>
                  <a:schemeClr val="bg1"/>
                </a:solidFill>
              </a:rPr>
              <a:t>-</a:t>
            </a:r>
            <a:r>
              <a:rPr lang="en-US" altLang="zh-CN" sz="2000" b="1" dirty="0">
                <a:solidFill>
                  <a:schemeClr val="bg1"/>
                </a:solidFill>
                <a:latin typeface="微软雅黑" panose="020B0503020204020204" pitchFamily="34" charset="-122"/>
                <a:ea typeface="微软雅黑" panose="020B0503020204020204" pitchFamily="34" charset="-122"/>
              </a:rPr>
              <a:t>4 </a:t>
            </a:r>
            <a:r>
              <a:rPr lang="zh-CN" altLang="en-US" sz="2000" b="1" dirty="0">
                <a:solidFill>
                  <a:schemeClr val="bg1"/>
                </a:solidFill>
                <a:latin typeface="微软雅黑" panose="020B0503020204020204" pitchFamily="34" charset="-122"/>
                <a:ea typeface="微软雅黑" panose="020B0503020204020204" pitchFamily="34" charset="-122"/>
              </a:rPr>
              <a:t>子系统控制</a:t>
            </a:r>
            <a:r>
              <a:rPr lang="en-US" altLang="zh-CN" sz="2000" b="1" dirty="0">
                <a:solidFill>
                  <a:schemeClr val="bg1"/>
                </a:solidFill>
                <a:latin typeface="微软雅黑" panose="020B0503020204020204" pitchFamily="34" charset="-122"/>
                <a:ea typeface="微软雅黑" panose="020B0503020204020204" pitchFamily="34" charset="-122"/>
              </a:rPr>
              <a:t>-</a:t>
            </a:r>
            <a:r>
              <a:rPr lang="zh-CN" altLang="en-US" sz="2000" b="1" dirty="0">
                <a:solidFill>
                  <a:schemeClr val="bg1"/>
                </a:solidFill>
                <a:latin typeface="微软雅黑" panose="020B0503020204020204" pitchFamily="34" charset="-122"/>
                <a:ea typeface="微软雅黑" panose="020B0503020204020204" pitchFamily="34" charset="-122"/>
              </a:rPr>
              <a:t>子系统远程控制</a:t>
            </a:r>
          </a:p>
        </p:txBody>
      </p:sp>
      <p:sp>
        <p:nvSpPr>
          <p:cNvPr id="4" name="Rectangle 2"/>
          <p:cNvSpPr>
            <a:spLocks noChangeArrowheads="1"/>
          </p:cNvSpPr>
          <p:nvPr/>
        </p:nvSpPr>
        <p:spPr bwMode="auto">
          <a:xfrm flipV="1">
            <a:off x="3703421" y="-956571"/>
            <a:ext cx="7517829"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ctr" anchorCtr="0" compatLnSpc="1">
            <a:prstTxWarp prst="textNoShape">
              <a:avLst/>
            </a:prstTxWarp>
            <a:spAutoFit/>
          </a:bodyPr>
          <a:lstStyle/>
          <a:p>
            <a:endParaRPr lang="zh-CN" altLang="en-US"/>
          </a:p>
        </p:txBody>
      </p:sp>
      <p:sp>
        <p:nvSpPr>
          <p:cNvPr id="19" name="KSO_Shape"/>
          <p:cNvSpPr>
            <a:spLocks/>
          </p:cNvSpPr>
          <p:nvPr/>
        </p:nvSpPr>
        <p:spPr bwMode="auto">
          <a:xfrm>
            <a:off x="251520" y="138559"/>
            <a:ext cx="433186" cy="264666"/>
          </a:xfrm>
          <a:custGeom>
            <a:avLst/>
            <a:gdLst>
              <a:gd name="T0" fmla="*/ 432030 w 2125663"/>
              <a:gd name="T1" fmla="*/ 1344893 h 1811338"/>
              <a:gd name="T2" fmla="*/ 462740 w 2125663"/>
              <a:gd name="T3" fmla="*/ 1477960 h 1811338"/>
              <a:gd name="T4" fmla="*/ 513638 w 2125663"/>
              <a:gd name="T5" fmla="*/ 1557743 h 1811338"/>
              <a:gd name="T6" fmla="*/ 516481 w 2125663"/>
              <a:gd name="T7" fmla="*/ 1336346 h 1811338"/>
              <a:gd name="T8" fmla="*/ 503401 w 2125663"/>
              <a:gd name="T9" fmla="*/ 1310416 h 1811338"/>
              <a:gd name="T10" fmla="*/ 515913 w 2125663"/>
              <a:gd name="T11" fmla="*/ 1250009 h 1811338"/>
              <a:gd name="T12" fmla="*/ 618846 w 2125663"/>
              <a:gd name="T13" fmla="*/ 1242885 h 1811338"/>
              <a:gd name="T14" fmla="*/ 643583 w 2125663"/>
              <a:gd name="T15" fmla="*/ 1263116 h 1811338"/>
              <a:gd name="T16" fmla="*/ 642446 w 2125663"/>
              <a:gd name="T17" fmla="*/ 1324948 h 1811338"/>
              <a:gd name="T18" fmla="*/ 619414 w 2125663"/>
              <a:gd name="T19" fmla="*/ 1342899 h 1811338"/>
              <a:gd name="T20" fmla="*/ 664057 w 2125663"/>
              <a:gd name="T21" fmla="*/ 1524691 h 1811338"/>
              <a:gd name="T22" fmla="*/ 704434 w 2125663"/>
              <a:gd name="T23" fmla="*/ 1417553 h 1811338"/>
              <a:gd name="T24" fmla="*/ 725191 w 2125663"/>
              <a:gd name="T25" fmla="*/ 1259697 h 1811338"/>
              <a:gd name="T26" fmla="*/ 857412 w 2125663"/>
              <a:gd name="T27" fmla="*/ 1192451 h 1811338"/>
              <a:gd name="T28" fmla="*/ 923096 w 2125663"/>
              <a:gd name="T29" fmla="*/ 1212682 h 1811338"/>
              <a:gd name="T30" fmla="*/ 970013 w 2125663"/>
              <a:gd name="T31" fmla="*/ 1259697 h 1811338"/>
              <a:gd name="T32" fmla="*/ 990201 w 2125663"/>
              <a:gd name="T33" fmla="*/ 1325233 h 1811338"/>
              <a:gd name="T34" fmla="*/ 980818 w 2125663"/>
              <a:gd name="T35" fmla="*/ 1537228 h 1811338"/>
              <a:gd name="T36" fmla="*/ 935891 w 2125663"/>
              <a:gd name="T37" fmla="*/ 1570566 h 1811338"/>
              <a:gd name="T38" fmla="*/ 798837 w 2125663"/>
              <a:gd name="T39" fmla="*/ 1607608 h 1811338"/>
              <a:gd name="T40" fmla="*/ 617424 w 2125663"/>
              <a:gd name="T41" fmla="*/ 1622140 h 1811338"/>
              <a:gd name="T42" fmla="*/ 428049 w 2125663"/>
              <a:gd name="T43" fmla="*/ 1615872 h 1811338"/>
              <a:gd name="T44" fmla="*/ 264551 w 2125663"/>
              <a:gd name="T45" fmla="*/ 1588232 h 1811338"/>
              <a:gd name="T46" fmla="*/ 180669 w 2125663"/>
              <a:gd name="T47" fmla="*/ 1549481 h 1811338"/>
              <a:gd name="T48" fmla="*/ 159912 w 2125663"/>
              <a:gd name="T49" fmla="*/ 1517283 h 1811338"/>
              <a:gd name="T50" fmla="*/ 167873 w 2125663"/>
              <a:gd name="T51" fmla="*/ 1284201 h 1811338"/>
              <a:gd name="T52" fmla="*/ 205123 w 2125663"/>
              <a:gd name="T53" fmla="*/ 1228638 h 1811338"/>
              <a:gd name="T54" fmla="*/ 264266 w 2125663"/>
              <a:gd name="T55" fmla="*/ 1196440 h 1811338"/>
              <a:gd name="T56" fmla="*/ 421225 w 2125663"/>
              <a:gd name="T57" fmla="*/ 1183048 h 1811338"/>
              <a:gd name="T58" fmla="*/ 433514 w 2125663"/>
              <a:gd name="T59" fmla="*/ 761303 h 1811338"/>
              <a:gd name="T60" fmla="*/ 391450 w 2125663"/>
              <a:gd name="T61" fmla="*/ 813630 h 1811338"/>
              <a:gd name="T62" fmla="*/ 379229 w 2125663"/>
              <a:gd name="T63" fmla="*/ 902075 h 1811338"/>
              <a:gd name="T64" fmla="*/ 414756 w 2125663"/>
              <a:gd name="T65" fmla="*/ 1016114 h 1811338"/>
              <a:gd name="T66" fmla="*/ 487516 w 2125663"/>
              <a:gd name="T67" fmla="*/ 1099439 h 1811338"/>
              <a:gd name="T68" fmla="*/ 567666 w 2125663"/>
              <a:gd name="T69" fmla="*/ 1135272 h 1811338"/>
              <a:gd name="T70" fmla="*/ 645542 w 2125663"/>
              <a:gd name="T71" fmla="*/ 1111099 h 1811338"/>
              <a:gd name="T72" fmla="*/ 722282 w 2125663"/>
              <a:gd name="T73" fmla="*/ 1035452 h 1811338"/>
              <a:gd name="T74" fmla="*/ 767757 w 2125663"/>
              <a:gd name="T75" fmla="*/ 926248 h 1811338"/>
              <a:gd name="T76" fmla="*/ 666290 w 2125663"/>
              <a:gd name="T77" fmla="*/ 863967 h 1811338"/>
              <a:gd name="T78" fmla="*/ 546918 w 2125663"/>
              <a:gd name="T79" fmla="*/ 832116 h 1811338"/>
              <a:gd name="T80" fmla="*/ 484389 w 2125663"/>
              <a:gd name="T81" fmla="*/ 790595 h 1811338"/>
              <a:gd name="T82" fmla="*/ 452273 w 2125663"/>
              <a:gd name="T83" fmla="*/ 760734 h 1811338"/>
              <a:gd name="T84" fmla="*/ 568234 w 2125663"/>
              <a:gd name="T85" fmla="*/ 587258 h 1811338"/>
              <a:gd name="T86" fmla="*/ 631616 w 2125663"/>
              <a:gd name="T87" fmla="*/ 594937 h 1811338"/>
              <a:gd name="T88" fmla="*/ 705513 w 2125663"/>
              <a:gd name="T89" fmla="*/ 631054 h 1811338"/>
              <a:gd name="T90" fmla="*/ 790210 w 2125663"/>
              <a:gd name="T91" fmla="*/ 732864 h 1811338"/>
              <a:gd name="T92" fmla="*/ 826306 w 2125663"/>
              <a:gd name="T93" fmla="*/ 873920 h 1811338"/>
              <a:gd name="T94" fmla="*/ 818064 w 2125663"/>
              <a:gd name="T95" fmla="*/ 959237 h 1811338"/>
              <a:gd name="T96" fmla="*/ 780831 w 2125663"/>
              <a:gd name="T97" fmla="*/ 1048534 h 1811338"/>
              <a:gd name="T98" fmla="*/ 687607 w 2125663"/>
              <a:gd name="T99" fmla="*/ 1148922 h 1811338"/>
              <a:gd name="T100" fmla="*/ 588983 w 2125663"/>
              <a:gd name="T101" fmla="*/ 1190727 h 1811338"/>
              <a:gd name="T102" fmla="*/ 525033 w 2125663"/>
              <a:gd name="T103" fmla="*/ 1182480 h 1811338"/>
              <a:gd name="T104" fmla="*/ 421293 w 2125663"/>
              <a:gd name="T105" fmla="*/ 1115081 h 1811338"/>
              <a:gd name="T106" fmla="*/ 345406 w 2125663"/>
              <a:gd name="T107" fmla="*/ 1002463 h 1811338"/>
              <a:gd name="T108" fmla="*/ 325511 w 2125663"/>
              <a:gd name="T109" fmla="*/ 929092 h 1811338"/>
              <a:gd name="T110" fmla="*/ 330627 w 2125663"/>
              <a:gd name="T111" fmla="*/ 813915 h 1811338"/>
              <a:gd name="T112" fmla="*/ 388324 w 2125663"/>
              <a:gd name="T113" fmla="*/ 686510 h 1811338"/>
              <a:gd name="T114" fmla="*/ 482400 w 2125663"/>
              <a:gd name="T115" fmla="*/ 608303 h 1811338"/>
              <a:gd name="T116" fmla="*/ 542939 w 2125663"/>
              <a:gd name="T117" fmla="*/ 589534 h 1811338"/>
              <a:gd name="T118" fmla="*/ 0 w 2125663"/>
              <a:gd name="T119" fmla="*/ 0 h 1811338"/>
              <a:gd name="T120" fmla="*/ 174993 w 2125663"/>
              <a:gd name="T121" fmla="*/ 1118883 h 181133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125663" h="1811338">
                <a:moveTo>
                  <a:pt x="470017" y="1320800"/>
                </a:moveTo>
                <a:lnTo>
                  <a:pt x="470335" y="1343069"/>
                </a:lnTo>
                <a:lnTo>
                  <a:pt x="471286" y="1364382"/>
                </a:lnTo>
                <a:lnTo>
                  <a:pt x="472238" y="1385696"/>
                </a:lnTo>
                <a:lnTo>
                  <a:pt x="473190" y="1406374"/>
                </a:lnTo>
                <a:lnTo>
                  <a:pt x="474459" y="1426415"/>
                </a:lnTo>
                <a:lnTo>
                  <a:pt x="476363" y="1446139"/>
                </a:lnTo>
                <a:lnTo>
                  <a:pt x="478267" y="1464908"/>
                </a:lnTo>
                <a:lnTo>
                  <a:pt x="480170" y="1483677"/>
                </a:lnTo>
                <a:lnTo>
                  <a:pt x="482074" y="1501491"/>
                </a:lnTo>
                <a:lnTo>
                  <a:pt x="484612" y="1518988"/>
                </a:lnTo>
                <a:lnTo>
                  <a:pt x="487468" y="1535530"/>
                </a:lnTo>
                <a:lnTo>
                  <a:pt x="490323" y="1552072"/>
                </a:lnTo>
                <a:lnTo>
                  <a:pt x="493179" y="1567660"/>
                </a:lnTo>
                <a:lnTo>
                  <a:pt x="496352" y="1582611"/>
                </a:lnTo>
                <a:lnTo>
                  <a:pt x="500159" y="1597563"/>
                </a:lnTo>
                <a:lnTo>
                  <a:pt x="503649" y="1611560"/>
                </a:lnTo>
                <a:lnTo>
                  <a:pt x="507774" y="1624921"/>
                </a:lnTo>
                <a:lnTo>
                  <a:pt x="511899" y="1637646"/>
                </a:lnTo>
                <a:lnTo>
                  <a:pt x="516341" y="1650052"/>
                </a:lnTo>
                <a:lnTo>
                  <a:pt x="520783" y="1661505"/>
                </a:lnTo>
                <a:lnTo>
                  <a:pt x="525859" y="1672639"/>
                </a:lnTo>
                <a:lnTo>
                  <a:pt x="530936" y="1683137"/>
                </a:lnTo>
                <a:lnTo>
                  <a:pt x="536329" y="1692998"/>
                </a:lnTo>
                <a:lnTo>
                  <a:pt x="541723" y="1702224"/>
                </a:lnTo>
                <a:lnTo>
                  <a:pt x="547752" y="1710813"/>
                </a:lnTo>
                <a:lnTo>
                  <a:pt x="553463" y="1718766"/>
                </a:lnTo>
                <a:lnTo>
                  <a:pt x="559808" y="1726083"/>
                </a:lnTo>
                <a:lnTo>
                  <a:pt x="566154" y="1732763"/>
                </a:lnTo>
                <a:lnTo>
                  <a:pt x="573134" y="1739125"/>
                </a:lnTo>
                <a:lnTo>
                  <a:pt x="580114" y="1744215"/>
                </a:lnTo>
                <a:lnTo>
                  <a:pt x="587412" y="1749305"/>
                </a:lnTo>
                <a:lnTo>
                  <a:pt x="594709" y="1753123"/>
                </a:lnTo>
                <a:lnTo>
                  <a:pt x="594709" y="1499901"/>
                </a:lnTo>
                <a:lnTo>
                  <a:pt x="591537" y="1499264"/>
                </a:lnTo>
                <a:lnTo>
                  <a:pt x="588047" y="1498310"/>
                </a:lnTo>
                <a:lnTo>
                  <a:pt x="584874" y="1497038"/>
                </a:lnTo>
                <a:lnTo>
                  <a:pt x="582018" y="1495765"/>
                </a:lnTo>
                <a:lnTo>
                  <a:pt x="579163" y="1494175"/>
                </a:lnTo>
                <a:lnTo>
                  <a:pt x="576307" y="1491948"/>
                </a:lnTo>
                <a:lnTo>
                  <a:pt x="573769" y="1489721"/>
                </a:lnTo>
                <a:lnTo>
                  <a:pt x="571548" y="1487494"/>
                </a:lnTo>
                <a:lnTo>
                  <a:pt x="569327" y="1484949"/>
                </a:lnTo>
                <a:lnTo>
                  <a:pt x="567106" y="1482404"/>
                </a:lnTo>
                <a:lnTo>
                  <a:pt x="565519" y="1479223"/>
                </a:lnTo>
                <a:lnTo>
                  <a:pt x="564250" y="1476360"/>
                </a:lnTo>
                <a:lnTo>
                  <a:pt x="563298" y="1473179"/>
                </a:lnTo>
                <a:lnTo>
                  <a:pt x="562347" y="1469998"/>
                </a:lnTo>
                <a:lnTo>
                  <a:pt x="562029" y="1466180"/>
                </a:lnTo>
                <a:lnTo>
                  <a:pt x="561712" y="1462999"/>
                </a:lnTo>
                <a:lnTo>
                  <a:pt x="561712" y="1425143"/>
                </a:lnTo>
                <a:lnTo>
                  <a:pt x="562029" y="1421007"/>
                </a:lnTo>
                <a:lnTo>
                  <a:pt x="562664" y="1417508"/>
                </a:lnTo>
                <a:lnTo>
                  <a:pt x="563616" y="1414009"/>
                </a:lnTo>
                <a:lnTo>
                  <a:pt x="564885" y="1410191"/>
                </a:lnTo>
                <a:lnTo>
                  <a:pt x="566154" y="1407010"/>
                </a:lnTo>
                <a:lnTo>
                  <a:pt x="568375" y="1403829"/>
                </a:lnTo>
                <a:lnTo>
                  <a:pt x="570596" y="1400966"/>
                </a:lnTo>
                <a:lnTo>
                  <a:pt x="572817" y="1398103"/>
                </a:lnTo>
                <a:lnTo>
                  <a:pt x="575673" y="1395558"/>
                </a:lnTo>
                <a:lnTo>
                  <a:pt x="578528" y="1393649"/>
                </a:lnTo>
                <a:lnTo>
                  <a:pt x="581701" y="1391741"/>
                </a:lnTo>
                <a:lnTo>
                  <a:pt x="584874" y="1390150"/>
                </a:lnTo>
                <a:lnTo>
                  <a:pt x="588364" y="1388878"/>
                </a:lnTo>
                <a:lnTo>
                  <a:pt x="592171" y="1387605"/>
                </a:lnTo>
                <a:lnTo>
                  <a:pt x="595979" y="1386969"/>
                </a:lnTo>
                <a:lnTo>
                  <a:pt x="599786" y="1386969"/>
                </a:lnTo>
                <a:lnTo>
                  <a:pt x="682597" y="1386969"/>
                </a:lnTo>
                <a:lnTo>
                  <a:pt x="686721" y="1386969"/>
                </a:lnTo>
                <a:lnTo>
                  <a:pt x="690529" y="1387605"/>
                </a:lnTo>
                <a:lnTo>
                  <a:pt x="694019" y="1388878"/>
                </a:lnTo>
                <a:lnTo>
                  <a:pt x="697826" y="1390150"/>
                </a:lnTo>
                <a:lnTo>
                  <a:pt x="700999" y="1391741"/>
                </a:lnTo>
                <a:lnTo>
                  <a:pt x="704172" y="1393649"/>
                </a:lnTo>
                <a:lnTo>
                  <a:pt x="707345" y="1395558"/>
                </a:lnTo>
                <a:lnTo>
                  <a:pt x="709883" y="1398103"/>
                </a:lnTo>
                <a:lnTo>
                  <a:pt x="712104" y="1400966"/>
                </a:lnTo>
                <a:lnTo>
                  <a:pt x="714325" y="1403829"/>
                </a:lnTo>
                <a:lnTo>
                  <a:pt x="716229" y="1407010"/>
                </a:lnTo>
                <a:lnTo>
                  <a:pt x="718132" y="1410191"/>
                </a:lnTo>
                <a:lnTo>
                  <a:pt x="719402" y="1414009"/>
                </a:lnTo>
                <a:lnTo>
                  <a:pt x="720353" y="1417508"/>
                </a:lnTo>
                <a:lnTo>
                  <a:pt x="720671" y="1421007"/>
                </a:lnTo>
                <a:lnTo>
                  <a:pt x="720988" y="1425143"/>
                </a:lnTo>
                <a:lnTo>
                  <a:pt x="720988" y="1462999"/>
                </a:lnTo>
                <a:lnTo>
                  <a:pt x="720988" y="1466180"/>
                </a:lnTo>
                <a:lnTo>
                  <a:pt x="720353" y="1469998"/>
                </a:lnTo>
                <a:lnTo>
                  <a:pt x="719719" y="1473179"/>
                </a:lnTo>
                <a:lnTo>
                  <a:pt x="718450" y="1476360"/>
                </a:lnTo>
                <a:lnTo>
                  <a:pt x="716863" y="1479223"/>
                </a:lnTo>
                <a:lnTo>
                  <a:pt x="715277" y="1482404"/>
                </a:lnTo>
                <a:lnTo>
                  <a:pt x="713373" y="1484949"/>
                </a:lnTo>
                <a:lnTo>
                  <a:pt x="711469" y="1487494"/>
                </a:lnTo>
                <a:lnTo>
                  <a:pt x="708931" y="1489721"/>
                </a:lnTo>
                <a:lnTo>
                  <a:pt x="706710" y="1491948"/>
                </a:lnTo>
                <a:lnTo>
                  <a:pt x="703537" y="1494175"/>
                </a:lnTo>
                <a:lnTo>
                  <a:pt x="700682" y="1495765"/>
                </a:lnTo>
                <a:lnTo>
                  <a:pt x="697826" y="1497038"/>
                </a:lnTo>
                <a:lnTo>
                  <a:pt x="694653" y="1498310"/>
                </a:lnTo>
                <a:lnTo>
                  <a:pt x="691163" y="1499264"/>
                </a:lnTo>
                <a:lnTo>
                  <a:pt x="687991" y="1499901"/>
                </a:lnTo>
                <a:lnTo>
                  <a:pt x="687991" y="1753123"/>
                </a:lnTo>
                <a:lnTo>
                  <a:pt x="695605" y="1749305"/>
                </a:lnTo>
                <a:lnTo>
                  <a:pt x="702586" y="1744215"/>
                </a:lnTo>
                <a:lnTo>
                  <a:pt x="709566" y="1739125"/>
                </a:lnTo>
                <a:lnTo>
                  <a:pt x="716229" y="1732763"/>
                </a:lnTo>
                <a:lnTo>
                  <a:pt x="722892" y="1726083"/>
                </a:lnTo>
                <a:lnTo>
                  <a:pt x="729237" y="1718766"/>
                </a:lnTo>
                <a:lnTo>
                  <a:pt x="734948" y="1710813"/>
                </a:lnTo>
                <a:lnTo>
                  <a:pt x="740977" y="1702224"/>
                </a:lnTo>
                <a:lnTo>
                  <a:pt x="746371" y="1692998"/>
                </a:lnTo>
                <a:lnTo>
                  <a:pt x="751447" y="1683137"/>
                </a:lnTo>
                <a:lnTo>
                  <a:pt x="756841" y="1672639"/>
                </a:lnTo>
                <a:lnTo>
                  <a:pt x="761600" y="1661505"/>
                </a:lnTo>
                <a:lnTo>
                  <a:pt x="766359" y="1650052"/>
                </a:lnTo>
                <a:lnTo>
                  <a:pt x="770801" y="1637646"/>
                </a:lnTo>
                <a:lnTo>
                  <a:pt x="774926" y="1624921"/>
                </a:lnTo>
                <a:lnTo>
                  <a:pt x="779051" y="1611560"/>
                </a:lnTo>
                <a:lnTo>
                  <a:pt x="782541" y="1597563"/>
                </a:lnTo>
                <a:lnTo>
                  <a:pt x="786031" y="1582611"/>
                </a:lnTo>
                <a:lnTo>
                  <a:pt x="789521" y="1567660"/>
                </a:lnTo>
                <a:lnTo>
                  <a:pt x="792377" y="1552072"/>
                </a:lnTo>
                <a:lnTo>
                  <a:pt x="795232" y="1535530"/>
                </a:lnTo>
                <a:lnTo>
                  <a:pt x="797770" y="1518988"/>
                </a:lnTo>
                <a:lnTo>
                  <a:pt x="800626" y="1501491"/>
                </a:lnTo>
                <a:lnTo>
                  <a:pt x="802530" y="1483677"/>
                </a:lnTo>
                <a:lnTo>
                  <a:pt x="804751" y="1464908"/>
                </a:lnTo>
                <a:lnTo>
                  <a:pt x="806337" y="1446139"/>
                </a:lnTo>
                <a:lnTo>
                  <a:pt x="807923" y="1426415"/>
                </a:lnTo>
                <a:lnTo>
                  <a:pt x="809193" y="1406374"/>
                </a:lnTo>
                <a:lnTo>
                  <a:pt x="810779" y="1385696"/>
                </a:lnTo>
                <a:lnTo>
                  <a:pt x="811731" y="1364382"/>
                </a:lnTo>
                <a:lnTo>
                  <a:pt x="812365" y="1343069"/>
                </a:lnTo>
                <a:lnTo>
                  <a:pt x="813000" y="1320800"/>
                </a:lnTo>
                <a:lnTo>
                  <a:pt x="840921" y="1322709"/>
                </a:lnTo>
                <a:lnTo>
                  <a:pt x="866621" y="1324300"/>
                </a:lnTo>
                <a:lnTo>
                  <a:pt x="909771" y="1327481"/>
                </a:lnTo>
                <a:lnTo>
                  <a:pt x="938644" y="1330026"/>
                </a:lnTo>
                <a:lnTo>
                  <a:pt x="948797" y="1330980"/>
                </a:lnTo>
                <a:lnTo>
                  <a:pt x="956729" y="1331298"/>
                </a:lnTo>
                <a:lnTo>
                  <a:pt x="964661" y="1331934"/>
                </a:lnTo>
                <a:lnTo>
                  <a:pt x="972593" y="1332889"/>
                </a:lnTo>
                <a:lnTo>
                  <a:pt x="980208" y="1334161"/>
                </a:lnTo>
                <a:lnTo>
                  <a:pt x="987823" y="1335752"/>
                </a:lnTo>
                <a:lnTo>
                  <a:pt x="995437" y="1337979"/>
                </a:lnTo>
                <a:lnTo>
                  <a:pt x="1002418" y="1340205"/>
                </a:lnTo>
                <a:lnTo>
                  <a:pt x="1009715" y="1343387"/>
                </a:lnTo>
                <a:lnTo>
                  <a:pt x="1016378" y="1346250"/>
                </a:lnTo>
                <a:lnTo>
                  <a:pt x="1023358" y="1349749"/>
                </a:lnTo>
                <a:lnTo>
                  <a:pt x="1030021" y="1353885"/>
                </a:lnTo>
                <a:lnTo>
                  <a:pt x="1036050" y="1357702"/>
                </a:lnTo>
                <a:lnTo>
                  <a:pt x="1042395" y="1361837"/>
                </a:lnTo>
                <a:lnTo>
                  <a:pt x="1048106" y="1366927"/>
                </a:lnTo>
                <a:lnTo>
                  <a:pt x="1053817" y="1371699"/>
                </a:lnTo>
                <a:lnTo>
                  <a:pt x="1059211" y="1377107"/>
                </a:lnTo>
                <a:lnTo>
                  <a:pt x="1064605" y="1382197"/>
                </a:lnTo>
                <a:lnTo>
                  <a:pt x="1069364" y="1388241"/>
                </a:lnTo>
                <a:lnTo>
                  <a:pt x="1073806" y="1393967"/>
                </a:lnTo>
                <a:lnTo>
                  <a:pt x="1078248" y="1400012"/>
                </a:lnTo>
                <a:lnTo>
                  <a:pt x="1082373" y="1406374"/>
                </a:lnTo>
                <a:lnTo>
                  <a:pt x="1085863" y="1413054"/>
                </a:lnTo>
                <a:lnTo>
                  <a:pt x="1089670" y="1419735"/>
                </a:lnTo>
                <a:lnTo>
                  <a:pt x="1092843" y="1426734"/>
                </a:lnTo>
                <a:lnTo>
                  <a:pt x="1095381" y="1433732"/>
                </a:lnTo>
                <a:lnTo>
                  <a:pt x="1097920" y="1441049"/>
                </a:lnTo>
                <a:lnTo>
                  <a:pt x="1100141" y="1448684"/>
                </a:lnTo>
                <a:lnTo>
                  <a:pt x="1101727" y="1456000"/>
                </a:lnTo>
                <a:lnTo>
                  <a:pt x="1103314" y="1463635"/>
                </a:lnTo>
                <a:lnTo>
                  <a:pt x="1104265" y="1471588"/>
                </a:lnTo>
                <a:lnTo>
                  <a:pt x="1104900" y="1479541"/>
                </a:lnTo>
                <a:lnTo>
                  <a:pt x="1104900" y="1487494"/>
                </a:lnTo>
                <a:lnTo>
                  <a:pt x="1104900" y="1686000"/>
                </a:lnTo>
                <a:lnTo>
                  <a:pt x="1104900" y="1690135"/>
                </a:lnTo>
                <a:lnTo>
                  <a:pt x="1104265" y="1693953"/>
                </a:lnTo>
                <a:lnTo>
                  <a:pt x="1103631" y="1697770"/>
                </a:lnTo>
                <a:lnTo>
                  <a:pt x="1102362" y="1701906"/>
                </a:lnTo>
                <a:lnTo>
                  <a:pt x="1101093" y="1705405"/>
                </a:lnTo>
                <a:lnTo>
                  <a:pt x="1099189" y="1709222"/>
                </a:lnTo>
                <a:lnTo>
                  <a:pt x="1096968" y="1713040"/>
                </a:lnTo>
                <a:lnTo>
                  <a:pt x="1094430" y="1716221"/>
                </a:lnTo>
                <a:lnTo>
                  <a:pt x="1091891" y="1719720"/>
                </a:lnTo>
                <a:lnTo>
                  <a:pt x="1089036" y="1722901"/>
                </a:lnTo>
                <a:lnTo>
                  <a:pt x="1085546" y="1726719"/>
                </a:lnTo>
                <a:lnTo>
                  <a:pt x="1082056" y="1729900"/>
                </a:lnTo>
                <a:lnTo>
                  <a:pt x="1078248" y="1732763"/>
                </a:lnTo>
                <a:lnTo>
                  <a:pt x="1074124" y="1736262"/>
                </a:lnTo>
                <a:lnTo>
                  <a:pt x="1069682" y="1739125"/>
                </a:lnTo>
                <a:lnTo>
                  <a:pt x="1065240" y="1741989"/>
                </a:lnTo>
                <a:lnTo>
                  <a:pt x="1055404" y="1748033"/>
                </a:lnTo>
                <a:lnTo>
                  <a:pt x="1044299" y="1753441"/>
                </a:lnTo>
                <a:lnTo>
                  <a:pt x="1032560" y="1758531"/>
                </a:lnTo>
                <a:lnTo>
                  <a:pt x="1019868" y="1763939"/>
                </a:lnTo>
                <a:lnTo>
                  <a:pt x="1005908" y="1768392"/>
                </a:lnTo>
                <a:lnTo>
                  <a:pt x="991630" y="1773164"/>
                </a:lnTo>
                <a:lnTo>
                  <a:pt x="976718" y="1777300"/>
                </a:lnTo>
                <a:lnTo>
                  <a:pt x="960854" y="1781117"/>
                </a:lnTo>
                <a:lnTo>
                  <a:pt x="944038" y="1784934"/>
                </a:lnTo>
                <a:lnTo>
                  <a:pt x="927222" y="1788434"/>
                </a:lnTo>
                <a:lnTo>
                  <a:pt x="909454" y="1791615"/>
                </a:lnTo>
                <a:lnTo>
                  <a:pt x="891369" y="1794796"/>
                </a:lnTo>
                <a:lnTo>
                  <a:pt x="872332" y="1797341"/>
                </a:lnTo>
                <a:lnTo>
                  <a:pt x="853295" y="1799886"/>
                </a:lnTo>
                <a:lnTo>
                  <a:pt x="833941" y="1801795"/>
                </a:lnTo>
                <a:lnTo>
                  <a:pt x="813952" y="1804022"/>
                </a:lnTo>
                <a:lnTo>
                  <a:pt x="793328" y="1805930"/>
                </a:lnTo>
                <a:lnTo>
                  <a:pt x="773022" y="1807203"/>
                </a:lnTo>
                <a:lnTo>
                  <a:pt x="752399" y="1808475"/>
                </a:lnTo>
                <a:lnTo>
                  <a:pt x="731458" y="1809748"/>
                </a:lnTo>
                <a:lnTo>
                  <a:pt x="710200" y="1810384"/>
                </a:lnTo>
                <a:lnTo>
                  <a:pt x="688942" y="1811020"/>
                </a:lnTo>
                <a:lnTo>
                  <a:pt x="667684" y="1811338"/>
                </a:lnTo>
                <a:lnTo>
                  <a:pt x="646427" y="1811338"/>
                </a:lnTo>
                <a:lnTo>
                  <a:pt x="625486" y="1811338"/>
                </a:lnTo>
                <a:lnTo>
                  <a:pt x="603911" y="1811020"/>
                </a:lnTo>
                <a:lnTo>
                  <a:pt x="582653" y="1810384"/>
                </a:lnTo>
                <a:lnTo>
                  <a:pt x="561395" y="1809748"/>
                </a:lnTo>
                <a:lnTo>
                  <a:pt x="540137" y="1808475"/>
                </a:lnTo>
                <a:lnTo>
                  <a:pt x="518879" y="1807203"/>
                </a:lnTo>
                <a:lnTo>
                  <a:pt x="498573" y="1805930"/>
                </a:lnTo>
                <a:lnTo>
                  <a:pt x="477632" y="1804022"/>
                </a:lnTo>
                <a:lnTo>
                  <a:pt x="457326" y="1801795"/>
                </a:lnTo>
                <a:lnTo>
                  <a:pt x="437337" y="1799886"/>
                </a:lnTo>
                <a:lnTo>
                  <a:pt x="417983" y="1797341"/>
                </a:lnTo>
                <a:lnTo>
                  <a:pt x="398629" y="1794796"/>
                </a:lnTo>
                <a:lnTo>
                  <a:pt x="379909" y="1791615"/>
                </a:lnTo>
                <a:lnTo>
                  <a:pt x="361824" y="1788434"/>
                </a:lnTo>
                <a:lnTo>
                  <a:pt x="344056" y="1784934"/>
                </a:lnTo>
                <a:lnTo>
                  <a:pt x="327240" y="1781117"/>
                </a:lnTo>
                <a:lnTo>
                  <a:pt x="310741" y="1777300"/>
                </a:lnTo>
                <a:lnTo>
                  <a:pt x="295195" y="1773164"/>
                </a:lnTo>
                <a:lnTo>
                  <a:pt x="280600" y="1768392"/>
                </a:lnTo>
                <a:lnTo>
                  <a:pt x="266322" y="1763939"/>
                </a:lnTo>
                <a:lnTo>
                  <a:pt x="252996" y="1758531"/>
                </a:lnTo>
                <a:lnTo>
                  <a:pt x="240622" y="1753441"/>
                </a:lnTo>
                <a:lnTo>
                  <a:pt x="229517" y="1748033"/>
                </a:lnTo>
                <a:lnTo>
                  <a:pt x="219047" y="1741989"/>
                </a:lnTo>
                <a:lnTo>
                  <a:pt x="214288" y="1739125"/>
                </a:lnTo>
                <a:lnTo>
                  <a:pt x="209846" y="1736262"/>
                </a:lnTo>
                <a:lnTo>
                  <a:pt x="205404" y="1732763"/>
                </a:lnTo>
                <a:lnTo>
                  <a:pt x="201596" y="1729900"/>
                </a:lnTo>
                <a:lnTo>
                  <a:pt x="198106" y="1726719"/>
                </a:lnTo>
                <a:lnTo>
                  <a:pt x="194299" y="1722901"/>
                </a:lnTo>
                <a:lnTo>
                  <a:pt x="191443" y="1719720"/>
                </a:lnTo>
                <a:lnTo>
                  <a:pt x="188588" y="1716221"/>
                </a:lnTo>
                <a:lnTo>
                  <a:pt x="186367" y="1713040"/>
                </a:lnTo>
                <a:lnTo>
                  <a:pt x="183828" y="1709222"/>
                </a:lnTo>
                <a:lnTo>
                  <a:pt x="181925" y="1705405"/>
                </a:lnTo>
                <a:lnTo>
                  <a:pt x="180338" y="1701906"/>
                </a:lnTo>
                <a:lnTo>
                  <a:pt x="179386" y="1697770"/>
                </a:lnTo>
                <a:lnTo>
                  <a:pt x="178435" y="1693953"/>
                </a:lnTo>
                <a:lnTo>
                  <a:pt x="177800" y="1690135"/>
                </a:lnTo>
                <a:lnTo>
                  <a:pt x="177800" y="1686000"/>
                </a:lnTo>
                <a:lnTo>
                  <a:pt x="177800" y="1487494"/>
                </a:lnTo>
                <a:lnTo>
                  <a:pt x="178117" y="1479541"/>
                </a:lnTo>
                <a:lnTo>
                  <a:pt x="178435" y="1471588"/>
                </a:lnTo>
                <a:lnTo>
                  <a:pt x="179386" y="1463635"/>
                </a:lnTo>
                <a:lnTo>
                  <a:pt x="180973" y="1456000"/>
                </a:lnTo>
                <a:lnTo>
                  <a:pt x="182559" y="1448684"/>
                </a:lnTo>
                <a:lnTo>
                  <a:pt x="184463" y="1441049"/>
                </a:lnTo>
                <a:lnTo>
                  <a:pt x="187318" y="1433732"/>
                </a:lnTo>
                <a:lnTo>
                  <a:pt x="190174" y="1426734"/>
                </a:lnTo>
                <a:lnTo>
                  <a:pt x="193030" y="1419735"/>
                </a:lnTo>
                <a:lnTo>
                  <a:pt x="196520" y="1413054"/>
                </a:lnTo>
                <a:lnTo>
                  <a:pt x="200327" y="1406374"/>
                </a:lnTo>
                <a:lnTo>
                  <a:pt x="204452" y="1400012"/>
                </a:lnTo>
                <a:lnTo>
                  <a:pt x="208576" y="1393967"/>
                </a:lnTo>
                <a:lnTo>
                  <a:pt x="213336" y="1388241"/>
                </a:lnTo>
                <a:lnTo>
                  <a:pt x="218095" y="1382197"/>
                </a:lnTo>
                <a:lnTo>
                  <a:pt x="223489" y="1377107"/>
                </a:lnTo>
                <a:lnTo>
                  <a:pt x="228883" y="1371699"/>
                </a:lnTo>
                <a:lnTo>
                  <a:pt x="234594" y="1366927"/>
                </a:lnTo>
                <a:lnTo>
                  <a:pt x="240305" y="1361837"/>
                </a:lnTo>
                <a:lnTo>
                  <a:pt x="246650" y="1357702"/>
                </a:lnTo>
                <a:lnTo>
                  <a:pt x="252679" y="1353885"/>
                </a:lnTo>
                <a:lnTo>
                  <a:pt x="259659" y="1349749"/>
                </a:lnTo>
                <a:lnTo>
                  <a:pt x="266005" y="1346250"/>
                </a:lnTo>
                <a:lnTo>
                  <a:pt x="272985" y="1343387"/>
                </a:lnTo>
                <a:lnTo>
                  <a:pt x="280282" y="1340205"/>
                </a:lnTo>
                <a:lnTo>
                  <a:pt x="287263" y="1337979"/>
                </a:lnTo>
                <a:lnTo>
                  <a:pt x="294877" y="1335752"/>
                </a:lnTo>
                <a:lnTo>
                  <a:pt x="302492" y="1334161"/>
                </a:lnTo>
                <a:lnTo>
                  <a:pt x="310107" y="1332889"/>
                </a:lnTo>
                <a:lnTo>
                  <a:pt x="318039" y="1331934"/>
                </a:lnTo>
                <a:lnTo>
                  <a:pt x="325971" y="1331298"/>
                </a:lnTo>
                <a:lnTo>
                  <a:pt x="333903" y="1330980"/>
                </a:lnTo>
                <a:lnTo>
                  <a:pt x="344056" y="1330026"/>
                </a:lnTo>
                <a:lnTo>
                  <a:pt x="372929" y="1327481"/>
                </a:lnTo>
                <a:lnTo>
                  <a:pt x="415762" y="1324300"/>
                </a:lnTo>
                <a:lnTo>
                  <a:pt x="441779" y="1322709"/>
                </a:lnTo>
                <a:lnTo>
                  <a:pt x="470017" y="1320800"/>
                </a:lnTo>
                <a:close/>
                <a:moveTo>
                  <a:pt x="1004887" y="995363"/>
                </a:moveTo>
                <a:lnTo>
                  <a:pt x="1176337" y="995363"/>
                </a:lnTo>
                <a:lnTo>
                  <a:pt x="1176337" y="1265238"/>
                </a:lnTo>
                <a:lnTo>
                  <a:pt x="1004887" y="1265238"/>
                </a:lnTo>
                <a:lnTo>
                  <a:pt x="1004887" y="995363"/>
                </a:lnTo>
                <a:close/>
                <a:moveTo>
                  <a:pt x="493561" y="847408"/>
                </a:moveTo>
                <a:lnTo>
                  <a:pt x="491024" y="847726"/>
                </a:lnTo>
                <a:lnTo>
                  <a:pt x="488804" y="848043"/>
                </a:lnTo>
                <a:lnTo>
                  <a:pt x="485950" y="848996"/>
                </a:lnTo>
                <a:lnTo>
                  <a:pt x="483730" y="849948"/>
                </a:lnTo>
                <a:lnTo>
                  <a:pt x="481510" y="851218"/>
                </a:lnTo>
                <a:lnTo>
                  <a:pt x="479290" y="852806"/>
                </a:lnTo>
                <a:lnTo>
                  <a:pt x="475167" y="856933"/>
                </a:lnTo>
                <a:lnTo>
                  <a:pt x="470727" y="861061"/>
                </a:lnTo>
                <a:lnTo>
                  <a:pt x="466604" y="865823"/>
                </a:lnTo>
                <a:lnTo>
                  <a:pt x="462482" y="871221"/>
                </a:lnTo>
                <a:lnTo>
                  <a:pt x="454553" y="882651"/>
                </a:lnTo>
                <a:lnTo>
                  <a:pt x="448527" y="890906"/>
                </a:lnTo>
                <a:lnTo>
                  <a:pt x="442819" y="899478"/>
                </a:lnTo>
                <a:lnTo>
                  <a:pt x="436793" y="908368"/>
                </a:lnTo>
                <a:lnTo>
                  <a:pt x="431402" y="917893"/>
                </a:lnTo>
                <a:lnTo>
                  <a:pt x="429499" y="926783"/>
                </a:lnTo>
                <a:lnTo>
                  <a:pt x="427596" y="935673"/>
                </a:lnTo>
                <a:lnTo>
                  <a:pt x="426010" y="945198"/>
                </a:lnTo>
                <a:lnTo>
                  <a:pt x="424742" y="954406"/>
                </a:lnTo>
                <a:lnTo>
                  <a:pt x="423790" y="963931"/>
                </a:lnTo>
                <a:lnTo>
                  <a:pt x="423156" y="973773"/>
                </a:lnTo>
                <a:lnTo>
                  <a:pt x="422839" y="982981"/>
                </a:lnTo>
                <a:lnTo>
                  <a:pt x="422839" y="992823"/>
                </a:lnTo>
                <a:lnTo>
                  <a:pt x="423156" y="1007111"/>
                </a:lnTo>
                <a:lnTo>
                  <a:pt x="424107" y="1020764"/>
                </a:lnTo>
                <a:lnTo>
                  <a:pt x="426010" y="1034099"/>
                </a:lnTo>
                <a:lnTo>
                  <a:pt x="428547" y="1047434"/>
                </a:lnTo>
                <a:lnTo>
                  <a:pt x="432036" y="1060769"/>
                </a:lnTo>
                <a:lnTo>
                  <a:pt x="435525" y="1073469"/>
                </a:lnTo>
                <a:lnTo>
                  <a:pt x="439965" y="1086169"/>
                </a:lnTo>
                <a:lnTo>
                  <a:pt x="445039" y="1098551"/>
                </a:lnTo>
                <a:lnTo>
                  <a:pt x="450430" y="1110934"/>
                </a:lnTo>
                <a:lnTo>
                  <a:pt x="456456" y="1122999"/>
                </a:lnTo>
                <a:lnTo>
                  <a:pt x="462799" y="1134429"/>
                </a:lnTo>
                <a:lnTo>
                  <a:pt x="469459" y="1145541"/>
                </a:lnTo>
                <a:lnTo>
                  <a:pt x="477070" y="1156019"/>
                </a:lnTo>
                <a:lnTo>
                  <a:pt x="484364" y="1166496"/>
                </a:lnTo>
                <a:lnTo>
                  <a:pt x="492293" y="1176656"/>
                </a:lnTo>
                <a:lnTo>
                  <a:pt x="500539" y="1186181"/>
                </a:lnTo>
                <a:lnTo>
                  <a:pt x="508784" y="1195389"/>
                </a:lnTo>
                <a:lnTo>
                  <a:pt x="517347" y="1204279"/>
                </a:lnTo>
                <a:lnTo>
                  <a:pt x="526227" y="1212216"/>
                </a:lnTo>
                <a:lnTo>
                  <a:pt x="535107" y="1220154"/>
                </a:lnTo>
                <a:lnTo>
                  <a:pt x="543987" y="1227456"/>
                </a:lnTo>
                <a:lnTo>
                  <a:pt x="553184" y="1234124"/>
                </a:lnTo>
                <a:lnTo>
                  <a:pt x="562381" y="1240474"/>
                </a:lnTo>
                <a:lnTo>
                  <a:pt x="571578" y="1245871"/>
                </a:lnTo>
                <a:lnTo>
                  <a:pt x="580775" y="1250951"/>
                </a:lnTo>
                <a:lnTo>
                  <a:pt x="589655" y="1255079"/>
                </a:lnTo>
                <a:lnTo>
                  <a:pt x="598853" y="1258889"/>
                </a:lnTo>
                <a:lnTo>
                  <a:pt x="607732" y="1262381"/>
                </a:lnTo>
                <a:lnTo>
                  <a:pt x="616612" y="1264604"/>
                </a:lnTo>
                <a:lnTo>
                  <a:pt x="624858" y="1266509"/>
                </a:lnTo>
                <a:lnTo>
                  <a:pt x="633421" y="1267461"/>
                </a:lnTo>
                <a:lnTo>
                  <a:pt x="641349" y="1267779"/>
                </a:lnTo>
                <a:lnTo>
                  <a:pt x="649595" y="1267461"/>
                </a:lnTo>
                <a:lnTo>
                  <a:pt x="657524" y="1266509"/>
                </a:lnTo>
                <a:lnTo>
                  <a:pt x="666404" y="1264604"/>
                </a:lnTo>
                <a:lnTo>
                  <a:pt x="674967" y="1262381"/>
                </a:lnTo>
                <a:lnTo>
                  <a:pt x="684164" y="1258889"/>
                </a:lnTo>
                <a:lnTo>
                  <a:pt x="692726" y="1255079"/>
                </a:lnTo>
                <a:lnTo>
                  <a:pt x="701924" y="1250951"/>
                </a:lnTo>
                <a:lnTo>
                  <a:pt x="711121" y="1245871"/>
                </a:lnTo>
                <a:lnTo>
                  <a:pt x="720318" y="1240474"/>
                </a:lnTo>
                <a:lnTo>
                  <a:pt x="729515" y="1234124"/>
                </a:lnTo>
                <a:lnTo>
                  <a:pt x="738395" y="1227456"/>
                </a:lnTo>
                <a:lnTo>
                  <a:pt x="747592" y="1220154"/>
                </a:lnTo>
                <a:lnTo>
                  <a:pt x="756472" y="1212216"/>
                </a:lnTo>
                <a:lnTo>
                  <a:pt x="765352" y="1204279"/>
                </a:lnTo>
                <a:lnTo>
                  <a:pt x="773915" y="1195389"/>
                </a:lnTo>
                <a:lnTo>
                  <a:pt x="782160" y="1186181"/>
                </a:lnTo>
                <a:lnTo>
                  <a:pt x="790406" y="1176656"/>
                </a:lnTo>
                <a:lnTo>
                  <a:pt x="798652" y="1166496"/>
                </a:lnTo>
                <a:lnTo>
                  <a:pt x="805946" y="1156019"/>
                </a:lnTo>
                <a:lnTo>
                  <a:pt x="813240" y="1145541"/>
                </a:lnTo>
                <a:lnTo>
                  <a:pt x="819900" y="1134429"/>
                </a:lnTo>
                <a:lnTo>
                  <a:pt x="826243" y="1122999"/>
                </a:lnTo>
                <a:lnTo>
                  <a:pt x="831952" y="1110934"/>
                </a:lnTo>
                <a:lnTo>
                  <a:pt x="837660" y="1098551"/>
                </a:lnTo>
                <a:lnTo>
                  <a:pt x="842417" y="1086169"/>
                </a:lnTo>
                <a:lnTo>
                  <a:pt x="847174" y="1073469"/>
                </a:lnTo>
                <a:lnTo>
                  <a:pt x="850980" y="1060769"/>
                </a:lnTo>
                <a:lnTo>
                  <a:pt x="853834" y="1047434"/>
                </a:lnTo>
                <a:lnTo>
                  <a:pt x="856689" y="1034099"/>
                </a:lnTo>
                <a:lnTo>
                  <a:pt x="858592" y="1020764"/>
                </a:lnTo>
                <a:lnTo>
                  <a:pt x="859543" y="1007111"/>
                </a:lnTo>
                <a:lnTo>
                  <a:pt x="860177" y="992823"/>
                </a:lnTo>
                <a:lnTo>
                  <a:pt x="859860" y="984886"/>
                </a:lnTo>
                <a:lnTo>
                  <a:pt x="859543" y="976313"/>
                </a:lnTo>
                <a:lnTo>
                  <a:pt x="837343" y="975361"/>
                </a:lnTo>
                <a:lnTo>
                  <a:pt x="814509" y="973773"/>
                </a:lnTo>
                <a:lnTo>
                  <a:pt x="791040" y="970916"/>
                </a:lnTo>
                <a:lnTo>
                  <a:pt x="767255" y="968058"/>
                </a:lnTo>
                <a:lnTo>
                  <a:pt x="743469" y="964566"/>
                </a:lnTo>
                <a:lnTo>
                  <a:pt x="719366" y="960438"/>
                </a:lnTo>
                <a:lnTo>
                  <a:pt x="695898" y="955041"/>
                </a:lnTo>
                <a:lnTo>
                  <a:pt x="684481" y="952501"/>
                </a:lnTo>
                <a:lnTo>
                  <a:pt x="673064" y="949643"/>
                </a:lnTo>
                <a:lnTo>
                  <a:pt x="661964" y="946468"/>
                </a:lnTo>
                <a:lnTo>
                  <a:pt x="651181" y="943293"/>
                </a:lnTo>
                <a:lnTo>
                  <a:pt x="640398" y="940118"/>
                </a:lnTo>
                <a:lnTo>
                  <a:pt x="629932" y="936308"/>
                </a:lnTo>
                <a:lnTo>
                  <a:pt x="620101" y="932816"/>
                </a:lnTo>
                <a:lnTo>
                  <a:pt x="610270" y="929006"/>
                </a:lnTo>
                <a:lnTo>
                  <a:pt x="601073" y="924878"/>
                </a:lnTo>
                <a:lnTo>
                  <a:pt x="592510" y="921068"/>
                </a:lnTo>
                <a:lnTo>
                  <a:pt x="583947" y="916941"/>
                </a:lnTo>
                <a:lnTo>
                  <a:pt x="576018" y="912178"/>
                </a:lnTo>
                <a:lnTo>
                  <a:pt x="568724" y="907733"/>
                </a:lnTo>
                <a:lnTo>
                  <a:pt x="561747" y="903288"/>
                </a:lnTo>
                <a:lnTo>
                  <a:pt x="555404" y="898208"/>
                </a:lnTo>
                <a:lnTo>
                  <a:pt x="550013" y="893128"/>
                </a:lnTo>
                <a:lnTo>
                  <a:pt x="544938" y="887731"/>
                </a:lnTo>
                <a:lnTo>
                  <a:pt x="540498" y="882651"/>
                </a:lnTo>
                <a:lnTo>
                  <a:pt x="536376" y="876936"/>
                </a:lnTo>
                <a:lnTo>
                  <a:pt x="532253" y="872173"/>
                </a:lnTo>
                <a:lnTo>
                  <a:pt x="528447" y="867728"/>
                </a:lnTo>
                <a:lnTo>
                  <a:pt x="524641" y="863601"/>
                </a:lnTo>
                <a:lnTo>
                  <a:pt x="520836" y="860426"/>
                </a:lnTo>
                <a:lnTo>
                  <a:pt x="517347" y="857251"/>
                </a:lnTo>
                <a:lnTo>
                  <a:pt x="514176" y="854393"/>
                </a:lnTo>
                <a:lnTo>
                  <a:pt x="511004" y="852488"/>
                </a:lnTo>
                <a:lnTo>
                  <a:pt x="507833" y="850583"/>
                </a:lnTo>
                <a:lnTo>
                  <a:pt x="504661" y="849313"/>
                </a:lnTo>
                <a:lnTo>
                  <a:pt x="501807" y="848361"/>
                </a:lnTo>
                <a:lnTo>
                  <a:pt x="499270" y="847726"/>
                </a:lnTo>
                <a:lnTo>
                  <a:pt x="496099" y="847408"/>
                </a:lnTo>
                <a:lnTo>
                  <a:pt x="493561" y="847408"/>
                </a:lnTo>
                <a:close/>
                <a:moveTo>
                  <a:pt x="1304925" y="828675"/>
                </a:moveTo>
                <a:lnTo>
                  <a:pt x="1476375" y="828675"/>
                </a:lnTo>
                <a:lnTo>
                  <a:pt x="1476375" y="1252538"/>
                </a:lnTo>
                <a:lnTo>
                  <a:pt x="1304925" y="1252538"/>
                </a:lnTo>
                <a:lnTo>
                  <a:pt x="1304925" y="828675"/>
                </a:lnTo>
                <a:close/>
                <a:moveTo>
                  <a:pt x="634055" y="655638"/>
                </a:moveTo>
                <a:lnTo>
                  <a:pt x="641349" y="655638"/>
                </a:lnTo>
                <a:lnTo>
                  <a:pt x="648644" y="655638"/>
                </a:lnTo>
                <a:lnTo>
                  <a:pt x="655938" y="655956"/>
                </a:lnTo>
                <a:lnTo>
                  <a:pt x="662915" y="656591"/>
                </a:lnTo>
                <a:lnTo>
                  <a:pt x="669892" y="657226"/>
                </a:lnTo>
                <a:lnTo>
                  <a:pt x="677187" y="658178"/>
                </a:lnTo>
                <a:lnTo>
                  <a:pt x="684164" y="659766"/>
                </a:lnTo>
                <a:lnTo>
                  <a:pt x="691141" y="661036"/>
                </a:lnTo>
                <a:lnTo>
                  <a:pt x="698118" y="662623"/>
                </a:lnTo>
                <a:lnTo>
                  <a:pt x="704778" y="664211"/>
                </a:lnTo>
                <a:lnTo>
                  <a:pt x="711438" y="666433"/>
                </a:lnTo>
                <a:lnTo>
                  <a:pt x="718415" y="668338"/>
                </a:lnTo>
                <a:lnTo>
                  <a:pt x="724758" y="670878"/>
                </a:lnTo>
                <a:lnTo>
                  <a:pt x="731418" y="673418"/>
                </a:lnTo>
                <a:lnTo>
                  <a:pt x="737761" y="676276"/>
                </a:lnTo>
                <a:lnTo>
                  <a:pt x="744421" y="679133"/>
                </a:lnTo>
                <a:lnTo>
                  <a:pt x="750446" y="682308"/>
                </a:lnTo>
                <a:lnTo>
                  <a:pt x="763132" y="688976"/>
                </a:lnTo>
                <a:lnTo>
                  <a:pt x="775500" y="696596"/>
                </a:lnTo>
                <a:lnTo>
                  <a:pt x="787235" y="704533"/>
                </a:lnTo>
                <a:lnTo>
                  <a:pt x="798652" y="713423"/>
                </a:lnTo>
                <a:lnTo>
                  <a:pt x="809435" y="722631"/>
                </a:lnTo>
                <a:lnTo>
                  <a:pt x="819900" y="732791"/>
                </a:lnTo>
                <a:lnTo>
                  <a:pt x="830049" y="743586"/>
                </a:lnTo>
                <a:lnTo>
                  <a:pt x="839880" y="754698"/>
                </a:lnTo>
                <a:lnTo>
                  <a:pt x="849394" y="766446"/>
                </a:lnTo>
                <a:lnTo>
                  <a:pt x="858274" y="778511"/>
                </a:lnTo>
                <a:lnTo>
                  <a:pt x="866520" y="791211"/>
                </a:lnTo>
                <a:lnTo>
                  <a:pt x="874449" y="804546"/>
                </a:lnTo>
                <a:lnTo>
                  <a:pt x="881743" y="818198"/>
                </a:lnTo>
                <a:lnTo>
                  <a:pt x="888403" y="832168"/>
                </a:lnTo>
                <a:lnTo>
                  <a:pt x="894746" y="847091"/>
                </a:lnTo>
                <a:lnTo>
                  <a:pt x="900137" y="861696"/>
                </a:lnTo>
                <a:lnTo>
                  <a:pt x="905529" y="876936"/>
                </a:lnTo>
                <a:lnTo>
                  <a:pt x="909651" y="892811"/>
                </a:lnTo>
                <a:lnTo>
                  <a:pt x="913457" y="908686"/>
                </a:lnTo>
                <a:lnTo>
                  <a:pt x="916946" y="924878"/>
                </a:lnTo>
                <a:lnTo>
                  <a:pt x="919166" y="941706"/>
                </a:lnTo>
                <a:lnTo>
                  <a:pt x="921068" y="958533"/>
                </a:lnTo>
                <a:lnTo>
                  <a:pt x="922020" y="975678"/>
                </a:lnTo>
                <a:lnTo>
                  <a:pt x="922337" y="992823"/>
                </a:lnTo>
                <a:lnTo>
                  <a:pt x="922337" y="1002031"/>
                </a:lnTo>
                <a:lnTo>
                  <a:pt x="922020" y="1010921"/>
                </a:lnTo>
                <a:lnTo>
                  <a:pt x="921386" y="1019811"/>
                </a:lnTo>
                <a:lnTo>
                  <a:pt x="920434" y="1028384"/>
                </a:lnTo>
                <a:lnTo>
                  <a:pt x="919483" y="1037274"/>
                </a:lnTo>
                <a:lnTo>
                  <a:pt x="918214" y="1045846"/>
                </a:lnTo>
                <a:lnTo>
                  <a:pt x="916628" y="1054419"/>
                </a:lnTo>
                <a:lnTo>
                  <a:pt x="915043" y="1062674"/>
                </a:lnTo>
                <a:lnTo>
                  <a:pt x="912823" y="1070929"/>
                </a:lnTo>
                <a:lnTo>
                  <a:pt x="910603" y="1079501"/>
                </a:lnTo>
                <a:lnTo>
                  <a:pt x="908383" y="1087756"/>
                </a:lnTo>
                <a:lnTo>
                  <a:pt x="906163" y="1095694"/>
                </a:lnTo>
                <a:lnTo>
                  <a:pt x="903309" y="1103631"/>
                </a:lnTo>
                <a:lnTo>
                  <a:pt x="900137" y="1111569"/>
                </a:lnTo>
                <a:lnTo>
                  <a:pt x="897283" y="1119189"/>
                </a:lnTo>
                <a:lnTo>
                  <a:pt x="894111" y="1126809"/>
                </a:lnTo>
                <a:lnTo>
                  <a:pt x="887134" y="1141731"/>
                </a:lnTo>
                <a:lnTo>
                  <a:pt x="879523" y="1156336"/>
                </a:lnTo>
                <a:lnTo>
                  <a:pt x="871277" y="1170624"/>
                </a:lnTo>
                <a:lnTo>
                  <a:pt x="862714" y="1184276"/>
                </a:lnTo>
                <a:lnTo>
                  <a:pt x="853517" y="1197611"/>
                </a:lnTo>
                <a:lnTo>
                  <a:pt x="843686" y="1209994"/>
                </a:lnTo>
                <a:lnTo>
                  <a:pt x="833854" y="1222376"/>
                </a:lnTo>
                <a:lnTo>
                  <a:pt x="823389" y="1233806"/>
                </a:lnTo>
                <a:lnTo>
                  <a:pt x="812606" y="1244919"/>
                </a:lnTo>
                <a:lnTo>
                  <a:pt x="801823" y="1255396"/>
                </a:lnTo>
                <a:lnTo>
                  <a:pt x="790406" y="1265239"/>
                </a:lnTo>
                <a:lnTo>
                  <a:pt x="778989" y="1274446"/>
                </a:lnTo>
                <a:lnTo>
                  <a:pt x="767255" y="1282701"/>
                </a:lnTo>
                <a:lnTo>
                  <a:pt x="755521" y="1290956"/>
                </a:lnTo>
                <a:lnTo>
                  <a:pt x="743786" y="1298259"/>
                </a:lnTo>
                <a:lnTo>
                  <a:pt x="732052" y="1304609"/>
                </a:lnTo>
                <a:lnTo>
                  <a:pt x="720318" y="1310641"/>
                </a:lnTo>
                <a:lnTo>
                  <a:pt x="708584" y="1315721"/>
                </a:lnTo>
                <a:lnTo>
                  <a:pt x="696849" y="1320166"/>
                </a:lnTo>
                <a:lnTo>
                  <a:pt x="685432" y="1323659"/>
                </a:lnTo>
                <a:lnTo>
                  <a:pt x="674015" y="1326516"/>
                </a:lnTo>
                <a:lnTo>
                  <a:pt x="662915" y="1328421"/>
                </a:lnTo>
                <a:lnTo>
                  <a:pt x="657207" y="1329374"/>
                </a:lnTo>
                <a:lnTo>
                  <a:pt x="652132" y="1329691"/>
                </a:lnTo>
                <a:lnTo>
                  <a:pt x="646424" y="1330009"/>
                </a:lnTo>
                <a:lnTo>
                  <a:pt x="641349" y="1330326"/>
                </a:lnTo>
                <a:lnTo>
                  <a:pt x="635958" y="1330009"/>
                </a:lnTo>
                <a:lnTo>
                  <a:pt x="630884" y="1329691"/>
                </a:lnTo>
                <a:lnTo>
                  <a:pt x="625492" y="1329374"/>
                </a:lnTo>
                <a:lnTo>
                  <a:pt x="620101" y="1328421"/>
                </a:lnTo>
                <a:lnTo>
                  <a:pt x="609001" y="1326516"/>
                </a:lnTo>
                <a:lnTo>
                  <a:pt x="597584" y="1323659"/>
                </a:lnTo>
                <a:lnTo>
                  <a:pt x="585850" y="1320166"/>
                </a:lnTo>
                <a:lnTo>
                  <a:pt x="574433" y="1315721"/>
                </a:lnTo>
                <a:lnTo>
                  <a:pt x="562698" y="1310641"/>
                </a:lnTo>
                <a:lnTo>
                  <a:pt x="550647" y="1304609"/>
                </a:lnTo>
                <a:lnTo>
                  <a:pt x="538913" y="1298259"/>
                </a:lnTo>
                <a:lnTo>
                  <a:pt x="527179" y="1290956"/>
                </a:lnTo>
                <a:lnTo>
                  <a:pt x="515444" y="1282701"/>
                </a:lnTo>
                <a:lnTo>
                  <a:pt x="503710" y="1274446"/>
                </a:lnTo>
                <a:lnTo>
                  <a:pt x="492293" y="1265239"/>
                </a:lnTo>
                <a:lnTo>
                  <a:pt x="481193" y="1255396"/>
                </a:lnTo>
                <a:lnTo>
                  <a:pt x="470093" y="1244919"/>
                </a:lnTo>
                <a:lnTo>
                  <a:pt x="459310" y="1233806"/>
                </a:lnTo>
                <a:lnTo>
                  <a:pt x="448845" y="1222376"/>
                </a:lnTo>
                <a:lnTo>
                  <a:pt x="438696" y="1209994"/>
                </a:lnTo>
                <a:lnTo>
                  <a:pt x="429499" y="1197611"/>
                </a:lnTo>
                <a:lnTo>
                  <a:pt x="419985" y="1184276"/>
                </a:lnTo>
                <a:lnTo>
                  <a:pt x="411422" y="1170624"/>
                </a:lnTo>
                <a:lnTo>
                  <a:pt x="403176" y="1156336"/>
                </a:lnTo>
                <a:lnTo>
                  <a:pt x="395565" y="1141731"/>
                </a:lnTo>
                <a:lnTo>
                  <a:pt x="388588" y="1126809"/>
                </a:lnTo>
                <a:lnTo>
                  <a:pt x="385416" y="1119189"/>
                </a:lnTo>
                <a:lnTo>
                  <a:pt x="382245" y="1111569"/>
                </a:lnTo>
                <a:lnTo>
                  <a:pt x="379390" y="1103631"/>
                </a:lnTo>
                <a:lnTo>
                  <a:pt x="376853" y="1095694"/>
                </a:lnTo>
                <a:lnTo>
                  <a:pt x="374316" y="1087756"/>
                </a:lnTo>
                <a:lnTo>
                  <a:pt x="372096" y="1079501"/>
                </a:lnTo>
                <a:lnTo>
                  <a:pt x="369559" y="1070929"/>
                </a:lnTo>
                <a:lnTo>
                  <a:pt x="367656" y="1062674"/>
                </a:lnTo>
                <a:lnTo>
                  <a:pt x="366071" y="1054419"/>
                </a:lnTo>
                <a:lnTo>
                  <a:pt x="364485" y="1045846"/>
                </a:lnTo>
                <a:lnTo>
                  <a:pt x="363216" y="1037274"/>
                </a:lnTo>
                <a:lnTo>
                  <a:pt x="362265" y="1028384"/>
                </a:lnTo>
                <a:lnTo>
                  <a:pt x="361313" y="1019811"/>
                </a:lnTo>
                <a:lnTo>
                  <a:pt x="360996" y="1010921"/>
                </a:lnTo>
                <a:lnTo>
                  <a:pt x="360362" y="1002031"/>
                </a:lnTo>
                <a:lnTo>
                  <a:pt x="360362" y="992823"/>
                </a:lnTo>
                <a:lnTo>
                  <a:pt x="360679" y="975678"/>
                </a:lnTo>
                <a:lnTo>
                  <a:pt x="361948" y="958533"/>
                </a:lnTo>
                <a:lnTo>
                  <a:pt x="363533" y="941706"/>
                </a:lnTo>
                <a:lnTo>
                  <a:pt x="366071" y="924878"/>
                </a:lnTo>
                <a:lnTo>
                  <a:pt x="368925" y="908686"/>
                </a:lnTo>
                <a:lnTo>
                  <a:pt x="373048" y="892811"/>
                </a:lnTo>
                <a:lnTo>
                  <a:pt x="377171" y="876936"/>
                </a:lnTo>
                <a:lnTo>
                  <a:pt x="382245" y="861696"/>
                </a:lnTo>
                <a:lnTo>
                  <a:pt x="387953" y="847091"/>
                </a:lnTo>
                <a:lnTo>
                  <a:pt x="393979" y="832168"/>
                </a:lnTo>
                <a:lnTo>
                  <a:pt x="400956" y="818198"/>
                </a:lnTo>
                <a:lnTo>
                  <a:pt x="408568" y="804546"/>
                </a:lnTo>
                <a:lnTo>
                  <a:pt x="416179" y="791211"/>
                </a:lnTo>
                <a:lnTo>
                  <a:pt x="424425" y="778511"/>
                </a:lnTo>
                <a:lnTo>
                  <a:pt x="433305" y="766446"/>
                </a:lnTo>
                <a:lnTo>
                  <a:pt x="442819" y="754698"/>
                </a:lnTo>
                <a:lnTo>
                  <a:pt x="452650" y="743586"/>
                </a:lnTo>
                <a:lnTo>
                  <a:pt x="462482" y="732791"/>
                </a:lnTo>
                <a:lnTo>
                  <a:pt x="473264" y="722631"/>
                </a:lnTo>
                <a:lnTo>
                  <a:pt x="484047" y="713423"/>
                </a:lnTo>
                <a:lnTo>
                  <a:pt x="495464" y="704533"/>
                </a:lnTo>
                <a:lnTo>
                  <a:pt x="507516" y="696596"/>
                </a:lnTo>
                <a:lnTo>
                  <a:pt x="519567" y="688976"/>
                </a:lnTo>
                <a:lnTo>
                  <a:pt x="531936" y="682308"/>
                </a:lnTo>
                <a:lnTo>
                  <a:pt x="538278" y="679133"/>
                </a:lnTo>
                <a:lnTo>
                  <a:pt x="544938" y="676276"/>
                </a:lnTo>
                <a:lnTo>
                  <a:pt x="551281" y="673418"/>
                </a:lnTo>
                <a:lnTo>
                  <a:pt x="557941" y="670878"/>
                </a:lnTo>
                <a:lnTo>
                  <a:pt x="564284" y="668338"/>
                </a:lnTo>
                <a:lnTo>
                  <a:pt x="571261" y="666433"/>
                </a:lnTo>
                <a:lnTo>
                  <a:pt x="577921" y="664211"/>
                </a:lnTo>
                <a:lnTo>
                  <a:pt x="584898" y="662623"/>
                </a:lnTo>
                <a:lnTo>
                  <a:pt x="591875" y="661036"/>
                </a:lnTo>
                <a:lnTo>
                  <a:pt x="598535" y="659766"/>
                </a:lnTo>
                <a:lnTo>
                  <a:pt x="605830" y="658178"/>
                </a:lnTo>
                <a:lnTo>
                  <a:pt x="612490" y="657226"/>
                </a:lnTo>
                <a:lnTo>
                  <a:pt x="619784" y="656591"/>
                </a:lnTo>
                <a:lnTo>
                  <a:pt x="627078" y="655956"/>
                </a:lnTo>
                <a:lnTo>
                  <a:pt x="634055" y="655638"/>
                </a:lnTo>
                <a:close/>
                <a:moveTo>
                  <a:pt x="1604962" y="463550"/>
                </a:moveTo>
                <a:lnTo>
                  <a:pt x="1776412" y="463550"/>
                </a:lnTo>
                <a:lnTo>
                  <a:pt x="1776412" y="1252538"/>
                </a:lnTo>
                <a:lnTo>
                  <a:pt x="1604962" y="1252538"/>
                </a:lnTo>
                <a:lnTo>
                  <a:pt x="1604962" y="463550"/>
                </a:lnTo>
                <a:close/>
                <a:moveTo>
                  <a:pt x="0" y="0"/>
                </a:moveTo>
                <a:lnTo>
                  <a:pt x="2125663" y="0"/>
                </a:lnTo>
                <a:lnTo>
                  <a:pt x="2125663" y="171553"/>
                </a:lnTo>
                <a:lnTo>
                  <a:pt x="2039621" y="171553"/>
                </a:lnTo>
                <a:lnTo>
                  <a:pt x="2039621" y="1577975"/>
                </a:lnTo>
                <a:lnTo>
                  <a:pt x="1252220" y="1577975"/>
                </a:lnTo>
                <a:lnTo>
                  <a:pt x="1252220" y="1449310"/>
                </a:lnTo>
                <a:lnTo>
                  <a:pt x="1911033" y="1449310"/>
                </a:lnTo>
                <a:lnTo>
                  <a:pt x="1911033" y="171553"/>
                </a:lnTo>
                <a:lnTo>
                  <a:pt x="195263" y="171553"/>
                </a:lnTo>
                <a:lnTo>
                  <a:pt x="195263" y="1249164"/>
                </a:lnTo>
                <a:lnTo>
                  <a:pt x="66675" y="1249164"/>
                </a:lnTo>
                <a:lnTo>
                  <a:pt x="66675" y="171553"/>
                </a:lnTo>
                <a:lnTo>
                  <a:pt x="0" y="171553"/>
                </a:lnTo>
                <a:lnTo>
                  <a:pt x="0" y="0"/>
                </a:lnTo>
                <a:close/>
              </a:path>
            </a:pathLst>
          </a:custGeom>
          <a:solidFill>
            <a:schemeClr val="accent1">
              <a:lumMod val="40000"/>
              <a:lumOff val="60000"/>
            </a:schemeClr>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ea typeface="宋体" panose="02010600030101010101" pitchFamily="2" charset="-122"/>
            </a:endParaRPr>
          </a:p>
        </p:txBody>
      </p:sp>
      <p:sp>
        <p:nvSpPr>
          <p:cNvPr id="3" name="Rectangle 2">
            <a:extLst>
              <a:ext uri="{FF2B5EF4-FFF2-40B4-BE49-F238E27FC236}">
                <a16:creationId xmlns:a16="http://schemas.microsoft.com/office/drawing/2014/main" id="{BD15F604-D9EB-4888-8C01-6A5B094128F4}"/>
              </a:ext>
            </a:extLst>
          </p:cNvPr>
          <p:cNvSpPr>
            <a:spLocks noChangeArrowheads="1"/>
          </p:cNvSpPr>
          <p:nvPr/>
        </p:nvSpPr>
        <p:spPr bwMode="auto">
          <a:xfrm>
            <a:off x="395536" y="4482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2">
            <a:extLst>
              <a:ext uri="{FF2B5EF4-FFF2-40B4-BE49-F238E27FC236}">
                <a16:creationId xmlns:a16="http://schemas.microsoft.com/office/drawing/2014/main" id="{6CA22F06-9C6B-486F-ABBA-19382CEB638C}"/>
              </a:ext>
            </a:extLst>
          </p:cNvPr>
          <p:cNvSpPr>
            <a:spLocks noChangeArrowheads="1"/>
          </p:cNvSpPr>
          <p:nvPr/>
        </p:nvSpPr>
        <p:spPr bwMode="auto">
          <a:xfrm>
            <a:off x="0" y="0"/>
            <a:ext cx="8049918"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10" name="Rectangle 4">
            <a:extLst>
              <a:ext uri="{FF2B5EF4-FFF2-40B4-BE49-F238E27FC236}">
                <a16:creationId xmlns:a16="http://schemas.microsoft.com/office/drawing/2014/main" id="{2842361A-F0C2-4B8E-8C27-85EF109586C2}"/>
              </a:ext>
            </a:extLst>
          </p:cNvPr>
          <p:cNvSpPr>
            <a:spLocks noChangeArrowheads="1"/>
          </p:cNvSpPr>
          <p:nvPr/>
        </p:nvSpPr>
        <p:spPr bwMode="auto">
          <a:xfrm>
            <a:off x="1979712" y="91574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2">
            <a:extLst>
              <a:ext uri="{FF2B5EF4-FFF2-40B4-BE49-F238E27FC236}">
                <a16:creationId xmlns:a16="http://schemas.microsoft.com/office/drawing/2014/main" id="{D8AB25C7-5A8D-42E9-9ADD-B8FA13A82799}"/>
              </a:ext>
            </a:extLst>
          </p:cNvPr>
          <p:cNvSpPr>
            <a:spLocks noChangeArrowheads="1"/>
          </p:cNvSpPr>
          <p:nvPr/>
        </p:nvSpPr>
        <p:spPr bwMode="auto">
          <a:xfrm>
            <a:off x="1114425" y="987927"/>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Rectangle 4">
            <a:extLst>
              <a:ext uri="{FF2B5EF4-FFF2-40B4-BE49-F238E27FC236}">
                <a16:creationId xmlns:a16="http://schemas.microsoft.com/office/drawing/2014/main" id="{9F026FD3-1070-48B0-BA1B-F0979AC5848D}"/>
              </a:ext>
            </a:extLst>
          </p:cNvPr>
          <p:cNvSpPr>
            <a:spLocks noChangeArrowheads="1"/>
          </p:cNvSpPr>
          <p:nvPr/>
        </p:nvSpPr>
        <p:spPr bwMode="auto">
          <a:xfrm>
            <a:off x="1140972" y="699969"/>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8" name="表格 7">
            <a:extLst>
              <a:ext uri="{FF2B5EF4-FFF2-40B4-BE49-F238E27FC236}">
                <a16:creationId xmlns:a16="http://schemas.microsoft.com/office/drawing/2014/main" id="{F5CC3AEE-3A3D-4DBF-B0C5-E9FD87FB1FCA}"/>
              </a:ext>
            </a:extLst>
          </p:cNvPr>
          <p:cNvGraphicFramePr>
            <a:graphicFrameLocks noGrp="1"/>
          </p:cNvGraphicFramePr>
          <p:nvPr>
            <p:extLst>
              <p:ext uri="{D42A27DB-BD31-4B8C-83A1-F6EECF244321}">
                <p14:modId xmlns:p14="http://schemas.microsoft.com/office/powerpoint/2010/main" val="3663151544"/>
              </p:ext>
            </p:extLst>
          </p:nvPr>
        </p:nvGraphicFramePr>
        <p:xfrm>
          <a:off x="1547664" y="843568"/>
          <a:ext cx="6048672" cy="3888420"/>
        </p:xfrm>
        <a:graphic>
          <a:graphicData uri="http://schemas.openxmlformats.org/drawingml/2006/table">
            <a:tbl>
              <a:tblPr firstRow="1" firstCol="1" bandRow="1">
                <a:tableStyleId>{5C22544A-7EE6-4342-B048-85BDC9FD1C3A}</a:tableStyleId>
              </a:tblPr>
              <a:tblGrid>
                <a:gridCol w="4307561">
                  <a:extLst>
                    <a:ext uri="{9D8B030D-6E8A-4147-A177-3AD203B41FA5}">
                      <a16:colId xmlns:a16="http://schemas.microsoft.com/office/drawing/2014/main" val="709653373"/>
                    </a:ext>
                  </a:extLst>
                </a:gridCol>
                <a:gridCol w="1741111">
                  <a:extLst>
                    <a:ext uri="{9D8B030D-6E8A-4147-A177-3AD203B41FA5}">
                      <a16:colId xmlns:a16="http://schemas.microsoft.com/office/drawing/2014/main" val="3786631847"/>
                    </a:ext>
                  </a:extLst>
                </a:gridCol>
              </a:tblGrid>
              <a:tr h="388842">
                <a:tc>
                  <a:txBody>
                    <a:bodyPr/>
                    <a:lstStyle/>
                    <a:p>
                      <a:pPr algn="just">
                        <a:lnSpc>
                          <a:spcPts val="2300"/>
                        </a:lnSpc>
                        <a:spcAft>
                          <a:spcPts val="0"/>
                        </a:spcAft>
                      </a:pPr>
                      <a:r>
                        <a:rPr lang="zh-CN" sz="1400" kern="100">
                          <a:effectLst/>
                        </a:rPr>
                        <a:t>子系统名称</a:t>
                      </a:r>
                      <a:endParaRPr lang="zh-CN" sz="1400" kern="100">
                        <a:effectLst/>
                        <a:latin typeface="Times New Roman" panose="02020603050405020304" pitchFamily="18" charset="0"/>
                        <a:ea typeface="仿宋" panose="02010609060101010101" pitchFamily="49" charset="-122"/>
                        <a:cs typeface="Times New Roman" panose="02020603050405020304" pitchFamily="18" charset="0"/>
                      </a:endParaRPr>
                    </a:p>
                  </a:txBody>
                  <a:tcPr marL="68580" marR="68580" marT="0" marB="0"/>
                </a:tc>
                <a:tc>
                  <a:txBody>
                    <a:bodyPr/>
                    <a:lstStyle/>
                    <a:p>
                      <a:pPr algn="just">
                        <a:lnSpc>
                          <a:spcPts val="2300"/>
                        </a:lnSpc>
                        <a:spcAft>
                          <a:spcPts val="0"/>
                        </a:spcAft>
                      </a:pPr>
                      <a:r>
                        <a:rPr lang="zh-CN" sz="1400" kern="100">
                          <a:effectLst/>
                        </a:rPr>
                        <a:t>远程控制功能</a:t>
                      </a:r>
                      <a:endParaRPr lang="zh-CN" sz="1400" kern="100">
                        <a:effectLst/>
                        <a:latin typeface="Times New Roman" panose="02020603050405020304" pitchFamily="18" charset="0"/>
                        <a:ea typeface="仿宋" panose="02010609060101010101" pitchFamily="49" charset="-122"/>
                        <a:cs typeface="Times New Roman" panose="02020603050405020304" pitchFamily="18" charset="0"/>
                      </a:endParaRPr>
                    </a:p>
                  </a:txBody>
                  <a:tcPr marL="68580" marR="68580" marT="0" marB="0"/>
                </a:tc>
                <a:extLst>
                  <a:ext uri="{0D108BD9-81ED-4DB2-BD59-A6C34878D82A}">
                    <a16:rowId xmlns:a16="http://schemas.microsoft.com/office/drawing/2014/main" val="2769328473"/>
                  </a:ext>
                </a:extLst>
              </a:tr>
              <a:tr h="388842">
                <a:tc>
                  <a:txBody>
                    <a:bodyPr/>
                    <a:lstStyle/>
                    <a:p>
                      <a:pPr algn="just">
                        <a:lnSpc>
                          <a:spcPts val="2300"/>
                        </a:lnSpc>
                        <a:spcAft>
                          <a:spcPts val="0"/>
                        </a:spcAft>
                      </a:pPr>
                      <a:r>
                        <a:rPr lang="zh-CN" sz="1400" kern="100">
                          <a:effectLst/>
                        </a:rPr>
                        <a:t>在线去污系统</a:t>
                      </a:r>
                      <a:endParaRPr lang="zh-CN" sz="1400" kern="100">
                        <a:effectLst/>
                        <a:latin typeface="Times New Roman" panose="02020603050405020304" pitchFamily="18" charset="0"/>
                        <a:ea typeface="仿宋" panose="02010609060101010101" pitchFamily="49" charset="-122"/>
                        <a:cs typeface="Times New Roman" panose="02020603050405020304" pitchFamily="18" charset="0"/>
                      </a:endParaRPr>
                    </a:p>
                  </a:txBody>
                  <a:tcPr marL="68580" marR="68580" marT="0" marB="0"/>
                </a:tc>
                <a:tc>
                  <a:txBody>
                    <a:bodyPr/>
                    <a:lstStyle/>
                    <a:p>
                      <a:pPr algn="just">
                        <a:lnSpc>
                          <a:spcPts val="2300"/>
                        </a:lnSpc>
                        <a:spcAft>
                          <a:spcPts val="0"/>
                        </a:spcAft>
                      </a:pPr>
                      <a:r>
                        <a:rPr lang="zh-CN" sz="1400" kern="100">
                          <a:effectLst/>
                        </a:rPr>
                        <a:t>无</a:t>
                      </a:r>
                      <a:endParaRPr lang="zh-CN" sz="1400" kern="100">
                        <a:effectLst/>
                        <a:latin typeface="Times New Roman" panose="02020603050405020304" pitchFamily="18" charset="0"/>
                        <a:ea typeface="仿宋" panose="02010609060101010101" pitchFamily="49" charset="-122"/>
                        <a:cs typeface="Times New Roman" panose="02020603050405020304" pitchFamily="18" charset="0"/>
                      </a:endParaRPr>
                    </a:p>
                  </a:txBody>
                  <a:tcPr marL="68580" marR="68580" marT="0" marB="0"/>
                </a:tc>
                <a:extLst>
                  <a:ext uri="{0D108BD9-81ED-4DB2-BD59-A6C34878D82A}">
                    <a16:rowId xmlns:a16="http://schemas.microsoft.com/office/drawing/2014/main" val="3146155282"/>
                  </a:ext>
                </a:extLst>
              </a:tr>
              <a:tr h="388842">
                <a:tc>
                  <a:txBody>
                    <a:bodyPr/>
                    <a:lstStyle/>
                    <a:p>
                      <a:pPr algn="just">
                        <a:lnSpc>
                          <a:spcPts val="2300"/>
                        </a:lnSpc>
                        <a:spcAft>
                          <a:spcPts val="0"/>
                        </a:spcAft>
                      </a:pPr>
                      <a:r>
                        <a:rPr lang="zh-CN" sz="1400" kern="100">
                          <a:effectLst/>
                        </a:rPr>
                        <a:t>离线去污系统</a:t>
                      </a:r>
                      <a:endParaRPr lang="zh-CN" sz="1400" kern="100">
                        <a:effectLst/>
                        <a:latin typeface="Times New Roman" panose="02020603050405020304" pitchFamily="18" charset="0"/>
                        <a:ea typeface="仿宋" panose="02010609060101010101" pitchFamily="49" charset="-122"/>
                        <a:cs typeface="Times New Roman" panose="02020603050405020304" pitchFamily="18" charset="0"/>
                      </a:endParaRPr>
                    </a:p>
                  </a:txBody>
                  <a:tcPr marL="68580" marR="68580" marT="0" marB="0"/>
                </a:tc>
                <a:tc>
                  <a:txBody>
                    <a:bodyPr/>
                    <a:lstStyle/>
                    <a:p>
                      <a:pPr algn="just">
                        <a:lnSpc>
                          <a:spcPts val="2300"/>
                        </a:lnSpc>
                        <a:spcAft>
                          <a:spcPts val="0"/>
                        </a:spcAft>
                      </a:pPr>
                      <a:r>
                        <a:rPr lang="zh-CN" sz="1400" kern="100">
                          <a:effectLst/>
                        </a:rPr>
                        <a:t>无</a:t>
                      </a:r>
                      <a:endParaRPr lang="zh-CN" sz="1400" kern="100">
                        <a:effectLst/>
                        <a:latin typeface="Times New Roman" panose="02020603050405020304" pitchFamily="18" charset="0"/>
                        <a:ea typeface="仿宋" panose="02010609060101010101" pitchFamily="49" charset="-122"/>
                        <a:cs typeface="Times New Roman" panose="02020603050405020304" pitchFamily="18" charset="0"/>
                      </a:endParaRPr>
                    </a:p>
                  </a:txBody>
                  <a:tcPr marL="68580" marR="68580" marT="0" marB="0"/>
                </a:tc>
                <a:extLst>
                  <a:ext uri="{0D108BD9-81ED-4DB2-BD59-A6C34878D82A}">
                    <a16:rowId xmlns:a16="http://schemas.microsoft.com/office/drawing/2014/main" val="3601055921"/>
                  </a:ext>
                </a:extLst>
              </a:tr>
              <a:tr h="388842">
                <a:tc>
                  <a:txBody>
                    <a:bodyPr/>
                    <a:lstStyle/>
                    <a:p>
                      <a:pPr algn="just">
                        <a:lnSpc>
                          <a:spcPts val="2300"/>
                        </a:lnSpc>
                        <a:spcAft>
                          <a:spcPts val="0"/>
                        </a:spcAft>
                      </a:pPr>
                      <a:r>
                        <a:rPr lang="zh-CN" sz="1400" kern="100">
                          <a:effectLst/>
                        </a:rPr>
                        <a:t>氚净化系统</a:t>
                      </a:r>
                      <a:endParaRPr lang="zh-CN" sz="1400" kern="100">
                        <a:effectLst/>
                        <a:latin typeface="Times New Roman" panose="02020603050405020304" pitchFamily="18" charset="0"/>
                        <a:ea typeface="仿宋" panose="02010609060101010101" pitchFamily="49" charset="-122"/>
                        <a:cs typeface="Times New Roman" panose="02020603050405020304" pitchFamily="18" charset="0"/>
                      </a:endParaRPr>
                    </a:p>
                  </a:txBody>
                  <a:tcPr marL="68580" marR="68580" marT="0" marB="0"/>
                </a:tc>
                <a:tc>
                  <a:txBody>
                    <a:bodyPr/>
                    <a:lstStyle/>
                    <a:p>
                      <a:pPr algn="just">
                        <a:lnSpc>
                          <a:spcPts val="2300"/>
                        </a:lnSpc>
                        <a:spcAft>
                          <a:spcPts val="0"/>
                        </a:spcAft>
                      </a:pPr>
                      <a:r>
                        <a:rPr lang="zh-CN" sz="1400" kern="100">
                          <a:effectLst/>
                        </a:rPr>
                        <a:t>有</a:t>
                      </a:r>
                      <a:endParaRPr lang="zh-CN" sz="1400" kern="100">
                        <a:effectLst/>
                        <a:latin typeface="Times New Roman" panose="02020603050405020304" pitchFamily="18" charset="0"/>
                        <a:ea typeface="仿宋" panose="02010609060101010101" pitchFamily="49" charset="-122"/>
                        <a:cs typeface="Times New Roman" panose="02020603050405020304" pitchFamily="18" charset="0"/>
                      </a:endParaRPr>
                    </a:p>
                  </a:txBody>
                  <a:tcPr marL="68580" marR="68580" marT="0" marB="0"/>
                </a:tc>
                <a:extLst>
                  <a:ext uri="{0D108BD9-81ED-4DB2-BD59-A6C34878D82A}">
                    <a16:rowId xmlns:a16="http://schemas.microsoft.com/office/drawing/2014/main" val="561726279"/>
                  </a:ext>
                </a:extLst>
              </a:tr>
              <a:tr h="388842">
                <a:tc>
                  <a:txBody>
                    <a:bodyPr/>
                    <a:lstStyle/>
                    <a:p>
                      <a:pPr algn="just">
                        <a:lnSpc>
                          <a:spcPts val="2300"/>
                        </a:lnSpc>
                        <a:spcAft>
                          <a:spcPts val="0"/>
                        </a:spcAft>
                      </a:pPr>
                      <a:r>
                        <a:rPr lang="zh-CN" sz="1400" kern="100">
                          <a:effectLst/>
                        </a:rPr>
                        <a:t>放射性特排系统</a:t>
                      </a:r>
                      <a:endParaRPr lang="zh-CN" sz="1400" kern="100">
                        <a:effectLst/>
                        <a:latin typeface="Times New Roman" panose="02020603050405020304" pitchFamily="18" charset="0"/>
                        <a:ea typeface="仿宋" panose="02010609060101010101" pitchFamily="49" charset="-122"/>
                        <a:cs typeface="Times New Roman" panose="02020603050405020304" pitchFamily="18" charset="0"/>
                      </a:endParaRPr>
                    </a:p>
                  </a:txBody>
                  <a:tcPr marL="68580" marR="68580" marT="0" marB="0"/>
                </a:tc>
                <a:tc>
                  <a:txBody>
                    <a:bodyPr/>
                    <a:lstStyle/>
                    <a:p>
                      <a:pPr algn="just">
                        <a:lnSpc>
                          <a:spcPts val="2300"/>
                        </a:lnSpc>
                        <a:spcAft>
                          <a:spcPts val="0"/>
                        </a:spcAft>
                      </a:pPr>
                      <a:r>
                        <a:rPr lang="zh-CN" sz="1400" kern="100">
                          <a:effectLst/>
                        </a:rPr>
                        <a:t>有</a:t>
                      </a:r>
                      <a:endParaRPr lang="zh-CN" sz="1400" kern="100">
                        <a:effectLst/>
                        <a:latin typeface="Times New Roman" panose="02020603050405020304" pitchFamily="18" charset="0"/>
                        <a:ea typeface="仿宋" panose="02010609060101010101" pitchFamily="49" charset="-122"/>
                        <a:cs typeface="Times New Roman" panose="02020603050405020304" pitchFamily="18" charset="0"/>
                      </a:endParaRPr>
                    </a:p>
                  </a:txBody>
                  <a:tcPr marL="68580" marR="68580" marT="0" marB="0"/>
                </a:tc>
                <a:extLst>
                  <a:ext uri="{0D108BD9-81ED-4DB2-BD59-A6C34878D82A}">
                    <a16:rowId xmlns:a16="http://schemas.microsoft.com/office/drawing/2014/main" val="3616185797"/>
                  </a:ext>
                </a:extLst>
              </a:tr>
              <a:tr h="388842">
                <a:tc>
                  <a:txBody>
                    <a:bodyPr/>
                    <a:lstStyle/>
                    <a:p>
                      <a:pPr algn="just">
                        <a:lnSpc>
                          <a:spcPts val="2300"/>
                        </a:lnSpc>
                        <a:spcAft>
                          <a:spcPts val="0"/>
                        </a:spcAft>
                      </a:pPr>
                      <a:r>
                        <a:rPr lang="zh-CN" sz="1400" kern="100">
                          <a:effectLst/>
                        </a:rPr>
                        <a:t>放射性废物收集系统</a:t>
                      </a:r>
                      <a:endParaRPr lang="zh-CN" sz="1400" kern="100">
                        <a:effectLst/>
                        <a:latin typeface="Times New Roman" panose="02020603050405020304" pitchFamily="18" charset="0"/>
                        <a:ea typeface="仿宋" panose="02010609060101010101" pitchFamily="49" charset="-122"/>
                        <a:cs typeface="Times New Roman" panose="02020603050405020304" pitchFamily="18" charset="0"/>
                      </a:endParaRPr>
                    </a:p>
                  </a:txBody>
                  <a:tcPr marL="68580" marR="68580" marT="0" marB="0"/>
                </a:tc>
                <a:tc>
                  <a:txBody>
                    <a:bodyPr/>
                    <a:lstStyle/>
                    <a:p>
                      <a:pPr algn="just">
                        <a:lnSpc>
                          <a:spcPts val="2300"/>
                        </a:lnSpc>
                        <a:spcAft>
                          <a:spcPts val="0"/>
                        </a:spcAft>
                      </a:pPr>
                      <a:r>
                        <a:rPr lang="zh-CN" sz="1400" kern="100">
                          <a:effectLst/>
                        </a:rPr>
                        <a:t>无</a:t>
                      </a:r>
                      <a:endParaRPr lang="zh-CN" sz="1400" kern="100">
                        <a:effectLst/>
                        <a:latin typeface="Times New Roman" panose="02020603050405020304" pitchFamily="18" charset="0"/>
                        <a:ea typeface="仿宋" panose="02010609060101010101" pitchFamily="49" charset="-122"/>
                        <a:cs typeface="Times New Roman" panose="02020603050405020304" pitchFamily="18" charset="0"/>
                      </a:endParaRPr>
                    </a:p>
                  </a:txBody>
                  <a:tcPr marL="68580" marR="68580" marT="0" marB="0"/>
                </a:tc>
                <a:extLst>
                  <a:ext uri="{0D108BD9-81ED-4DB2-BD59-A6C34878D82A}">
                    <a16:rowId xmlns:a16="http://schemas.microsoft.com/office/drawing/2014/main" val="2839630194"/>
                  </a:ext>
                </a:extLst>
              </a:tr>
              <a:tr h="388842">
                <a:tc>
                  <a:txBody>
                    <a:bodyPr/>
                    <a:lstStyle/>
                    <a:p>
                      <a:pPr algn="just">
                        <a:lnSpc>
                          <a:spcPts val="2300"/>
                        </a:lnSpc>
                        <a:spcAft>
                          <a:spcPts val="0"/>
                        </a:spcAft>
                      </a:pPr>
                      <a:r>
                        <a:rPr lang="zh-CN" sz="1400" kern="100">
                          <a:effectLst/>
                        </a:rPr>
                        <a:t>氚监测系统</a:t>
                      </a:r>
                      <a:endParaRPr lang="zh-CN" sz="1400" kern="100">
                        <a:effectLst/>
                        <a:latin typeface="Times New Roman" panose="02020603050405020304" pitchFamily="18" charset="0"/>
                        <a:ea typeface="仿宋" panose="02010609060101010101" pitchFamily="49" charset="-122"/>
                        <a:cs typeface="Times New Roman" panose="02020603050405020304" pitchFamily="18" charset="0"/>
                      </a:endParaRPr>
                    </a:p>
                  </a:txBody>
                  <a:tcPr marL="68580" marR="68580" marT="0" marB="0"/>
                </a:tc>
                <a:tc>
                  <a:txBody>
                    <a:bodyPr/>
                    <a:lstStyle/>
                    <a:p>
                      <a:pPr algn="just">
                        <a:lnSpc>
                          <a:spcPts val="2300"/>
                        </a:lnSpc>
                        <a:spcAft>
                          <a:spcPts val="0"/>
                        </a:spcAft>
                      </a:pPr>
                      <a:r>
                        <a:rPr lang="zh-CN" sz="1400" kern="100">
                          <a:effectLst/>
                        </a:rPr>
                        <a:t>有</a:t>
                      </a:r>
                      <a:endParaRPr lang="zh-CN" sz="1400" kern="100">
                        <a:effectLst/>
                        <a:latin typeface="Times New Roman" panose="02020603050405020304" pitchFamily="18" charset="0"/>
                        <a:ea typeface="仿宋" panose="02010609060101010101" pitchFamily="49" charset="-122"/>
                        <a:cs typeface="Times New Roman" panose="02020603050405020304" pitchFamily="18" charset="0"/>
                      </a:endParaRPr>
                    </a:p>
                  </a:txBody>
                  <a:tcPr marL="68580" marR="68580" marT="0" marB="0"/>
                </a:tc>
                <a:extLst>
                  <a:ext uri="{0D108BD9-81ED-4DB2-BD59-A6C34878D82A}">
                    <a16:rowId xmlns:a16="http://schemas.microsoft.com/office/drawing/2014/main" val="3118580653"/>
                  </a:ext>
                </a:extLst>
              </a:tr>
              <a:tr h="388842">
                <a:tc>
                  <a:txBody>
                    <a:bodyPr/>
                    <a:lstStyle/>
                    <a:p>
                      <a:pPr algn="just">
                        <a:lnSpc>
                          <a:spcPts val="2300"/>
                        </a:lnSpc>
                        <a:spcAft>
                          <a:spcPts val="0"/>
                        </a:spcAft>
                      </a:pPr>
                      <a:r>
                        <a:rPr lang="zh-CN" sz="1400" kern="100">
                          <a:effectLst/>
                        </a:rPr>
                        <a:t>流出物监测系统</a:t>
                      </a:r>
                      <a:endParaRPr lang="zh-CN" sz="1400" kern="100">
                        <a:effectLst/>
                        <a:latin typeface="Times New Roman" panose="02020603050405020304" pitchFamily="18" charset="0"/>
                        <a:ea typeface="仿宋" panose="02010609060101010101" pitchFamily="49" charset="-122"/>
                        <a:cs typeface="Times New Roman" panose="02020603050405020304" pitchFamily="18" charset="0"/>
                      </a:endParaRPr>
                    </a:p>
                  </a:txBody>
                  <a:tcPr marL="68580" marR="68580" marT="0" marB="0"/>
                </a:tc>
                <a:tc>
                  <a:txBody>
                    <a:bodyPr/>
                    <a:lstStyle/>
                    <a:p>
                      <a:pPr algn="just">
                        <a:lnSpc>
                          <a:spcPts val="2300"/>
                        </a:lnSpc>
                        <a:spcAft>
                          <a:spcPts val="0"/>
                        </a:spcAft>
                      </a:pPr>
                      <a:r>
                        <a:rPr lang="zh-CN" sz="1400" kern="100">
                          <a:effectLst/>
                        </a:rPr>
                        <a:t>有</a:t>
                      </a:r>
                      <a:endParaRPr lang="zh-CN" sz="1400" kern="100">
                        <a:effectLst/>
                        <a:latin typeface="Times New Roman" panose="02020603050405020304" pitchFamily="18" charset="0"/>
                        <a:ea typeface="仿宋" panose="02010609060101010101" pitchFamily="49" charset="-122"/>
                        <a:cs typeface="Times New Roman" panose="02020603050405020304" pitchFamily="18" charset="0"/>
                      </a:endParaRPr>
                    </a:p>
                  </a:txBody>
                  <a:tcPr marL="68580" marR="68580" marT="0" marB="0"/>
                </a:tc>
                <a:extLst>
                  <a:ext uri="{0D108BD9-81ED-4DB2-BD59-A6C34878D82A}">
                    <a16:rowId xmlns:a16="http://schemas.microsoft.com/office/drawing/2014/main" val="1338767971"/>
                  </a:ext>
                </a:extLst>
              </a:tr>
              <a:tr h="388842">
                <a:tc>
                  <a:txBody>
                    <a:bodyPr/>
                    <a:lstStyle/>
                    <a:p>
                      <a:pPr algn="just">
                        <a:lnSpc>
                          <a:spcPts val="2300"/>
                        </a:lnSpc>
                        <a:spcAft>
                          <a:spcPts val="0"/>
                        </a:spcAft>
                      </a:pPr>
                      <a:r>
                        <a:rPr lang="zh-CN" sz="1400" kern="100">
                          <a:effectLst/>
                        </a:rPr>
                        <a:t>固定式区域辐射监测系统</a:t>
                      </a:r>
                      <a:endParaRPr lang="zh-CN" sz="1400" kern="100">
                        <a:effectLst/>
                        <a:latin typeface="Times New Roman" panose="02020603050405020304" pitchFamily="18" charset="0"/>
                        <a:ea typeface="仿宋" panose="02010609060101010101" pitchFamily="49" charset="-122"/>
                        <a:cs typeface="Times New Roman" panose="02020603050405020304" pitchFamily="18" charset="0"/>
                      </a:endParaRPr>
                    </a:p>
                  </a:txBody>
                  <a:tcPr marL="68580" marR="68580" marT="0" marB="0"/>
                </a:tc>
                <a:tc>
                  <a:txBody>
                    <a:bodyPr/>
                    <a:lstStyle/>
                    <a:p>
                      <a:pPr algn="just">
                        <a:lnSpc>
                          <a:spcPts val="2300"/>
                        </a:lnSpc>
                        <a:spcAft>
                          <a:spcPts val="0"/>
                        </a:spcAft>
                      </a:pPr>
                      <a:r>
                        <a:rPr lang="zh-CN" sz="1400" kern="100">
                          <a:effectLst/>
                        </a:rPr>
                        <a:t>有</a:t>
                      </a:r>
                      <a:endParaRPr lang="zh-CN" sz="1400" kern="100">
                        <a:effectLst/>
                        <a:latin typeface="Times New Roman" panose="02020603050405020304" pitchFamily="18" charset="0"/>
                        <a:ea typeface="仿宋" panose="02010609060101010101" pitchFamily="49" charset="-122"/>
                        <a:cs typeface="Times New Roman" panose="02020603050405020304" pitchFamily="18" charset="0"/>
                      </a:endParaRPr>
                    </a:p>
                  </a:txBody>
                  <a:tcPr marL="68580" marR="68580" marT="0" marB="0"/>
                </a:tc>
                <a:extLst>
                  <a:ext uri="{0D108BD9-81ED-4DB2-BD59-A6C34878D82A}">
                    <a16:rowId xmlns:a16="http://schemas.microsoft.com/office/drawing/2014/main" val="1885460672"/>
                  </a:ext>
                </a:extLst>
              </a:tr>
              <a:tr h="388842">
                <a:tc>
                  <a:txBody>
                    <a:bodyPr/>
                    <a:lstStyle/>
                    <a:p>
                      <a:pPr algn="just">
                        <a:lnSpc>
                          <a:spcPts val="2300"/>
                        </a:lnSpc>
                        <a:spcAft>
                          <a:spcPts val="0"/>
                        </a:spcAft>
                      </a:pPr>
                      <a:r>
                        <a:rPr lang="zh-CN" sz="1400" kern="100">
                          <a:effectLst/>
                        </a:rPr>
                        <a:t>个人剂量监测系统</a:t>
                      </a:r>
                      <a:endParaRPr lang="zh-CN" sz="1400" kern="100">
                        <a:effectLst/>
                        <a:latin typeface="Times New Roman" panose="02020603050405020304" pitchFamily="18" charset="0"/>
                        <a:ea typeface="仿宋" panose="02010609060101010101" pitchFamily="49" charset="-122"/>
                        <a:cs typeface="Times New Roman" panose="02020603050405020304" pitchFamily="18" charset="0"/>
                      </a:endParaRPr>
                    </a:p>
                  </a:txBody>
                  <a:tcPr marL="68580" marR="68580" marT="0" marB="0"/>
                </a:tc>
                <a:tc>
                  <a:txBody>
                    <a:bodyPr/>
                    <a:lstStyle/>
                    <a:p>
                      <a:pPr algn="just">
                        <a:lnSpc>
                          <a:spcPts val="2300"/>
                        </a:lnSpc>
                        <a:spcAft>
                          <a:spcPts val="0"/>
                        </a:spcAft>
                      </a:pPr>
                      <a:r>
                        <a:rPr lang="zh-CN" sz="1400" kern="100" dirty="0">
                          <a:effectLst/>
                        </a:rPr>
                        <a:t>有</a:t>
                      </a:r>
                      <a:endParaRPr lang="zh-CN" sz="1400" kern="100" dirty="0">
                        <a:effectLst/>
                        <a:latin typeface="Times New Roman" panose="02020603050405020304" pitchFamily="18" charset="0"/>
                        <a:ea typeface="仿宋" panose="02010609060101010101" pitchFamily="49" charset="-122"/>
                        <a:cs typeface="Times New Roman" panose="02020603050405020304" pitchFamily="18" charset="0"/>
                      </a:endParaRPr>
                    </a:p>
                  </a:txBody>
                  <a:tcPr marL="68580" marR="68580" marT="0" marB="0"/>
                </a:tc>
                <a:extLst>
                  <a:ext uri="{0D108BD9-81ED-4DB2-BD59-A6C34878D82A}">
                    <a16:rowId xmlns:a16="http://schemas.microsoft.com/office/drawing/2014/main" val="2340195710"/>
                  </a:ext>
                </a:extLst>
              </a:tr>
            </a:tbl>
          </a:graphicData>
        </a:graphic>
      </p:graphicFrame>
    </p:spTree>
    <p:extLst>
      <p:ext uri="{BB962C8B-B14F-4D97-AF65-F5344CB8AC3E}">
        <p14:creationId xmlns:p14="http://schemas.microsoft.com/office/powerpoint/2010/main" val="31234155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4706" y="2"/>
            <a:ext cx="8459294" cy="588168"/>
          </a:xfrm>
        </p:spPr>
        <p:txBody>
          <a:bodyPr/>
          <a:lstStyle/>
          <a:p>
            <a:pPr algn="l"/>
            <a:r>
              <a:rPr lang="en-US" altLang="zh-CN" sz="3200" b="1" dirty="0">
                <a:solidFill>
                  <a:srgbClr val="F87A08"/>
                </a:solidFill>
              </a:rPr>
              <a:t>2</a:t>
            </a:r>
            <a:r>
              <a:rPr lang="en-US" altLang="zh-CN" sz="2000" b="1" dirty="0">
                <a:solidFill>
                  <a:schemeClr val="bg1"/>
                </a:solidFill>
              </a:rPr>
              <a:t>-</a:t>
            </a:r>
            <a:r>
              <a:rPr lang="en-US" altLang="zh-CN" sz="2000" b="1" dirty="0">
                <a:solidFill>
                  <a:schemeClr val="bg1"/>
                </a:solidFill>
                <a:latin typeface="微软雅黑" panose="020B0503020204020204" pitchFamily="34" charset="-122"/>
                <a:ea typeface="微软雅黑" panose="020B0503020204020204" pitchFamily="34" charset="-122"/>
              </a:rPr>
              <a:t>5 </a:t>
            </a:r>
            <a:r>
              <a:rPr lang="zh-CN" altLang="en-US" sz="2000" b="1" dirty="0">
                <a:solidFill>
                  <a:schemeClr val="bg1"/>
                </a:solidFill>
                <a:latin typeface="微软雅黑" panose="020B0503020204020204" pitchFamily="34" charset="-122"/>
                <a:ea typeface="微软雅黑" panose="020B0503020204020204" pitchFamily="34" charset="-122"/>
              </a:rPr>
              <a:t>任务执行</a:t>
            </a:r>
            <a:r>
              <a:rPr lang="en-US" altLang="zh-CN" sz="2000" b="1" dirty="0">
                <a:solidFill>
                  <a:schemeClr val="bg1"/>
                </a:solidFill>
                <a:latin typeface="微软雅黑" panose="020B0503020204020204" pitchFamily="34" charset="-122"/>
                <a:ea typeface="微软雅黑" panose="020B0503020204020204" pitchFamily="34" charset="-122"/>
              </a:rPr>
              <a:t>-</a:t>
            </a:r>
            <a:r>
              <a:rPr lang="zh-CN" altLang="en-US" sz="2000" b="1" dirty="0">
                <a:solidFill>
                  <a:schemeClr val="bg1"/>
                </a:solidFill>
                <a:latin typeface="微软雅黑" panose="020B0503020204020204" pitchFamily="34" charset="-122"/>
                <a:ea typeface="微软雅黑" panose="020B0503020204020204" pitchFamily="34" charset="-122"/>
              </a:rPr>
              <a:t>任务接收</a:t>
            </a:r>
          </a:p>
        </p:txBody>
      </p:sp>
      <p:sp>
        <p:nvSpPr>
          <p:cNvPr id="4" name="Rectangle 2"/>
          <p:cNvSpPr>
            <a:spLocks noChangeArrowheads="1"/>
          </p:cNvSpPr>
          <p:nvPr/>
        </p:nvSpPr>
        <p:spPr bwMode="auto">
          <a:xfrm flipV="1">
            <a:off x="3703421" y="-956571"/>
            <a:ext cx="7517829"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ctr" anchorCtr="0" compatLnSpc="1">
            <a:prstTxWarp prst="textNoShape">
              <a:avLst/>
            </a:prstTxWarp>
            <a:spAutoFit/>
          </a:bodyPr>
          <a:lstStyle/>
          <a:p>
            <a:endParaRPr lang="zh-CN" altLang="en-US"/>
          </a:p>
        </p:txBody>
      </p:sp>
      <p:sp>
        <p:nvSpPr>
          <p:cNvPr id="19" name="KSO_Shape"/>
          <p:cNvSpPr>
            <a:spLocks/>
          </p:cNvSpPr>
          <p:nvPr/>
        </p:nvSpPr>
        <p:spPr bwMode="auto">
          <a:xfrm>
            <a:off x="251520" y="138559"/>
            <a:ext cx="433186" cy="264666"/>
          </a:xfrm>
          <a:custGeom>
            <a:avLst/>
            <a:gdLst>
              <a:gd name="T0" fmla="*/ 432030 w 2125663"/>
              <a:gd name="T1" fmla="*/ 1344893 h 1811338"/>
              <a:gd name="T2" fmla="*/ 462740 w 2125663"/>
              <a:gd name="T3" fmla="*/ 1477960 h 1811338"/>
              <a:gd name="T4" fmla="*/ 513638 w 2125663"/>
              <a:gd name="T5" fmla="*/ 1557743 h 1811338"/>
              <a:gd name="T6" fmla="*/ 516481 w 2125663"/>
              <a:gd name="T7" fmla="*/ 1336346 h 1811338"/>
              <a:gd name="T8" fmla="*/ 503401 w 2125663"/>
              <a:gd name="T9" fmla="*/ 1310416 h 1811338"/>
              <a:gd name="T10" fmla="*/ 515913 w 2125663"/>
              <a:gd name="T11" fmla="*/ 1250009 h 1811338"/>
              <a:gd name="T12" fmla="*/ 618846 w 2125663"/>
              <a:gd name="T13" fmla="*/ 1242885 h 1811338"/>
              <a:gd name="T14" fmla="*/ 643583 w 2125663"/>
              <a:gd name="T15" fmla="*/ 1263116 h 1811338"/>
              <a:gd name="T16" fmla="*/ 642446 w 2125663"/>
              <a:gd name="T17" fmla="*/ 1324948 h 1811338"/>
              <a:gd name="T18" fmla="*/ 619414 w 2125663"/>
              <a:gd name="T19" fmla="*/ 1342899 h 1811338"/>
              <a:gd name="T20" fmla="*/ 664057 w 2125663"/>
              <a:gd name="T21" fmla="*/ 1524691 h 1811338"/>
              <a:gd name="T22" fmla="*/ 704434 w 2125663"/>
              <a:gd name="T23" fmla="*/ 1417553 h 1811338"/>
              <a:gd name="T24" fmla="*/ 725191 w 2125663"/>
              <a:gd name="T25" fmla="*/ 1259697 h 1811338"/>
              <a:gd name="T26" fmla="*/ 857412 w 2125663"/>
              <a:gd name="T27" fmla="*/ 1192451 h 1811338"/>
              <a:gd name="T28" fmla="*/ 923096 w 2125663"/>
              <a:gd name="T29" fmla="*/ 1212682 h 1811338"/>
              <a:gd name="T30" fmla="*/ 970013 w 2125663"/>
              <a:gd name="T31" fmla="*/ 1259697 h 1811338"/>
              <a:gd name="T32" fmla="*/ 990201 w 2125663"/>
              <a:gd name="T33" fmla="*/ 1325233 h 1811338"/>
              <a:gd name="T34" fmla="*/ 980818 w 2125663"/>
              <a:gd name="T35" fmla="*/ 1537228 h 1811338"/>
              <a:gd name="T36" fmla="*/ 935891 w 2125663"/>
              <a:gd name="T37" fmla="*/ 1570566 h 1811338"/>
              <a:gd name="T38" fmla="*/ 798837 w 2125663"/>
              <a:gd name="T39" fmla="*/ 1607608 h 1811338"/>
              <a:gd name="T40" fmla="*/ 617424 w 2125663"/>
              <a:gd name="T41" fmla="*/ 1622140 h 1811338"/>
              <a:gd name="T42" fmla="*/ 428049 w 2125663"/>
              <a:gd name="T43" fmla="*/ 1615872 h 1811338"/>
              <a:gd name="T44" fmla="*/ 264551 w 2125663"/>
              <a:gd name="T45" fmla="*/ 1588232 h 1811338"/>
              <a:gd name="T46" fmla="*/ 180669 w 2125663"/>
              <a:gd name="T47" fmla="*/ 1549481 h 1811338"/>
              <a:gd name="T48" fmla="*/ 159912 w 2125663"/>
              <a:gd name="T49" fmla="*/ 1517283 h 1811338"/>
              <a:gd name="T50" fmla="*/ 167873 w 2125663"/>
              <a:gd name="T51" fmla="*/ 1284201 h 1811338"/>
              <a:gd name="T52" fmla="*/ 205123 w 2125663"/>
              <a:gd name="T53" fmla="*/ 1228638 h 1811338"/>
              <a:gd name="T54" fmla="*/ 264266 w 2125663"/>
              <a:gd name="T55" fmla="*/ 1196440 h 1811338"/>
              <a:gd name="T56" fmla="*/ 421225 w 2125663"/>
              <a:gd name="T57" fmla="*/ 1183048 h 1811338"/>
              <a:gd name="T58" fmla="*/ 433514 w 2125663"/>
              <a:gd name="T59" fmla="*/ 761303 h 1811338"/>
              <a:gd name="T60" fmla="*/ 391450 w 2125663"/>
              <a:gd name="T61" fmla="*/ 813630 h 1811338"/>
              <a:gd name="T62" fmla="*/ 379229 w 2125663"/>
              <a:gd name="T63" fmla="*/ 902075 h 1811338"/>
              <a:gd name="T64" fmla="*/ 414756 w 2125663"/>
              <a:gd name="T65" fmla="*/ 1016114 h 1811338"/>
              <a:gd name="T66" fmla="*/ 487516 w 2125663"/>
              <a:gd name="T67" fmla="*/ 1099439 h 1811338"/>
              <a:gd name="T68" fmla="*/ 567666 w 2125663"/>
              <a:gd name="T69" fmla="*/ 1135272 h 1811338"/>
              <a:gd name="T70" fmla="*/ 645542 w 2125663"/>
              <a:gd name="T71" fmla="*/ 1111099 h 1811338"/>
              <a:gd name="T72" fmla="*/ 722282 w 2125663"/>
              <a:gd name="T73" fmla="*/ 1035452 h 1811338"/>
              <a:gd name="T74" fmla="*/ 767757 w 2125663"/>
              <a:gd name="T75" fmla="*/ 926248 h 1811338"/>
              <a:gd name="T76" fmla="*/ 666290 w 2125663"/>
              <a:gd name="T77" fmla="*/ 863967 h 1811338"/>
              <a:gd name="T78" fmla="*/ 546918 w 2125663"/>
              <a:gd name="T79" fmla="*/ 832116 h 1811338"/>
              <a:gd name="T80" fmla="*/ 484389 w 2125663"/>
              <a:gd name="T81" fmla="*/ 790595 h 1811338"/>
              <a:gd name="T82" fmla="*/ 452273 w 2125663"/>
              <a:gd name="T83" fmla="*/ 760734 h 1811338"/>
              <a:gd name="T84" fmla="*/ 568234 w 2125663"/>
              <a:gd name="T85" fmla="*/ 587258 h 1811338"/>
              <a:gd name="T86" fmla="*/ 631616 w 2125663"/>
              <a:gd name="T87" fmla="*/ 594937 h 1811338"/>
              <a:gd name="T88" fmla="*/ 705513 w 2125663"/>
              <a:gd name="T89" fmla="*/ 631054 h 1811338"/>
              <a:gd name="T90" fmla="*/ 790210 w 2125663"/>
              <a:gd name="T91" fmla="*/ 732864 h 1811338"/>
              <a:gd name="T92" fmla="*/ 826306 w 2125663"/>
              <a:gd name="T93" fmla="*/ 873920 h 1811338"/>
              <a:gd name="T94" fmla="*/ 818064 w 2125663"/>
              <a:gd name="T95" fmla="*/ 959237 h 1811338"/>
              <a:gd name="T96" fmla="*/ 780831 w 2125663"/>
              <a:gd name="T97" fmla="*/ 1048534 h 1811338"/>
              <a:gd name="T98" fmla="*/ 687607 w 2125663"/>
              <a:gd name="T99" fmla="*/ 1148922 h 1811338"/>
              <a:gd name="T100" fmla="*/ 588983 w 2125663"/>
              <a:gd name="T101" fmla="*/ 1190727 h 1811338"/>
              <a:gd name="T102" fmla="*/ 525033 w 2125663"/>
              <a:gd name="T103" fmla="*/ 1182480 h 1811338"/>
              <a:gd name="T104" fmla="*/ 421293 w 2125663"/>
              <a:gd name="T105" fmla="*/ 1115081 h 1811338"/>
              <a:gd name="T106" fmla="*/ 345406 w 2125663"/>
              <a:gd name="T107" fmla="*/ 1002463 h 1811338"/>
              <a:gd name="T108" fmla="*/ 325511 w 2125663"/>
              <a:gd name="T109" fmla="*/ 929092 h 1811338"/>
              <a:gd name="T110" fmla="*/ 330627 w 2125663"/>
              <a:gd name="T111" fmla="*/ 813915 h 1811338"/>
              <a:gd name="T112" fmla="*/ 388324 w 2125663"/>
              <a:gd name="T113" fmla="*/ 686510 h 1811338"/>
              <a:gd name="T114" fmla="*/ 482400 w 2125663"/>
              <a:gd name="T115" fmla="*/ 608303 h 1811338"/>
              <a:gd name="T116" fmla="*/ 542939 w 2125663"/>
              <a:gd name="T117" fmla="*/ 589534 h 1811338"/>
              <a:gd name="T118" fmla="*/ 0 w 2125663"/>
              <a:gd name="T119" fmla="*/ 0 h 1811338"/>
              <a:gd name="T120" fmla="*/ 174993 w 2125663"/>
              <a:gd name="T121" fmla="*/ 1118883 h 181133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125663" h="1811338">
                <a:moveTo>
                  <a:pt x="470017" y="1320800"/>
                </a:moveTo>
                <a:lnTo>
                  <a:pt x="470335" y="1343069"/>
                </a:lnTo>
                <a:lnTo>
                  <a:pt x="471286" y="1364382"/>
                </a:lnTo>
                <a:lnTo>
                  <a:pt x="472238" y="1385696"/>
                </a:lnTo>
                <a:lnTo>
                  <a:pt x="473190" y="1406374"/>
                </a:lnTo>
                <a:lnTo>
                  <a:pt x="474459" y="1426415"/>
                </a:lnTo>
                <a:lnTo>
                  <a:pt x="476363" y="1446139"/>
                </a:lnTo>
                <a:lnTo>
                  <a:pt x="478267" y="1464908"/>
                </a:lnTo>
                <a:lnTo>
                  <a:pt x="480170" y="1483677"/>
                </a:lnTo>
                <a:lnTo>
                  <a:pt x="482074" y="1501491"/>
                </a:lnTo>
                <a:lnTo>
                  <a:pt x="484612" y="1518988"/>
                </a:lnTo>
                <a:lnTo>
                  <a:pt x="487468" y="1535530"/>
                </a:lnTo>
                <a:lnTo>
                  <a:pt x="490323" y="1552072"/>
                </a:lnTo>
                <a:lnTo>
                  <a:pt x="493179" y="1567660"/>
                </a:lnTo>
                <a:lnTo>
                  <a:pt x="496352" y="1582611"/>
                </a:lnTo>
                <a:lnTo>
                  <a:pt x="500159" y="1597563"/>
                </a:lnTo>
                <a:lnTo>
                  <a:pt x="503649" y="1611560"/>
                </a:lnTo>
                <a:lnTo>
                  <a:pt x="507774" y="1624921"/>
                </a:lnTo>
                <a:lnTo>
                  <a:pt x="511899" y="1637646"/>
                </a:lnTo>
                <a:lnTo>
                  <a:pt x="516341" y="1650052"/>
                </a:lnTo>
                <a:lnTo>
                  <a:pt x="520783" y="1661505"/>
                </a:lnTo>
                <a:lnTo>
                  <a:pt x="525859" y="1672639"/>
                </a:lnTo>
                <a:lnTo>
                  <a:pt x="530936" y="1683137"/>
                </a:lnTo>
                <a:lnTo>
                  <a:pt x="536329" y="1692998"/>
                </a:lnTo>
                <a:lnTo>
                  <a:pt x="541723" y="1702224"/>
                </a:lnTo>
                <a:lnTo>
                  <a:pt x="547752" y="1710813"/>
                </a:lnTo>
                <a:lnTo>
                  <a:pt x="553463" y="1718766"/>
                </a:lnTo>
                <a:lnTo>
                  <a:pt x="559808" y="1726083"/>
                </a:lnTo>
                <a:lnTo>
                  <a:pt x="566154" y="1732763"/>
                </a:lnTo>
                <a:lnTo>
                  <a:pt x="573134" y="1739125"/>
                </a:lnTo>
                <a:lnTo>
                  <a:pt x="580114" y="1744215"/>
                </a:lnTo>
                <a:lnTo>
                  <a:pt x="587412" y="1749305"/>
                </a:lnTo>
                <a:lnTo>
                  <a:pt x="594709" y="1753123"/>
                </a:lnTo>
                <a:lnTo>
                  <a:pt x="594709" y="1499901"/>
                </a:lnTo>
                <a:lnTo>
                  <a:pt x="591537" y="1499264"/>
                </a:lnTo>
                <a:lnTo>
                  <a:pt x="588047" y="1498310"/>
                </a:lnTo>
                <a:lnTo>
                  <a:pt x="584874" y="1497038"/>
                </a:lnTo>
                <a:lnTo>
                  <a:pt x="582018" y="1495765"/>
                </a:lnTo>
                <a:lnTo>
                  <a:pt x="579163" y="1494175"/>
                </a:lnTo>
                <a:lnTo>
                  <a:pt x="576307" y="1491948"/>
                </a:lnTo>
                <a:lnTo>
                  <a:pt x="573769" y="1489721"/>
                </a:lnTo>
                <a:lnTo>
                  <a:pt x="571548" y="1487494"/>
                </a:lnTo>
                <a:lnTo>
                  <a:pt x="569327" y="1484949"/>
                </a:lnTo>
                <a:lnTo>
                  <a:pt x="567106" y="1482404"/>
                </a:lnTo>
                <a:lnTo>
                  <a:pt x="565519" y="1479223"/>
                </a:lnTo>
                <a:lnTo>
                  <a:pt x="564250" y="1476360"/>
                </a:lnTo>
                <a:lnTo>
                  <a:pt x="563298" y="1473179"/>
                </a:lnTo>
                <a:lnTo>
                  <a:pt x="562347" y="1469998"/>
                </a:lnTo>
                <a:lnTo>
                  <a:pt x="562029" y="1466180"/>
                </a:lnTo>
                <a:lnTo>
                  <a:pt x="561712" y="1462999"/>
                </a:lnTo>
                <a:lnTo>
                  <a:pt x="561712" y="1425143"/>
                </a:lnTo>
                <a:lnTo>
                  <a:pt x="562029" y="1421007"/>
                </a:lnTo>
                <a:lnTo>
                  <a:pt x="562664" y="1417508"/>
                </a:lnTo>
                <a:lnTo>
                  <a:pt x="563616" y="1414009"/>
                </a:lnTo>
                <a:lnTo>
                  <a:pt x="564885" y="1410191"/>
                </a:lnTo>
                <a:lnTo>
                  <a:pt x="566154" y="1407010"/>
                </a:lnTo>
                <a:lnTo>
                  <a:pt x="568375" y="1403829"/>
                </a:lnTo>
                <a:lnTo>
                  <a:pt x="570596" y="1400966"/>
                </a:lnTo>
                <a:lnTo>
                  <a:pt x="572817" y="1398103"/>
                </a:lnTo>
                <a:lnTo>
                  <a:pt x="575673" y="1395558"/>
                </a:lnTo>
                <a:lnTo>
                  <a:pt x="578528" y="1393649"/>
                </a:lnTo>
                <a:lnTo>
                  <a:pt x="581701" y="1391741"/>
                </a:lnTo>
                <a:lnTo>
                  <a:pt x="584874" y="1390150"/>
                </a:lnTo>
                <a:lnTo>
                  <a:pt x="588364" y="1388878"/>
                </a:lnTo>
                <a:lnTo>
                  <a:pt x="592171" y="1387605"/>
                </a:lnTo>
                <a:lnTo>
                  <a:pt x="595979" y="1386969"/>
                </a:lnTo>
                <a:lnTo>
                  <a:pt x="599786" y="1386969"/>
                </a:lnTo>
                <a:lnTo>
                  <a:pt x="682597" y="1386969"/>
                </a:lnTo>
                <a:lnTo>
                  <a:pt x="686721" y="1386969"/>
                </a:lnTo>
                <a:lnTo>
                  <a:pt x="690529" y="1387605"/>
                </a:lnTo>
                <a:lnTo>
                  <a:pt x="694019" y="1388878"/>
                </a:lnTo>
                <a:lnTo>
                  <a:pt x="697826" y="1390150"/>
                </a:lnTo>
                <a:lnTo>
                  <a:pt x="700999" y="1391741"/>
                </a:lnTo>
                <a:lnTo>
                  <a:pt x="704172" y="1393649"/>
                </a:lnTo>
                <a:lnTo>
                  <a:pt x="707345" y="1395558"/>
                </a:lnTo>
                <a:lnTo>
                  <a:pt x="709883" y="1398103"/>
                </a:lnTo>
                <a:lnTo>
                  <a:pt x="712104" y="1400966"/>
                </a:lnTo>
                <a:lnTo>
                  <a:pt x="714325" y="1403829"/>
                </a:lnTo>
                <a:lnTo>
                  <a:pt x="716229" y="1407010"/>
                </a:lnTo>
                <a:lnTo>
                  <a:pt x="718132" y="1410191"/>
                </a:lnTo>
                <a:lnTo>
                  <a:pt x="719402" y="1414009"/>
                </a:lnTo>
                <a:lnTo>
                  <a:pt x="720353" y="1417508"/>
                </a:lnTo>
                <a:lnTo>
                  <a:pt x="720671" y="1421007"/>
                </a:lnTo>
                <a:lnTo>
                  <a:pt x="720988" y="1425143"/>
                </a:lnTo>
                <a:lnTo>
                  <a:pt x="720988" y="1462999"/>
                </a:lnTo>
                <a:lnTo>
                  <a:pt x="720988" y="1466180"/>
                </a:lnTo>
                <a:lnTo>
                  <a:pt x="720353" y="1469998"/>
                </a:lnTo>
                <a:lnTo>
                  <a:pt x="719719" y="1473179"/>
                </a:lnTo>
                <a:lnTo>
                  <a:pt x="718450" y="1476360"/>
                </a:lnTo>
                <a:lnTo>
                  <a:pt x="716863" y="1479223"/>
                </a:lnTo>
                <a:lnTo>
                  <a:pt x="715277" y="1482404"/>
                </a:lnTo>
                <a:lnTo>
                  <a:pt x="713373" y="1484949"/>
                </a:lnTo>
                <a:lnTo>
                  <a:pt x="711469" y="1487494"/>
                </a:lnTo>
                <a:lnTo>
                  <a:pt x="708931" y="1489721"/>
                </a:lnTo>
                <a:lnTo>
                  <a:pt x="706710" y="1491948"/>
                </a:lnTo>
                <a:lnTo>
                  <a:pt x="703537" y="1494175"/>
                </a:lnTo>
                <a:lnTo>
                  <a:pt x="700682" y="1495765"/>
                </a:lnTo>
                <a:lnTo>
                  <a:pt x="697826" y="1497038"/>
                </a:lnTo>
                <a:lnTo>
                  <a:pt x="694653" y="1498310"/>
                </a:lnTo>
                <a:lnTo>
                  <a:pt x="691163" y="1499264"/>
                </a:lnTo>
                <a:lnTo>
                  <a:pt x="687991" y="1499901"/>
                </a:lnTo>
                <a:lnTo>
                  <a:pt x="687991" y="1753123"/>
                </a:lnTo>
                <a:lnTo>
                  <a:pt x="695605" y="1749305"/>
                </a:lnTo>
                <a:lnTo>
                  <a:pt x="702586" y="1744215"/>
                </a:lnTo>
                <a:lnTo>
                  <a:pt x="709566" y="1739125"/>
                </a:lnTo>
                <a:lnTo>
                  <a:pt x="716229" y="1732763"/>
                </a:lnTo>
                <a:lnTo>
                  <a:pt x="722892" y="1726083"/>
                </a:lnTo>
                <a:lnTo>
                  <a:pt x="729237" y="1718766"/>
                </a:lnTo>
                <a:lnTo>
                  <a:pt x="734948" y="1710813"/>
                </a:lnTo>
                <a:lnTo>
                  <a:pt x="740977" y="1702224"/>
                </a:lnTo>
                <a:lnTo>
                  <a:pt x="746371" y="1692998"/>
                </a:lnTo>
                <a:lnTo>
                  <a:pt x="751447" y="1683137"/>
                </a:lnTo>
                <a:lnTo>
                  <a:pt x="756841" y="1672639"/>
                </a:lnTo>
                <a:lnTo>
                  <a:pt x="761600" y="1661505"/>
                </a:lnTo>
                <a:lnTo>
                  <a:pt x="766359" y="1650052"/>
                </a:lnTo>
                <a:lnTo>
                  <a:pt x="770801" y="1637646"/>
                </a:lnTo>
                <a:lnTo>
                  <a:pt x="774926" y="1624921"/>
                </a:lnTo>
                <a:lnTo>
                  <a:pt x="779051" y="1611560"/>
                </a:lnTo>
                <a:lnTo>
                  <a:pt x="782541" y="1597563"/>
                </a:lnTo>
                <a:lnTo>
                  <a:pt x="786031" y="1582611"/>
                </a:lnTo>
                <a:lnTo>
                  <a:pt x="789521" y="1567660"/>
                </a:lnTo>
                <a:lnTo>
                  <a:pt x="792377" y="1552072"/>
                </a:lnTo>
                <a:lnTo>
                  <a:pt x="795232" y="1535530"/>
                </a:lnTo>
                <a:lnTo>
                  <a:pt x="797770" y="1518988"/>
                </a:lnTo>
                <a:lnTo>
                  <a:pt x="800626" y="1501491"/>
                </a:lnTo>
                <a:lnTo>
                  <a:pt x="802530" y="1483677"/>
                </a:lnTo>
                <a:lnTo>
                  <a:pt x="804751" y="1464908"/>
                </a:lnTo>
                <a:lnTo>
                  <a:pt x="806337" y="1446139"/>
                </a:lnTo>
                <a:lnTo>
                  <a:pt x="807923" y="1426415"/>
                </a:lnTo>
                <a:lnTo>
                  <a:pt x="809193" y="1406374"/>
                </a:lnTo>
                <a:lnTo>
                  <a:pt x="810779" y="1385696"/>
                </a:lnTo>
                <a:lnTo>
                  <a:pt x="811731" y="1364382"/>
                </a:lnTo>
                <a:lnTo>
                  <a:pt x="812365" y="1343069"/>
                </a:lnTo>
                <a:lnTo>
                  <a:pt x="813000" y="1320800"/>
                </a:lnTo>
                <a:lnTo>
                  <a:pt x="840921" y="1322709"/>
                </a:lnTo>
                <a:lnTo>
                  <a:pt x="866621" y="1324300"/>
                </a:lnTo>
                <a:lnTo>
                  <a:pt x="909771" y="1327481"/>
                </a:lnTo>
                <a:lnTo>
                  <a:pt x="938644" y="1330026"/>
                </a:lnTo>
                <a:lnTo>
                  <a:pt x="948797" y="1330980"/>
                </a:lnTo>
                <a:lnTo>
                  <a:pt x="956729" y="1331298"/>
                </a:lnTo>
                <a:lnTo>
                  <a:pt x="964661" y="1331934"/>
                </a:lnTo>
                <a:lnTo>
                  <a:pt x="972593" y="1332889"/>
                </a:lnTo>
                <a:lnTo>
                  <a:pt x="980208" y="1334161"/>
                </a:lnTo>
                <a:lnTo>
                  <a:pt x="987823" y="1335752"/>
                </a:lnTo>
                <a:lnTo>
                  <a:pt x="995437" y="1337979"/>
                </a:lnTo>
                <a:lnTo>
                  <a:pt x="1002418" y="1340205"/>
                </a:lnTo>
                <a:lnTo>
                  <a:pt x="1009715" y="1343387"/>
                </a:lnTo>
                <a:lnTo>
                  <a:pt x="1016378" y="1346250"/>
                </a:lnTo>
                <a:lnTo>
                  <a:pt x="1023358" y="1349749"/>
                </a:lnTo>
                <a:lnTo>
                  <a:pt x="1030021" y="1353885"/>
                </a:lnTo>
                <a:lnTo>
                  <a:pt x="1036050" y="1357702"/>
                </a:lnTo>
                <a:lnTo>
                  <a:pt x="1042395" y="1361837"/>
                </a:lnTo>
                <a:lnTo>
                  <a:pt x="1048106" y="1366927"/>
                </a:lnTo>
                <a:lnTo>
                  <a:pt x="1053817" y="1371699"/>
                </a:lnTo>
                <a:lnTo>
                  <a:pt x="1059211" y="1377107"/>
                </a:lnTo>
                <a:lnTo>
                  <a:pt x="1064605" y="1382197"/>
                </a:lnTo>
                <a:lnTo>
                  <a:pt x="1069364" y="1388241"/>
                </a:lnTo>
                <a:lnTo>
                  <a:pt x="1073806" y="1393967"/>
                </a:lnTo>
                <a:lnTo>
                  <a:pt x="1078248" y="1400012"/>
                </a:lnTo>
                <a:lnTo>
                  <a:pt x="1082373" y="1406374"/>
                </a:lnTo>
                <a:lnTo>
                  <a:pt x="1085863" y="1413054"/>
                </a:lnTo>
                <a:lnTo>
                  <a:pt x="1089670" y="1419735"/>
                </a:lnTo>
                <a:lnTo>
                  <a:pt x="1092843" y="1426734"/>
                </a:lnTo>
                <a:lnTo>
                  <a:pt x="1095381" y="1433732"/>
                </a:lnTo>
                <a:lnTo>
                  <a:pt x="1097920" y="1441049"/>
                </a:lnTo>
                <a:lnTo>
                  <a:pt x="1100141" y="1448684"/>
                </a:lnTo>
                <a:lnTo>
                  <a:pt x="1101727" y="1456000"/>
                </a:lnTo>
                <a:lnTo>
                  <a:pt x="1103314" y="1463635"/>
                </a:lnTo>
                <a:lnTo>
                  <a:pt x="1104265" y="1471588"/>
                </a:lnTo>
                <a:lnTo>
                  <a:pt x="1104900" y="1479541"/>
                </a:lnTo>
                <a:lnTo>
                  <a:pt x="1104900" y="1487494"/>
                </a:lnTo>
                <a:lnTo>
                  <a:pt x="1104900" y="1686000"/>
                </a:lnTo>
                <a:lnTo>
                  <a:pt x="1104900" y="1690135"/>
                </a:lnTo>
                <a:lnTo>
                  <a:pt x="1104265" y="1693953"/>
                </a:lnTo>
                <a:lnTo>
                  <a:pt x="1103631" y="1697770"/>
                </a:lnTo>
                <a:lnTo>
                  <a:pt x="1102362" y="1701906"/>
                </a:lnTo>
                <a:lnTo>
                  <a:pt x="1101093" y="1705405"/>
                </a:lnTo>
                <a:lnTo>
                  <a:pt x="1099189" y="1709222"/>
                </a:lnTo>
                <a:lnTo>
                  <a:pt x="1096968" y="1713040"/>
                </a:lnTo>
                <a:lnTo>
                  <a:pt x="1094430" y="1716221"/>
                </a:lnTo>
                <a:lnTo>
                  <a:pt x="1091891" y="1719720"/>
                </a:lnTo>
                <a:lnTo>
                  <a:pt x="1089036" y="1722901"/>
                </a:lnTo>
                <a:lnTo>
                  <a:pt x="1085546" y="1726719"/>
                </a:lnTo>
                <a:lnTo>
                  <a:pt x="1082056" y="1729900"/>
                </a:lnTo>
                <a:lnTo>
                  <a:pt x="1078248" y="1732763"/>
                </a:lnTo>
                <a:lnTo>
                  <a:pt x="1074124" y="1736262"/>
                </a:lnTo>
                <a:lnTo>
                  <a:pt x="1069682" y="1739125"/>
                </a:lnTo>
                <a:lnTo>
                  <a:pt x="1065240" y="1741989"/>
                </a:lnTo>
                <a:lnTo>
                  <a:pt x="1055404" y="1748033"/>
                </a:lnTo>
                <a:lnTo>
                  <a:pt x="1044299" y="1753441"/>
                </a:lnTo>
                <a:lnTo>
                  <a:pt x="1032560" y="1758531"/>
                </a:lnTo>
                <a:lnTo>
                  <a:pt x="1019868" y="1763939"/>
                </a:lnTo>
                <a:lnTo>
                  <a:pt x="1005908" y="1768392"/>
                </a:lnTo>
                <a:lnTo>
                  <a:pt x="991630" y="1773164"/>
                </a:lnTo>
                <a:lnTo>
                  <a:pt x="976718" y="1777300"/>
                </a:lnTo>
                <a:lnTo>
                  <a:pt x="960854" y="1781117"/>
                </a:lnTo>
                <a:lnTo>
                  <a:pt x="944038" y="1784934"/>
                </a:lnTo>
                <a:lnTo>
                  <a:pt x="927222" y="1788434"/>
                </a:lnTo>
                <a:lnTo>
                  <a:pt x="909454" y="1791615"/>
                </a:lnTo>
                <a:lnTo>
                  <a:pt x="891369" y="1794796"/>
                </a:lnTo>
                <a:lnTo>
                  <a:pt x="872332" y="1797341"/>
                </a:lnTo>
                <a:lnTo>
                  <a:pt x="853295" y="1799886"/>
                </a:lnTo>
                <a:lnTo>
                  <a:pt x="833941" y="1801795"/>
                </a:lnTo>
                <a:lnTo>
                  <a:pt x="813952" y="1804022"/>
                </a:lnTo>
                <a:lnTo>
                  <a:pt x="793328" y="1805930"/>
                </a:lnTo>
                <a:lnTo>
                  <a:pt x="773022" y="1807203"/>
                </a:lnTo>
                <a:lnTo>
                  <a:pt x="752399" y="1808475"/>
                </a:lnTo>
                <a:lnTo>
                  <a:pt x="731458" y="1809748"/>
                </a:lnTo>
                <a:lnTo>
                  <a:pt x="710200" y="1810384"/>
                </a:lnTo>
                <a:lnTo>
                  <a:pt x="688942" y="1811020"/>
                </a:lnTo>
                <a:lnTo>
                  <a:pt x="667684" y="1811338"/>
                </a:lnTo>
                <a:lnTo>
                  <a:pt x="646427" y="1811338"/>
                </a:lnTo>
                <a:lnTo>
                  <a:pt x="625486" y="1811338"/>
                </a:lnTo>
                <a:lnTo>
                  <a:pt x="603911" y="1811020"/>
                </a:lnTo>
                <a:lnTo>
                  <a:pt x="582653" y="1810384"/>
                </a:lnTo>
                <a:lnTo>
                  <a:pt x="561395" y="1809748"/>
                </a:lnTo>
                <a:lnTo>
                  <a:pt x="540137" y="1808475"/>
                </a:lnTo>
                <a:lnTo>
                  <a:pt x="518879" y="1807203"/>
                </a:lnTo>
                <a:lnTo>
                  <a:pt x="498573" y="1805930"/>
                </a:lnTo>
                <a:lnTo>
                  <a:pt x="477632" y="1804022"/>
                </a:lnTo>
                <a:lnTo>
                  <a:pt x="457326" y="1801795"/>
                </a:lnTo>
                <a:lnTo>
                  <a:pt x="437337" y="1799886"/>
                </a:lnTo>
                <a:lnTo>
                  <a:pt x="417983" y="1797341"/>
                </a:lnTo>
                <a:lnTo>
                  <a:pt x="398629" y="1794796"/>
                </a:lnTo>
                <a:lnTo>
                  <a:pt x="379909" y="1791615"/>
                </a:lnTo>
                <a:lnTo>
                  <a:pt x="361824" y="1788434"/>
                </a:lnTo>
                <a:lnTo>
                  <a:pt x="344056" y="1784934"/>
                </a:lnTo>
                <a:lnTo>
                  <a:pt x="327240" y="1781117"/>
                </a:lnTo>
                <a:lnTo>
                  <a:pt x="310741" y="1777300"/>
                </a:lnTo>
                <a:lnTo>
                  <a:pt x="295195" y="1773164"/>
                </a:lnTo>
                <a:lnTo>
                  <a:pt x="280600" y="1768392"/>
                </a:lnTo>
                <a:lnTo>
                  <a:pt x="266322" y="1763939"/>
                </a:lnTo>
                <a:lnTo>
                  <a:pt x="252996" y="1758531"/>
                </a:lnTo>
                <a:lnTo>
                  <a:pt x="240622" y="1753441"/>
                </a:lnTo>
                <a:lnTo>
                  <a:pt x="229517" y="1748033"/>
                </a:lnTo>
                <a:lnTo>
                  <a:pt x="219047" y="1741989"/>
                </a:lnTo>
                <a:lnTo>
                  <a:pt x="214288" y="1739125"/>
                </a:lnTo>
                <a:lnTo>
                  <a:pt x="209846" y="1736262"/>
                </a:lnTo>
                <a:lnTo>
                  <a:pt x="205404" y="1732763"/>
                </a:lnTo>
                <a:lnTo>
                  <a:pt x="201596" y="1729900"/>
                </a:lnTo>
                <a:lnTo>
                  <a:pt x="198106" y="1726719"/>
                </a:lnTo>
                <a:lnTo>
                  <a:pt x="194299" y="1722901"/>
                </a:lnTo>
                <a:lnTo>
                  <a:pt x="191443" y="1719720"/>
                </a:lnTo>
                <a:lnTo>
                  <a:pt x="188588" y="1716221"/>
                </a:lnTo>
                <a:lnTo>
                  <a:pt x="186367" y="1713040"/>
                </a:lnTo>
                <a:lnTo>
                  <a:pt x="183828" y="1709222"/>
                </a:lnTo>
                <a:lnTo>
                  <a:pt x="181925" y="1705405"/>
                </a:lnTo>
                <a:lnTo>
                  <a:pt x="180338" y="1701906"/>
                </a:lnTo>
                <a:lnTo>
                  <a:pt x="179386" y="1697770"/>
                </a:lnTo>
                <a:lnTo>
                  <a:pt x="178435" y="1693953"/>
                </a:lnTo>
                <a:lnTo>
                  <a:pt x="177800" y="1690135"/>
                </a:lnTo>
                <a:lnTo>
                  <a:pt x="177800" y="1686000"/>
                </a:lnTo>
                <a:lnTo>
                  <a:pt x="177800" y="1487494"/>
                </a:lnTo>
                <a:lnTo>
                  <a:pt x="178117" y="1479541"/>
                </a:lnTo>
                <a:lnTo>
                  <a:pt x="178435" y="1471588"/>
                </a:lnTo>
                <a:lnTo>
                  <a:pt x="179386" y="1463635"/>
                </a:lnTo>
                <a:lnTo>
                  <a:pt x="180973" y="1456000"/>
                </a:lnTo>
                <a:lnTo>
                  <a:pt x="182559" y="1448684"/>
                </a:lnTo>
                <a:lnTo>
                  <a:pt x="184463" y="1441049"/>
                </a:lnTo>
                <a:lnTo>
                  <a:pt x="187318" y="1433732"/>
                </a:lnTo>
                <a:lnTo>
                  <a:pt x="190174" y="1426734"/>
                </a:lnTo>
                <a:lnTo>
                  <a:pt x="193030" y="1419735"/>
                </a:lnTo>
                <a:lnTo>
                  <a:pt x="196520" y="1413054"/>
                </a:lnTo>
                <a:lnTo>
                  <a:pt x="200327" y="1406374"/>
                </a:lnTo>
                <a:lnTo>
                  <a:pt x="204452" y="1400012"/>
                </a:lnTo>
                <a:lnTo>
                  <a:pt x="208576" y="1393967"/>
                </a:lnTo>
                <a:lnTo>
                  <a:pt x="213336" y="1388241"/>
                </a:lnTo>
                <a:lnTo>
                  <a:pt x="218095" y="1382197"/>
                </a:lnTo>
                <a:lnTo>
                  <a:pt x="223489" y="1377107"/>
                </a:lnTo>
                <a:lnTo>
                  <a:pt x="228883" y="1371699"/>
                </a:lnTo>
                <a:lnTo>
                  <a:pt x="234594" y="1366927"/>
                </a:lnTo>
                <a:lnTo>
                  <a:pt x="240305" y="1361837"/>
                </a:lnTo>
                <a:lnTo>
                  <a:pt x="246650" y="1357702"/>
                </a:lnTo>
                <a:lnTo>
                  <a:pt x="252679" y="1353885"/>
                </a:lnTo>
                <a:lnTo>
                  <a:pt x="259659" y="1349749"/>
                </a:lnTo>
                <a:lnTo>
                  <a:pt x="266005" y="1346250"/>
                </a:lnTo>
                <a:lnTo>
                  <a:pt x="272985" y="1343387"/>
                </a:lnTo>
                <a:lnTo>
                  <a:pt x="280282" y="1340205"/>
                </a:lnTo>
                <a:lnTo>
                  <a:pt x="287263" y="1337979"/>
                </a:lnTo>
                <a:lnTo>
                  <a:pt x="294877" y="1335752"/>
                </a:lnTo>
                <a:lnTo>
                  <a:pt x="302492" y="1334161"/>
                </a:lnTo>
                <a:lnTo>
                  <a:pt x="310107" y="1332889"/>
                </a:lnTo>
                <a:lnTo>
                  <a:pt x="318039" y="1331934"/>
                </a:lnTo>
                <a:lnTo>
                  <a:pt x="325971" y="1331298"/>
                </a:lnTo>
                <a:lnTo>
                  <a:pt x="333903" y="1330980"/>
                </a:lnTo>
                <a:lnTo>
                  <a:pt x="344056" y="1330026"/>
                </a:lnTo>
                <a:lnTo>
                  <a:pt x="372929" y="1327481"/>
                </a:lnTo>
                <a:lnTo>
                  <a:pt x="415762" y="1324300"/>
                </a:lnTo>
                <a:lnTo>
                  <a:pt x="441779" y="1322709"/>
                </a:lnTo>
                <a:lnTo>
                  <a:pt x="470017" y="1320800"/>
                </a:lnTo>
                <a:close/>
                <a:moveTo>
                  <a:pt x="1004887" y="995363"/>
                </a:moveTo>
                <a:lnTo>
                  <a:pt x="1176337" y="995363"/>
                </a:lnTo>
                <a:lnTo>
                  <a:pt x="1176337" y="1265238"/>
                </a:lnTo>
                <a:lnTo>
                  <a:pt x="1004887" y="1265238"/>
                </a:lnTo>
                <a:lnTo>
                  <a:pt x="1004887" y="995363"/>
                </a:lnTo>
                <a:close/>
                <a:moveTo>
                  <a:pt x="493561" y="847408"/>
                </a:moveTo>
                <a:lnTo>
                  <a:pt x="491024" y="847726"/>
                </a:lnTo>
                <a:lnTo>
                  <a:pt x="488804" y="848043"/>
                </a:lnTo>
                <a:lnTo>
                  <a:pt x="485950" y="848996"/>
                </a:lnTo>
                <a:lnTo>
                  <a:pt x="483730" y="849948"/>
                </a:lnTo>
                <a:lnTo>
                  <a:pt x="481510" y="851218"/>
                </a:lnTo>
                <a:lnTo>
                  <a:pt x="479290" y="852806"/>
                </a:lnTo>
                <a:lnTo>
                  <a:pt x="475167" y="856933"/>
                </a:lnTo>
                <a:lnTo>
                  <a:pt x="470727" y="861061"/>
                </a:lnTo>
                <a:lnTo>
                  <a:pt x="466604" y="865823"/>
                </a:lnTo>
                <a:lnTo>
                  <a:pt x="462482" y="871221"/>
                </a:lnTo>
                <a:lnTo>
                  <a:pt x="454553" y="882651"/>
                </a:lnTo>
                <a:lnTo>
                  <a:pt x="448527" y="890906"/>
                </a:lnTo>
                <a:lnTo>
                  <a:pt x="442819" y="899478"/>
                </a:lnTo>
                <a:lnTo>
                  <a:pt x="436793" y="908368"/>
                </a:lnTo>
                <a:lnTo>
                  <a:pt x="431402" y="917893"/>
                </a:lnTo>
                <a:lnTo>
                  <a:pt x="429499" y="926783"/>
                </a:lnTo>
                <a:lnTo>
                  <a:pt x="427596" y="935673"/>
                </a:lnTo>
                <a:lnTo>
                  <a:pt x="426010" y="945198"/>
                </a:lnTo>
                <a:lnTo>
                  <a:pt x="424742" y="954406"/>
                </a:lnTo>
                <a:lnTo>
                  <a:pt x="423790" y="963931"/>
                </a:lnTo>
                <a:lnTo>
                  <a:pt x="423156" y="973773"/>
                </a:lnTo>
                <a:lnTo>
                  <a:pt x="422839" y="982981"/>
                </a:lnTo>
                <a:lnTo>
                  <a:pt x="422839" y="992823"/>
                </a:lnTo>
                <a:lnTo>
                  <a:pt x="423156" y="1007111"/>
                </a:lnTo>
                <a:lnTo>
                  <a:pt x="424107" y="1020764"/>
                </a:lnTo>
                <a:lnTo>
                  <a:pt x="426010" y="1034099"/>
                </a:lnTo>
                <a:lnTo>
                  <a:pt x="428547" y="1047434"/>
                </a:lnTo>
                <a:lnTo>
                  <a:pt x="432036" y="1060769"/>
                </a:lnTo>
                <a:lnTo>
                  <a:pt x="435525" y="1073469"/>
                </a:lnTo>
                <a:lnTo>
                  <a:pt x="439965" y="1086169"/>
                </a:lnTo>
                <a:lnTo>
                  <a:pt x="445039" y="1098551"/>
                </a:lnTo>
                <a:lnTo>
                  <a:pt x="450430" y="1110934"/>
                </a:lnTo>
                <a:lnTo>
                  <a:pt x="456456" y="1122999"/>
                </a:lnTo>
                <a:lnTo>
                  <a:pt x="462799" y="1134429"/>
                </a:lnTo>
                <a:lnTo>
                  <a:pt x="469459" y="1145541"/>
                </a:lnTo>
                <a:lnTo>
                  <a:pt x="477070" y="1156019"/>
                </a:lnTo>
                <a:lnTo>
                  <a:pt x="484364" y="1166496"/>
                </a:lnTo>
                <a:lnTo>
                  <a:pt x="492293" y="1176656"/>
                </a:lnTo>
                <a:lnTo>
                  <a:pt x="500539" y="1186181"/>
                </a:lnTo>
                <a:lnTo>
                  <a:pt x="508784" y="1195389"/>
                </a:lnTo>
                <a:lnTo>
                  <a:pt x="517347" y="1204279"/>
                </a:lnTo>
                <a:lnTo>
                  <a:pt x="526227" y="1212216"/>
                </a:lnTo>
                <a:lnTo>
                  <a:pt x="535107" y="1220154"/>
                </a:lnTo>
                <a:lnTo>
                  <a:pt x="543987" y="1227456"/>
                </a:lnTo>
                <a:lnTo>
                  <a:pt x="553184" y="1234124"/>
                </a:lnTo>
                <a:lnTo>
                  <a:pt x="562381" y="1240474"/>
                </a:lnTo>
                <a:lnTo>
                  <a:pt x="571578" y="1245871"/>
                </a:lnTo>
                <a:lnTo>
                  <a:pt x="580775" y="1250951"/>
                </a:lnTo>
                <a:lnTo>
                  <a:pt x="589655" y="1255079"/>
                </a:lnTo>
                <a:lnTo>
                  <a:pt x="598853" y="1258889"/>
                </a:lnTo>
                <a:lnTo>
                  <a:pt x="607732" y="1262381"/>
                </a:lnTo>
                <a:lnTo>
                  <a:pt x="616612" y="1264604"/>
                </a:lnTo>
                <a:lnTo>
                  <a:pt x="624858" y="1266509"/>
                </a:lnTo>
                <a:lnTo>
                  <a:pt x="633421" y="1267461"/>
                </a:lnTo>
                <a:lnTo>
                  <a:pt x="641349" y="1267779"/>
                </a:lnTo>
                <a:lnTo>
                  <a:pt x="649595" y="1267461"/>
                </a:lnTo>
                <a:lnTo>
                  <a:pt x="657524" y="1266509"/>
                </a:lnTo>
                <a:lnTo>
                  <a:pt x="666404" y="1264604"/>
                </a:lnTo>
                <a:lnTo>
                  <a:pt x="674967" y="1262381"/>
                </a:lnTo>
                <a:lnTo>
                  <a:pt x="684164" y="1258889"/>
                </a:lnTo>
                <a:lnTo>
                  <a:pt x="692726" y="1255079"/>
                </a:lnTo>
                <a:lnTo>
                  <a:pt x="701924" y="1250951"/>
                </a:lnTo>
                <a:lnTo>
                  <a:pt x="711121" y="1245871"/>
                </a:lnTo>
                <a:lnTo>
                  <a:pt x="720318" y="1240474"/>
                </a:lnTo>
                <a:lnTo>
                  <a:pt x="729515" y="1234124"/>
                </a:lnTo>
                <a:lnTo>
                  <a:pt x="738395" y="1227456"/>
                </a:lnTo>
                <a:lnTo>
                  <a:pt x="747592" y="1220154"/>
                </a:lnTo>
                <a:lnTo>
                  <a:pt x="756472" y="1212216"/>
                </a:lnTo>
                <a:lnTo>
                  <a:pt x="765352" y="1204279"/>
                </a:lnTo>
                <a:lnTo>
                  <a:pt x="773915" y="1195389"/>
                </a:lnTo>
                <a:lnTo>
                  <a:pt x="782160" y="1186181"/>
                </a:lnTo>
                <a:lnTo>
                  <a:pt x="790406" y="1176656"/>
                </a:lnTo>
                <a:lnTo>
                  <a:pt x="798652" y="1166496"/>
                </a:lnTo>
                <a:lnTo>
                  <a:pt x="805946" y="1156019"/>
                </a:lnTo>
                <a:lnTo>
                  <a:pt x="813240" y="1145541"/>
                </a:lnTo>
                <a:lnTo>
                  <a:pt x="819900" y="1134429"/>
                </a:lnTo>
                <a:lnTo>
                  <a:pt x="826243" y="1122999"/>
                </a:lnTo>
                <a:lnTo>
                  <a:pt x="831952" y="1110934"/>
                </a:lnTo>
                <a:lnTo>
                  <a:pt x="837660" y="1098551"/>
                </a:lnTo>
                <a:lnTo>
                  <a:pt x="842417" y="1086169"/>
                </a:lnTo>
                <a:lnTo>
                  <a:pt x="847174" y="1073469"/>
                </a:lnTo>
                <a:lnTo>
                  <a:pt x="850980" y="1060769"/>
                </a:lnTo>
                <a:lnTo>
                  <a:pt x="853834" y="1047434"/>
                </a:lnTo>
                <a:lnTo>
                  <a:pt x="856689" y="1034099"/>
                </a:lnTo>
                <a:lnTo>
                  <a:pt x="858592" y="1020764"/>
                </a:lnTo>
                <a:lnTo>
                  <a:pt x="859543" y="1007111"/>
                </a:lnTo>
                <a:lnTo>
                  <a:pt x="860177" y="992823"/>
                </a:lnTo>
                <a:lnTo>
                  <a:pt x="859860" y="984886"/>
                </a:lnTo>
                <a:lnTo>
                  <a:pt x="859543" y="976313"/>
                </a:lnTo>
                <a:lnTo>
                  <a:pt x="837343" y="975361"/>
                </a:lnTo>
                <a:lnTo>
                  <a:pt x="814509" y="973773"/>
                </a:lnTo>
                <a:lnTo>
                  <a:pt x="791040" y="970916"/>
                </a:lnTo>
                <a:lnTo>
                  <a:pt x="767255" y="968058"/>
                </a:lnTo>
                <a:lnTo>
                  <a:pt x="743469" y="964566"/>
                </a:lnTo>
                <a:lnTo>
                  <a:pt x="719366" y="960438"/>
                </a:lnTo>
                <a:lnTo>
                  <a:pt x="695898" y="955041"/>
                </a:lnTo>
                <a:lnTo>
                  <a:pt x="684481" y="952501"/>
                </a:lnTo>
                <a:lnTo>
                  <a:pt x="673064" y="949643"/>
                </a:lnTo>
                <a:lnTo>
                  <a:pt x="661964" y="946468"/>
                </a:lnTo>
                <a:lnTo>
                  <a:pt x="651181" y="943293"/>
                </a:lnTo>
                <a:lnTo>
                  <a:pt x="640398" y="940118"/>
                </a:lnTo>
                <a:lnTo>
                  <a:pt x="629932" y="936308"/>
                </a:lnTo>
                <a:lnTo>
                  <a:pt x="620101" y="932816"/>
                </a:lnTo>
                <a:lnTo>
                  <a:pt x="610270" y="929006"/>
                </a:lnTo>
                <a:lnTo>
                  <a:pt x="601073" y="924878"/>
                </a:lnTo>
                <a:lnTo>
                  <a:pt x="592510" y="921068"/>
                </a:lnTo>
                <a:lnTo>
                  <a:pt x="583947" y="916941"/>
                </a:lnTo>
                <a:lnTo>
                  <a:pt x="576018" y="912178"/>
                </a:lnTo>
                <a:lnTo>
                  <a:pt x="568724" y="907733"/>
                </a:lnTo>
                <a:lnTo>
                  <a:pt x="561747" y="903288"/>
                </a:lnTo>
                <a:lnTo>
                  <a:pt x="555404" y="898208"/>
                </a:lnTo>
                <a:lnTo>
                  <a:pt x="550013" y="893128"/>
                </a:lnTo>
                <a:lnTo>
                  <a:pt x="544938" y="887731"/>
                </a:lnTo>
                <a:lnTo>
                  <a:pt x="540498" y="882651"/>
                </a:lnTo>
                <a:lnTo>
                  <a:pt x="536376" y="876936"/>
                </a:lnTo>
                <a:lnTo>
                  <a:pt x="532253" y="872173"/>
                </a:lnTo>
                <a:lnTo>
                  <a:pt x="528447" y="867728"/>
                </a:lnTo>
                <a:lnTo>
                  <a:pt x="524641" y="863601"/>
                </a:lnTo>
                <a:lnTo>
                  <a:pt x="520836" y="860426"/>
                </a:lnTo>
                <a:lnTo>
                  <a:pt x="517347" y="857251"/>
                </a:lnTo>
                <a:lnTo>
                  <a:pt x="514176" y="854393"/>
                </a:lnTo>
                <a:lnTo>
                  <a:pt x="511004" y="852488"/>
                </a:lnTo>
                <a:lnTo>
                  <a:pt x="507833" y="850583"/>
                </a:lnTo>
                <a:lnTo>
                  <a:pt x="504661" y="849313"/>
                </a:lnTo>
                <a:lnTo>
                  <a:pt x="501807" y="848361"/>
                </a:lnTo>
                <a:lnTo>
                  <a:pt x="499270" y="847726"/>
                </a:lnTo>
                <a:lnTo>
                  <a:pt x="496099" y="847408"/>
                </a:lnTo>
                <a:lnTo>
                  <a:pt x="493561" y="847408"/>
                </a:lnTo>
                <a:close/>
                <a:moveTo>
                  <a:pt x="1304925" y="828675"/>
                </a:moveTo>
                <a:lnTo>
                  <a:pt x="1476375" y="828675"/>
                </a:lnTo>
                <a:lnTo>
                  <a:pt x="1476375" y="1252538"/>
                </a:lnTo>
                <a:lnTo>
                  <a:pt x="1304925" y="1252538"/>
                </a:lnTo>
                <a:lnTo>
                  <a:pt x="1304925" y="828675"/>
                </a:lnTo>
                <a:close/>
                <a:moveTo>
                  <a:pt x="634055" y="655638"/>
                </a:moveTo>
                <a:lnTo>
                  <a:pt x="641349" y="655638"/>
                </a:lnTo>
                <a:lnTo>
                  <a:pt x="648644" y="655638"/>
                </a:lnTo>
                <a:lnTo>
                  <a:pt x="655938" y="655956"/>
                </a:lnTo>
                <a:lnTo>
                  <a:pt x="662915" y="656591"/>
                </a:lnTo>
                <a:lnTo>
                  <a:pt x="669892" y="657226"/>
                </a:lnTo>
                <a:lnTo>
                  <a:pt x="677187" y="658178"/>
                </a:lnTo>
                <a:lnTo>
                  <a:pt x="684164" y="659766"/>
                </a:lnTo>
                <a:lnTo>
                  <a:pt x="691141" y="661036"/>
                </a:lnTo>
                <a:lnTo>
                  <a:pt x="698118" y="662623"/>
                </a:lnTo>
                <a:lnTo>
                  <a:pt x="704778" y="664211"/>
                </a:lnTo>
                <a:lnTo>
                  <a:pt x="711438" y="666433"/>
                </a:lnTo>
                <a:lnTo>
                  <a:pt x="718415" y="668338"/>
                </a:lnTo>
                <a:lnTo>
                  <a:pt x="724758" y="670878"/>
                </a:lnTo>
                <a:lnTo>
                  <a:pt x="731418" y="673418"/>
                </a:lnTo>
                <a:lnTo>
                  <a:pt x="737761" y="676276"/>
                </a:lnTo>
                <a:lnTo>
                  <a:pt x="744421" y="679133"/>
                </a:lnTo>
                <a:lnTo>
                  <a:pt x="750446" y="682308"/>
                </a:lnTo>
                <a:lnTo>
                  <a:pt x="763132" y="688976"/>
                </a:lnTo>
                <a:lnTo>
                  <a:pt x="775500" y="696596"/>
                </a:lnTo>
                <a:lnTo>
                  <a:pt x="787235" y="704533"/>
                </a:lnTo>
                <a:lnTo>
                  <a:pt x="798652" y="713423"/>
                </a:lnTo>
                <a:lnTo>
                  <a:pt x="809435" y="722631"/>
                </a:lnTo>
                <a:lnTo>
                  <a:pt x="819900" y="732791"/>
                </a:lnTo>
                <a:lnTo>
                  <a:pt x="830049" y="743586"/>
                </a:lnTo>
                <a:lnTo>
                  <a:pt x="839880" y="754698"/>
                </a:lnTo>
                <a:lnTo>
                  <a:pt x="849394" y="766446"/>
                </a:lnTo>
                <a:lnTo>
                  <a:pt x="858274" y="778511"/>
                </a:lnTo>
                <a:lnTo>
                  <a:pt x="866520" y="791211"/>
                </a:lnTo>
                <a:lnTo>
                  <a:pt x="874449" y="804546"/>
                </a:lnTo>
                <a:lnTo>
                  <a:pt x="881743" y="818198"/>
                </a:lnTo>
                <a:lnTo>
                  <a:pt x="888403" y="832168"/>
                </a:lnTo>
                <a:lnTo>
                  <a:pt x="894746" y="847091"/>
                </a:lnTo>
                <a:lnTo>
                  <a:pt x="900137" y="861696"/>
                </a:lnTo>
                <a:lnTo>
                  <a:pt x="905529" y="876936"/>
                </a:lnTo>
                <a:lnTo>
                  <a:pt x="909651" y="892811"/>
                </a:lnTo>
                <a:lnTo>
                  <a:pt x="913457" y="908686"/>
                </a:lnTo>
                <a:lnTo>
                  <a:pt x="916946" y="924878"/>
                </a:lnTo>
                <a:lnTo>
                  <a:pt x="919166" y="941706"/>
                </a:lnTo>
                <a:lnTo>
                  <a:pt x="921068" y="958533"/>
                </a:lnTo>
                <a:lnTo>
                  <a:pt x="922020" y="975678"/>
                </a:lnTo>
                <a:lnTo>
                  <a:pt x="922337" y="992823"/>
                </a:lnTo>
                <a:lnTo>
                  <a:pt x="922337" y="1002031"/>
                </a:lnTo>
                <a:lnTo>
                  <a:pt x="922020" y="1010921"/>
                </a:lnTo>
                <a:lnTo>
                  <a:pt x="921386" y="1019811"/>
                </a:lnTo>
                <a:lnTo>
                  <a:pt x="920434" y="1028384"/>
                </a:lnTo>
                <a:lnTo>
                  <a:pt x="919483" y="1037274"/>
                </a:lnTo>
                <a:lnTo>
                  <a:pt x="918214" y="1045846"/>
                </a:lnTo>
                <a:lnTo>
                  <a:pt x="916628" y="1054419"/>
                </a:lnTo>
                <a:lnTo>
                  <a:pt x="915043" y="1062674"/>
                </a:lnTo>
                <a:lnTo>
                  <a:pt x="912823" y="1070929"/>
                </a:lnTo>
                <a:lnTo>
                  <a:pt x="910603" y="1079501"/>
                </a:lnTo>
                <a:lnTo>
                  <a:pt x="908383" y="1087756"/>
                </a:lnTo>
                <a:lnTo>
                  <a:pt x="906163" y="1095694"/>
                </a:lnTo>
                <a:lnTo>
                  <a:pt x="903309" y="1103631"/>
                </a:lnTo>
                <a:lnTo>
                  <a:pt x="900137" y="1111569"/>
                </a:lnTo>
                <a:lnTo>
                  <a:pt x="897283" y="1119189"/>
                </a:lnTo>
                <a:lnTo>
                  <a:pt x="894111" y="1126809"/>
                </a:lnTo>
                <a:lnTo>
                  <a:pt x="887134" y="1141731"/>
                </a:lnTo>
                <a:lnTo>
                  <a:pt x="879523" y="1156336"/>
                </a:lnTo>
                <a:lnTo>
                  <a:pt x="871277" y="1170624"/>
                </a:lnTo>
                <a:lnTo>
                  <a:pt x="862714" y="1184276"/>
                </a:lnTo>
                <a:lnTo>
                  <a:pt x="853517" y="1197611"/>
                </a:lnTo>
                <a:lnTo>
                  <a:pt x="843686" y="1209994"/>
                </a:lnTo>
                <a:lnTo>
                  <a:pt x="833854" y="1222376"/>
                </a:lnTo>
                <a:lnTo>
                  <a:pt x="823389" y="1233806"/>
                </a:lnTo>
                <a:lnTo>
                  <a:pt x="812606" y="1244919"/>
                </a:lnTo>
                <a:lnTo>
                  <a:pt x="801823" y="1255396"/>
                </a:lnTo>
                <a:lnTo>
                  <a:pt x="790406" y="1265239"/>
                </a:lnTo>
                <a:lnTo>
                  <a:pt x="778989" y="1274446"/>
                </a:lnTo>
                <a:lnTo>
                  <a:pt x="767255" y="1282701"/>
                </a:lnTo>
                <a:lnTo>
                  <a:pt x="755521" y="1290956"/>
                </a:lnTo>
                <a:lnTo>
                  <a:pt x="743786" y="1298259"/>
                </a:lnTo>
                <a:lnTo>
                  <a:pt x="732052" y="1304609"/>
                </a:lnTo>
                <a:lnTo>
                  <a:pt x="720318" y="1310641"/>
                </a:lnTo>
                <a:lnTo>
                  <a:pt x="708584" y="1315721"/>
                </a:lnTo>
                <a:lnTo>
                  <a:pt x="696849" y="1320166"/>
                </a:lnTo>
                <a:lnTo>
                  <a:pt x="685432" y="1323659"/>
                </a:lnTo>
                <a:lnTo>
                  <a:pt x="674015" y="1326516"/>
                </a:lnTo>
                <a:lnTo>
                  <a:pt x="662915" y="1328421"/>
                </a:lnTo>
                <a:lnTo>
                  <a:pt x="657207" y="1329374"/>
                </a:lnTo>
                <a:lnTo>
                  <a:pt x="652132" y="1329691"/>
                </a:lnTo>
                <a:lnTo>
                  <a:pt x="646424" y="1330009"/>
                </a:lnTo>
                <a:lnTo>
                  <a:pt x="641349" y="1330326"/>
                </a:lnTo>
                <a:lnTo>
                  <a:pt x="635958" y="1330009"/>
                </a:lnTo>
                <a:lnTo>
                  <a:pt x="630884" y="1329691"/>
                </a:lnTo>
                <a:lnTo>
                  <a:pt x="625492" y="1329374"/>
                </a:lnTo>
                <a:lnTo>
                  <a:pt x="620101" y="1328421"/>
                </a:lnTo>
                <a:lnTo>
                  <a:pt x="609001" y="1326516"/>
                </a:lnTo>
                <a:lnTo>
                  <a:pt x="597584" y="1323659"/>
                </a:lnTo>
                <a:lnTo>
                  <a:pt x="585850" y="1320166"/>
                </a:lnTo>
                <a:lnTo>
                  <a:pt x="574433" y="1315721"/>
                </a:lnTo>
                <a:lnTo>
                  <a:pt x="562698" y="1310641"/>
                </a:lnTo>
                <a:lnTo>
                  <a:pt x="550647" y="1304609"/>
                </a:lnTo>
                <a:lnTo>
                  <a:pt x="538913" y="1298259"/>
                </a:lnTo>
                <a:lnTo>
                  <a:pt x="527179" y="1290956"/>
                </a:lnTo>
                <a:lnTo>
                  <a:pt x="515444" y="1282701"/>
                </a:lnTo>
                <a:lnTo>
                  <a:pt x="503710" y="1274446"/>
                </a:lnTo>
                <a:lnTo>
                  <a:pt x="492293" y="1265239"/>
                </a:lnTo>
                <a:lnTo>
                  <a:pt x="481193" y="1255396"/>
                </a:lnTo>
                <a:lnTo>
                  <a:pt x="470093" y="1244919"/>
                </a:lnTo>
                <a:lnTo>
                  <a:pt x="459310" y="1233806"/>
                </a:lnTo>
                <a:lnTo>
                  <a:pt x="448845" y="1222376"/>
                </a:lnTo>
                <a:lnTo>
                  <a:pt x="438696" y="1209994"/>
                </a:lnTo>
                <a:lnTo>
                  <a:pt x="429499" y="1197611"/>
                </a:lnTo>
                <a:lnTo>
                  <a:pt x="419985" y="1184276"/>
                </a:lnTo>
                <a:lnTo>
                  <a:pt x="411422" y="1170624"/>
                </a:lnTo>
                <a:lnTo>
                  <a:pt x="403176" y="1156336"/>
                </a:lnTo>
                <a:lnTo>
                  <a:pt x="395565" y="1141731"/>
                </a:lnTo>
                <a:lnTo>
                  <a:pt x="388588" y="1126809"/>
                </a:lnTo>
                <a:lnTo>
                  <a:pt x="385416" y="1119189"/>
                </a:lnTo>
                <a:lnTo>
                  <a:pt x="382245" y="1111569"/>
                </a:lnTo>
                <a:lnTo>
                  <a:pt x="379390" y="1103631"/>
                </a:lnTo>
                <a:lnTo>
                  <a:pt x="376853" y="1095694"/>
                </a:lnTo>
                <a:lnTo>
                  <a:pt x="374316" y="1087756"/>
                </a:lnTo>
                <a:lnTo>
                  <a:pt x="372096" y="1079501"/>
                </a:lnTo>
                <a:lnTo>
                  <a:pt x="369559" y="1070929"/>
                </a:lnTo>
                <a:lnTo>
                  <a:pt x="367656" y="1062674"/>
                </a:lnTo>
                <a:lnTo>
                  <a:pt x="366071" y="1054419"/>
                </a:lnTo>
                <a:lnTo>
                  <a:pt x="364485" y="1045846"/>
                </a:lnTo>
                <a:lnTo>
                  <a:pt x="363216" y="1037274"/>
                </a:lnTo>
                <a:lnTo>
                  <a:pt x="362265" y="1028384"/>
                </a:lnTo>
                <a:lnTo>
                  <a:pt x="361313" y="1019811"/>
                </a:lnTo>
                <a:lnTo>
                  <a:pt x="360996" y="1010921"/>
                </a:lnTo>
                <a:lnTo>
                  <a:pt x="360362" y="1002031"/>
                </a:lnTo>
                <a:lnTo>
                  <a:pt x="360362" y="992823"/>
                </a:lnTo>
                <a:lnTo>
                  <a:pt x="360679" y="975678"/>
                </a:lnTo>
                <a:lnTo>
                  <a:pt x="361948" y="958533"/>
                </a:lnTo>
                <a:lnTo>
                  <a:pt x="363533" y="941706"/>
                </a:lnTo>
                <a:lnTo>
                  <a:pt x="366071" y="924878"/>
                </a:lnTo>
                <a:lnTo>
                  <a:pt x="368925" y="908686"/>
                </a:lnTo>
                <a:lnTo>
                  <a:pt x="373048" y="892811"/>
                </a:lnTo>
                <a:lnTo>
                  <a:pt x="377171" y="876936"/>
                </a:lnTo>
                <a:lnTo>
                  <a:pt x="382245" y="861696"/>
                </a:lnTo>
                <a:lnTo>
                  <a:pt x="387953" y="847091"/>
                </a:lnTo>
                <a:lnTo>
                  <a:pt x="393979" y="832168"/>
                </a:lnTo>
                <a:lnTo>
                  <a:pt x="400956" y="818198"/>
                </a:lnTo>
                <a:lnTo>
                  <a:pt x="408568" y="804546"/>
                </a:lnTo>
                <a:lnTo>
                  <a:pt x="416179" y="791211"/>
                </a:lnTo>
                <a:lnTo>
                  <a:pt x="424425" y="778511"/>
                </a:lnTo>
                <a:lnTo>
                  <a:pt x="433305" y="766446"/>
                </a:lnTo>
                <a:lnTo>
                  <a:pt x="442819" y="754698"/>
                </a:lnTo>
                <a:lnTo>
                  <a:pt x="452650" y="743586"/>
                </a:lnTo>
                <a:lnTo>
                  <a:pt x="462482" y="732791"/>
                </a:lnTo>
                <a:lnTo>
                  <a:pt x="473264" y="722631"/>
                </a:lnTo>
                <a:lnTo>
                  <a:pt x="484047" y="713423"/>
                </a:lnTo>
                <a:lnTo>
                  <a:pt x="495464" y="704533"/>
                </a:lnTo>
                <a:lnTo>
                  <a:pt x="507516" y="696596"/>
                </a:lnTo>
                <a:lnTo>
                  <a:pt x="519567" y="688976"/>
                </a:lnTo>
                <a:lnTo>
                  <a:pt x="531936" y="682308"/>
                </a:lnTo>
                <a:lnTo>
                  <a:pt x="538278" y="679133"/>
                </a:lnTo>
                <a:lnTo>
                  <a:pt x="544938" y="676276"/>
                </a:lnTo>
                <a:lnTo>
                  <a:pt x="551281" y="673418"/>
                </a:lnTo>
                <a:lnTo>
                  <a:pt x="557941" y="670878"/>
                </a:lnTo>
                <a:lnTo>
                  <a:pt x="564284" y="668338"/>
                </a:lnTo>
                <a:lnTo>
                  <a:pt x="571261" y="666433"/>
                </a:lnTo>
                <a:lnTo>
                  <a:pt x="577921" y="664211"/>
                </a:lnTo>
                <a:lnTo>
                  <a:pt x="584898" y="662623"/>
                </a:lnTo>
                <a:lnTo>
                  <a:pt x="591875" y="661036"/>
                </a:lnTo>
                <a:lnTo>
                  <a:pt x="598535" y="659766"/>
                </a:lnTo>
                <a:lnTo>
                  <a:pt x="605830" y="658178"/>
                </a:lnTo>
                <a:lnTo>
                  <a:pt x="612490" y="657226"/>
                </a:lnTo>
                <a:lnTo>
                  <a:pt x="619784" y="656591"/>
                </a:lnTo>
                <a:lnTo>
                  <a:pt x="627078" y="655956"/>
                </a:lnTo>
                <a:lnTo>
                  <a:pt x="634055" y="655638"/>
                </a:lnTo>
                <a:close/>
                <a:moveTo>
                  <a:pt x="1604962" y="463550"/>
                </a:moveTo>
                <a:lnTo>
                  <a:pt x="1776412" y="463550"/>
                </a:lnTo>
                <a:lnTo>
                  <a:pt x="1776412" y="1252538"/>
                </a:lnTo>
                <a:lnTo>
                  <a:pt x="1604962" y="1252538"/>
                </a:lnTo>
                <a:lnTo>
                  <a:pt x="1604962" y="463550"/>
                </a:lnTo>
                <a:close/>
                <a:moveTo>
                  <a:pt x="0" y="0"/>
                </a:moveTo>
                <a:lnTo>
                  <a:pt x="2125663" y="0"/>
                </a:lnTo>
                <a:lnTo>
                  <a:pt x="2125663" y="171553"/>
                </a:lnTo>
                <a:lnTo>
                  <a:pt x="2039621" y="171553"/>
                </a:lnTo>
                <a:lnTo>
                  <a:pt x="2039621" y="1577975"/>
                </a:lnTo>
                <a:lnTo>
                  <a:pt x="1252220" y="1577975"/>
                </a:lnTo>
                <a:lnTo>
                  <a:pt x="1252220" y="1449310"/>
                </a:lnTo>
                <a:lnTo>
                  <a:pt x="1911033" y="1449310"/>
                </a:lnTo>
                <a:lnTo>
                  <a:pt x="1911033" y="171553"/>
                </a:lnTo>
                <a:lnTo>
                  <a:pt x="195263" y="171553"/>
                </a:lnTo>
                <a:lnTo>
                  <a:pt x="195263" y="1249164"/>
                </a:lnTo>
                <a:lnTo>
                  <a:pt x="66675" y="1249164"/>
                </a:lnTo>
                <a:lnTo>
                  <a:pt x="66675" y="171553"/>
                </a:lnTo>
                <a:lnTo>
                  <a:pt x="0" y="171553"/>
                </a:lnTo>
                <a:lnTo>
                  <a:pt x="0" y="0"/>
                </a:lnTo>
                <a:close/>
              </a:path>
            </a:pathLst>
          </a:custGeom>
          <a:solidFill>
            <a:schemeClr val="accent1">
              <a:lumMod val="40000"/>
              <a:lumOff val="60000"/>
            </a:schemeClr>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ea typeface="宋体" panose="02010600030101010101" pitchFamily="2" charset="-122"/>
            </a:endParaRPr>
          </a:p>
        </p:txBody>
      </p:sp>
      <p:sp>
        <p:nvSpPr>
          <p:cNvPr id="3" name="Rectangle 2">
            <a:extLst>
              <a:ext uri="{FF2B5EF4-FFF2-40B4-BE49-F238E27FC236}">
                <a16:creationId xmlns:a16="http://schemas.microsoft.com/office/drawing/2014/main" id="{BD15F604-D9EB-4888-8C01-6A5B094128F4}"/>
              </a:ext>
            </a:extLst>
          </p:cNvPr>
          <p:cNvSpPr>
            <a:spLocks noChangeArrowheads="1"/>
          </p:cNvSpPr>
          <p:nvPr/>
        </p:nvSpPr>
        <p:spPr bwMode="auto">
          <a:xfrm>
            <a:off x="395536" y="4482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文本框 5">
            <a:extLst>
              <a:ext uri="{FF2B5EF4-FFF2-40B4-BE49-F238E27FC236}">
                <a16:creationId xmlns:a16="http://schemas.microsoft.com/office/drawing/2014/main" id="{56227AEB-5613-4C24-A9FF-4047F629452D}"/>
              </a:ext>
            </a:extLst>
          </p:cNvPr>
          <p:cNvSpPr txBox="1"/>
          <p:nvPr/>
        </p:nvSpPr>
        <p:spPr>
          <a:xfrm flipH="1">
            <a:off x="5400091" y="655146"/>
            <a:ext cx="3528393" cy="4431983"/>
          </a:xfrm>
          <a:prstGeom prst="rect">
            <a:avLst/>
          </a:prstGeom>
          <a:noFill/>
        </p:spPr>
        <p:txBody>
          <a:bodyPr wrap="square" lIns="0" tIns="0" rIns="0" bIns="0" rtlCol="0">
            <a:spAutoFit/>
          </a:bodyPr>
          <a:lstStyle/>
          <a:p>
            <a:r>
              <a:rPr lang="en-US" altLang="zh-CN" dirty="0"/>
              <a:t>         </a:t>
            </a:r>
            <a:r>
              <a:rPr lang="zh-CN" altLang="zh-CN" dirty="0"/>
              <a:t>提供任务接收接口，</a:t>
            </a:r>
            <a:r>
              <a:rPr lang="en-US" altLang="zh-CN" dirty="0"/>
              <a:t>XX</a:t>
            </a:r>
            <a:r>
              <a:rPr lang="zh-CN" altLang="zh-CN" dirty="0"/>
              <a:t>装置总控系统调用此接口输入任务信息，辐射防护数据集成与监控系统解析任务数据，并对任务进行处理。</a:t>
            </a:r>
          </a:p>
          <a:p>
            <a:r>
              <a:rPr lang="en-US" altLang="zh-CN" dirty="0"/>
              <a:t>         </a:t>
            </a:r>
            <a:r>
              <a:rPr lang="zh-CN" altLang="zh-CN" dirty="0"/>
              <a:t>辐射防护数据集成与监控系统接收到任务后，需要记录日志，并应答</a:t>
            </a:r>
            <a:r>
              <a:rPr lang="en-US" altLang="zh-CN" dirty="0"/>
              <a:t>XX</a:t>
            </a:r>
            <a:r>
              <a:rPr lang="zh-CN" altLang="zh-CN" dirty="0"/>
              <a:t>装置总控系统任务信息解析结果，同时在界面上显示已经收到的任务详细信息。</a:t>
            </a:r>
          </a:p>
          <a:p>
            <a:r>
              <a:rPr lang="en-US" altLang="zh-CN" dirty="0"/>
              <a:t>         </a:t>
            </a:r>
            <a:r>
              <a:rPr lang="zh-CN" altLang="zh-CN" dirty="0"/>
              <a:t>从</a:t>
            </a:r>
            <a:r>
              <a:rPr lang="en-US" altLang="zh-CN" dirty="0"/>
              <a:t>XX</a:t>
            </a:r>
            <a:r>
              <a:rPr lang="zh-CN" altLang="zh-CN" dirty="0"/>
              <a:t>装置总控系统的任务分为子系统任务和操作员任务。其中，子系统任务需要下发到对应子系统进行执行，操作员任务需要在软件界面上对操作人员进行提示，操作人员完成任务后，在软件界面上对任务的执行结果进行确认。</a:t>
            </a:r>
          </a:p>
        </p:txBody>
      </p:sp>
      <p:sp>
        <p:nvSpPr>
          <p:cNvPr id="7" name="Rectangle 2">
            <a:extLst>
              <a:ext uri="{FF2B5EF4-FFF2-40B4-BE49-F238E27FC236}">
                <a16:creationId xmlns:a16="http://schemas.microsoft.com/office/drawing/2014/main" id="{6CA22F06-9C6B-486F-ABBA-19382CEB638C}"/>
              </a:ext>
            </a:extLst>
          </p:cNvPr>
          <p:cNvSpPr>
            <a:spLocks noChangeArrowheads="1"/>
          </p:cNvSpPr>
          <p:nvPr/>
        </p:nvSpPr>
        <p:spPr bwMode="auto">
          <a:xfrm>
            <a:off x="0" y="0"/>
            <a:ext cx="8049918"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10" name="Rectangle 4">
            <a:extLst>
              <a:ext uri="{FF2B5EF4-FFF2-40B4-BE49-F238E27FC236}">
                <a16:creationId xmlns:a16="http://schemas.microsoft.com/office/drawing/2014/main" id="{2842361A-F0C2-4B8E-8C27-85EF109586C2}"/>
              </a:ext>
            </a:extLst>
          </p:cNvPr>
          <p:cNvSpPr>
            <a:spLocks noChangeArrowheads="1"/>
          </p:cNvSpPr>
          <p:nvPr/>
        </p:nvSpPr>
        <p:spPr bwMode="auto">
          <a:xfrm>
            <a:off x="1979712" y="91574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2">
            <a:extLst>
              <a:ext uri="{FF2B5EF4-FFF2-40B4-BE49-F238E27FC236}">
                <a16:creationId xmlns:a16="http://schemas.microsoft.com/office/drawing/2014/main" id="{D8AB25C7-5A8D-42E9-9ADD-B8FA13A82799}"/>
              </a:ext>
            </a:extLst>
          </p:cNvPr>
          <p:cNvSpPr>
            <a:spLocks noChangeArrowheads="1"/>
          </p:cNvSpPr>
          <p:nvPr/>
        </p:nvSpPr>
        <p:spPr bwMode="auto">
          <a:xfrm>
            <a:off x="1114425" y="987927"/>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Rectangle 4">
            <a:extLst>
              <a:ext uri="{FF2B5EF4-FFF2-40B4-BE49-F238E27FC236}">
                <a16:creationId xmlns:a16="http://schemas.microsoft.com/office/drawing/2014/main" id="{9F026FD3-1070-48B0-BA1B-F0979AC5848D}"/>
              </a:ext>
            </a:extLst>
          </p:cNvPr>
          <p:cNvSpPr>
            <a:spLocks noChangeArrowheads="1"/>
          </p:cNvSpPr>
          <p:nvPr/>
        </p:nvSpPr>
        <p:spPr bwMode="auto">
          <a:xfrm>
            <a:off x="1140972" y="699969"/>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2">
            <a:extLst>
              <a:ext uri="{FF2B5EF4-FFF2-40B4-BE49-F238E27FC236}">
                <a16:creationId xmlns:a16="http://schemas.microsoft.com/office/drawing/2014/main" id="{5C11C83E-749A-44FB-A775-C08AC2098B14}"/>
              </a:ext>
            </a:extLst>
          </p:cNvPr>
          <p:cNvSpPr>
            <a:spLocks noChangeArrowheads="1"/>
          </p:cNvSpPr>
          <p:nvPr/>
        </p:nvSpPr>
        <p:spPr bwMode="auto">
          <a:xfrm>
            <a:off x="467544" y="793706"/>
            <a:ext cx="7543248"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12" name="对象 11">
            <a:extLst>
              <a:ext uri="{FF2B5EF4-FFF2-40B4-BE49-F238E27FC236}">
                <a16:creationId xmlns:a16="http://schemas.microsoft.com/office/drawing/2014/main" id="{5BCDA82A-57BD-4EED-82A6-C5E59F4D9061}"/>
              </a:ext>
            </a:extLst>
          </p:cNvPr>
          <p:cNvGraphicFramePr>
            <a:graphicFrameLocks noChangeAspect="1"/>
          </p:cNvGraphicFramePr>
          <p:nvPr>
            <p:extLst>
              <p:ext uri="{D42A27DB-BD31-4B8C-83A1-F6EECF244321}">
                <p14:modId xmlns:p14="http://schemas.microsoft.com/office/powerpoint/2010/main" val="1947278910"/>
              </p:ext>
            </p:extLst>
          </p:nvPr>
        </p:nvGraphicFramePr>
        <p:xfrm>
          <a:off x="467544" y="793706"/>
          <a:ext cx="4824536" cy="4304971"/>
        </p:xfrm>
        <a:graphic>
          <a:graphicData uri="http://schemas.openxmlformats.org/presentationml/2006/ole">
            <mc:AlternateContent xmlns:mc="http://schemas.openxmlformats.org/markup-compatibility/2006">
              <mc:Choice xmlns:v="urn:schemas-microsoft-com:vml" Requires="v">
                <p:oleObj spid="_x0000_s48146" name="Visio" r:id="rId4" imgW="5843654" imgH="6719956" progId="Visio.Drawing.15">
                  <p:embed/>
                </p:oleObj>
              </mc:Choice>
              <mc:Fallback>
                <p:oleObj name="Visio" r:id="rId4" imgW="5843654" imgH="6719956" progId="Visio.Drawing.15">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7544" y="793706"/>
                        <a:ext cx="4824536" cy="4304971"/>
                      </a:xfrm>
                      <a:prstGeom prst="rect">
                        <a:avLst/>
                      </a:prstGeom>
                      <a:noFill/>
                    </p:spPr>
                  </p:pic>
                </p:oleObj>
              </mc:Fallback>
            </mc:AlternateContent>
          </a:graphicData>
        </a:graphic>
      </p:graphicFrame>
    </p:spTree>
    <p:extLst>
      <p:ext uri="{BB962C8B-B14F-4D97-AF65-F5344CB8AC3E}">
        <p14:creationId xmlns:p14="http://schemas.microsoft.com/office/powerpoint/2010/main" val="12305046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31" name="文本框 9"/>
          <p:cNvSpPr txBox="1"/>
          <p:nvPr/>
        </p:nvSpPr>
        <p:spPr>
          <a:xfrm>
            <a:off x="1520241" y="2982445"/>
            <a:ext cx="1278124" cy="377026"/>
          </a:xfrm>
          <a:prstGeom prst="rect">
            <a:avLst/>
          </a:prstGeom>
          <a:noFill/>
        </p:spPr>
        <p:txBody>
          <a:bodyPr wrap="square" lIns="68580" tIns="34290" rIns="68580" bIns="34290" rtlCol="0">
            <a:spAutoFit/>
          </a:bodyPr>
          <a:lstStyle/>
          <a:p>
            <a:pPr marL="0" lvl="1" algn="ctr"/>
            <a:r>
              <a:rPr lang="zh-CN" altLang="en-US" sz="2000" b="1" dirty="0">
                <a:solidFill>
                  <a:schemeClr val="bg1"/>
                </a:solidFill>
                <a:latin typeface="微软雅黑" pitchFamily="34" charset="-122"/>
                <a:ea typeface="微软雅黑" pitchFamily="34" charset="-122"/>
              </a:rPr>
              <a:t>项目概述</a:t>
            </a:r>
          </a:p>
        </p:txBody>
      </p:sp>
      <p:sp>
        <p:nvSpPr>
          <p:cNvPr id="21" name="TextBox 20"/>
          <p:cNvSpPr txBox="1"/>
          <p:nvPr/>
        </p:nvSpPr>
        <p:spPr>
          <a:xfrm>
            <a:off x="4048684" y="793673"/>
            <a:ext cx="1046633" cy="276999"/>
          </a:xfrm>
          <a:prstGeom prst="rect">
            <a:avLst/>
          </a:prstGeom>
          <a:noFill/>
        </p:spPr>
        <p:txBody>
          <a:bodyPr wrap="none" rtlCol="0">
            <a:spAutoFit/>
          </a:bodyPr>
          <a:lstStyle/>
          <a:p>
            <a:r>
              <a:rPr lang="en-US" altLang="zh-CN" sz="1200" b="1" dirty="0">
                <a:solidFill>
                  <a:schemeClr val="bg1"/>
                </a:solidFill>
                <a:latin typeface="微软雅黑" pitchFamily="34" charset="-122"/>
                <a:ea typeface="微软雅黑" pitchFamily="34" charset="-122"/>
              </a:rPr>
              <a:t>CONTENTS</a:t>
            </a:r>
            <a:endParaRPr lang="zh-CN" altLang="en-US" sz="1200" b="1" dirty="0">
              <a:solidFill>
                <a:schemeClr val="bg1"/>
              </a:solidFill>
              <a:latin typeface="微软雅黑" pitchFamily="34" charset="-122"/>
              <a:ea typeface="微软雅黑" pitchFamily="34" charset="-122"/>
            </a:endParaRPr>
          </a:p>
        </p:txBody>
      </p:sp>
      <p:sp>
        <p:nvSpPr>
          <p:cNvPr id="26" name="Freeform 5"/>
          <p:cNvSpPr>
            <a:spLocks/>
          </p:cNvSpPr>
          <p:nvPr/>
        </p:nvSpPr>
        <p:spPr bwMode="auto">
          <a:xfrm>
            <a:off x="1702220" y="2011783"/>
            <a:ext cx="945370" cy="85235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accent1"/>
          </a:solidFill>
          <a:ln w="952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5" name="KSO_Shape"/>
          <p:cNvSpPr>
            <a:spLocks/>
          </p:cNvSpPr>
          <p:nvPr/>
        </p:nvSpPr>
        <p:spPr bwMode="auto">
          <a:xfrm>
            <a:off x="1870621" y="2229020"/>
            <a:ext cx="608566" cy="417882"/>
          </a:xfrm>
          <a:custGeom>
            <a:avLst/>
            <a:gdLst>
              <a:gd name="T0" fmla="*/ 2147483646 w 112"/>
              <a:gd name="T1" fmla="*/ 2147483646 h 77"/>
              <a:gd name="T2" fmla="*/ 2147483646 w 112"/>
              <a:gd name="T3" fmla="*/ 2147483646 h 77"/>
              <a:gd name="T4" fmla="*/ 2147483646 w 112"/>
              <a:gd name="T5" fmla="*/ 2147483646 h 77"/>
              <a:gd name="T6" fmla="*/ 2147483646 w 112"/>
              <a:gd name="T7" fmla="*/ 2147483646 h 77"/>
              <a:gd name="T8" fmla="*/ 2147483646 w 112"/>
              <a:gd name="T9" fmla="*/ 2147483646 h 77"/>
              <a:gd name="T10" fmla="*/ 0 w 112"/>
              <a:gd name="T11" fmla="*/ 2147483646 h 77"/>
              <a:gd name="T12" fmla="*/ 2147483646 w 112"/>
              <a:gd name="T13" fmla="*/ 2147483646 h 77"/>
              <a:gd name="T14" fmla="*/ 2147483646 w 112"/>
              <a:gd name="T15" fmla="*/ 2147483646 h 77"/>
              <a:gd name="T16" fmla="*/ 2147483646 w 112"/>
              <a:gd name="T17" fmla="*/ 2147483646 h 77"/>
              <a:gd name="T18" fmla="*/ 2147483646 w 112"/>
              <a:gd name="T19" fmla="*/ 2147483646 h 77"/>
              <a:gd name="T20" fmla="*/ 2147483646 w 112"/>
              <a:gd name="T21" fmla="*/ 2147483646 h 77"/>
              <a:gd name="T22" fmla="*/ 2147483646 w 112"/>
              <a:gd name="T23" fmla="*/ 2147483646 h 77"/>
              <a:gd name="T24" fmla="*/ 2147483646 w 112"/>
              <a:gd name="T25" fmla="*/ 2147483646 h 77"/>
              <a:gd name="T26" fmla="*/ 2147483646 w 112"/>
              <a:gd name="T27" fmla="*/ 2147483646 h 77"/>
              <a:gd name="T28" fmla="*/ 2147483646 w 112"/>
              <a:gd name="T29" fmla="*/ 2147483646 h 77"/>
              <a:gd name="T30" fmla="*/ 2147483646 w 112"/>
              <a:gd name="T31" fmla="*/ 2147483646 h 77"/>
              <a:gd name="T32" fmla="*/ 2147483646 w 112"/>
              <a:gd name="T33" fmla="*/ 2147483646 h 77"/>
              <a:gd name="T34" fmla="*/ 2147483646 w 112"/>
              <a:gd name="T35" fmla="*/ 2147483646 h 77"/>
              <a:gd name="T36" fmla="*/ 2147483646 w 112"/>
              <a:gd name="T37" fmla="*/ 2147483646 h 77"/>
              <a:gd name="T38" fmla="*/ 2147483646 w 112"/>
              <a:gd name="T39" fmla="*/ 2147483646 h 77"/>
              <a:gd name="T40" fmla="*/ 2147483646 w 112"/>
              <a:gd name="T41" fmla="*/ 2147483646 h 77"/>
              <a:gd name="T42" fmla="*/ 2147483646 w 112"/>
              <a:gd name="T43" fmla="*/ 2147483646 h 77"/>
              <a:gd name="T44" fmla="*/ 2147483646 w 112"/>
              <a:gd name="T45" fmla="*/ 2147483646 h 77"/>
              <a:gd name="T46" fmla="*/ 2147483646 w 112"/>
              <a:gd name="T47" fmla="*/ 2147483646 h 77"/>
              <a:gd name="T48" fmla="*/ 2147483646 w 112"/>
              <a:gd name="T49" fmla="*/ 2147483646 h 77"/>
              <a:gd name="T50" fmla="*/ 2147483646 w 112"/>
              <a:gd name="T51" fmla="*/ 2147483646 h 77"/>
              <a:gd name="T52" fmla="*/ 2147483646 w 112"/>
              <a:gd name="T53" fmla="*/ 2147483646 h 77"/>
              <a:gd name="T54" fmla="*/ 2147483646 w 112"/>
              <a:gd name="T55" fmla="*/ 2147483646 h 77"/>
              <a:gd name="T56" fmla="*/ 2147483646 w 112"/>
              <a:gd name="T57" fmla="*/ 2147483646 h 77"/>
              <a:gd name="T58" fmla="*/ 2147483646 w 112"/>
              <a:gd name="T59" fmla="*/ 2147483646 h 77"/>
              <a:gd name="T60" fmla="*/ 2147483646 w 112"/>
              <a:gd name="T61" fmla="*/ 2147483646 h 77"/>
              <a:gd name="T62" fmla="*/ 2147483646 w 112"/>
              <a:gd name="T63" fmla="*/ 2147483646 h 77"/>
              <a:gd name="T64" fmla="*/ 2147483646 w 112"/>
              <a:gd name="T65" fmla="*/ 2147483646 h 77"/>
              <a:gd name="T66" fmla="*/ 2147483646 w 112"/>
              <a:gd name="T67" fmla="*/ 2147483646 h 77"/>
              <a:gd name="T68" fmla="*/ 2147483646 w 112"/>
              <a:gd name="T69" fmla="*/ 2147483646 h 77"/>
              <a:gd name="T70" fmla="*/ 2147483646 w 112"/>
              <a:gd name="T71" fmla="*/ 2147483646 h 77"/>
              <a:gd name="T72" fmla="*/ 2147483646 w 112"/>
              <a:gd name="T73" fmla="*/ 2147483646 h 77"/>
              <a:gd name="T74" fmla="*/ 2147483646 w 112"/>
              <a:gd name="T75" fmla="*/ 2147483646 h 77"/>
              <a:gd name="T76" fmla="*/ 2147483646 w 112"/>
              <a:gd name="T77" fmla="*/ 2147483646 h 77"/>
              <a:gd name="T78" fmla="*/ 2147483646 w 112"/>
              <a:gd name="T79" fmla="*/ 2147483646 h 77"/>
              <a:gd name="T80" fmla="*/ 2147483646 w 112"/>
              <a:gd name="T81" fmla="*/ 2147483646 h 77"/>
              <a:gd name="T82" fmla="*/ 2147483646 w 112"/>
              <a:gd name="T83" fmla="*/ 2147483646 h 77"/>
              <a:gd name="T84" fmla="*/ 2147483646 w 112"/>
              <a:gd name="T85" fmla="*/ 2147483646 h 77"/>
              <a:gd name="T86" fmla="*/ 2147483646 w 112"/>
              <a:gd name="T87" fmla="*/ 2147483646 h 77"/>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12" h="77">
                <a:moveTo>
                  <a:pt x="56" y="0"/>
                </a:moveTo>
                <a:cubicBezTo>
                  <a:pt x="62" y="0"/>
                  <a:pt x="66" y="4"/>
                  <a:pt x="66" y="10"/>
                </a:cubicBezTo>
                <a:cubicBezTo>
                  <a:pt x="66" y="15"/>
                  <a:pt x="62" y="20"/>
                  <a:pt x="56" y="20"/>
                </a:cubicBezTo>
                <a:cubicBezTo>
                  <a:pt x="51" y="20"/>
                  <a:pt x="46" y="15"/>
                  <a:pt x="46" y="10"/>
                </a:cubicBezTo>
                <a:cubicBezTo>
                  <a:pt x="46" y="4"/>
                  <a:pt x="51" y="0"/>
                  <a:pt x="56" y="0"/>
                </a:cubicBezTo>
                <a:close/>
                <a:moveTo>
                  <a:pt x="15" y="49"/>
                </a:moveTo>
                <a:cubicBezTo>
                  <a:pt x="15" y="66"/>
                  <a:pt x="15" y="66"/>
                  <a:pt x="15" y="66"/>
                </a:cubicBezTo>
                <a:cubicBezTo>
                  <a:pt x="10" y="66"/>
                  <a:pt x="10" y="66"/>
                  <a:pt x="10" y="66"/>
                </a:cubicBezTo>
                <a:cubicBezTo>
                  <a:pt x="10" y="52"/>
                  <a:pt x="10" y="52"/>
                  <a:pt x="10" y="52"/>
                </a:cubicBezTo>
                <a:cubicBezTo>
                  <a:pt x="9" y="52"/>
                  <a:pt x="9" y="52"/>
                  <a:pt x="9" y="52"/>
                </a:cubicBezTo>
                <a:cubicBezTo>
                  <a:pt x="9" y="66"/>
                  <a:pt x="9" y="66"/>
                  <a:pt x="9" y="66"/>
                </a:cubicBezTo>
                <a:cubicBezTo>
                  <a:pt x="4" y="66"/>
                  <a:pt x="4" y="66"/>
                  <a:pt x="4" y="66"/>
                </a:cubicBezTo>
                <a:cubicBezTo>
                  <a:pt x="4" y="49"/>
                  <a:pt x="4" y="49"/>
                  <a:pt x="4" y="49"/>
                </a:cubicBezTo>
                <a:cubicBezTo>
                  <a:pt x="4" y="46"/>
                  <a:pt x="4" y="46"/>
                  <a:pt x="4" y="46"/>
                </a:cubicBezTo>
                <a:cubicBezTo>
                  <a:pt x="4" y="37"/>
                  <a:pt x="4" y="37"/>
                  <a:pt x="4" y="37"/>
                </a:cubicBezTo>
                <a:cubicBezTo>
                  <a:pt x="4" y="37"/>
                  <a:pt x="4" y="37"/>
                  <a:pt x="4" y="37"/>
                </a:cubicBezTo>
                <a:cubicBezTo>
                  <a:pt x="4" y="46"/>
                  <a:pt x="4" y="46"/>
                  <a:pt x="4" y="46"/>
                </a:cubicBezTo>
                <a:cubicBezTo>
                  <a:pt x="0" y="46"/>
                  <a:pt x="0" y="46"/>
                  <a:pt x="0" y="46"/>
                </a:cubicBezTo>
                <a:cubicBezTo>
                  <a:pt x="0" y="33"/>
                  <a:pt x="0" y="33"/>
                  <a:pt x="0" y="33"/>
                </a:cubicBezTo>
                <a:cubicBezTo>
                  <a:pt x="0" y="31"/>
                  <a:pt x="1" y="29"/>
                  <a:pt x="4" y="29"/>
                </a:cubicBezTo>
                <a:cubicBezTo>
                  <a:pt x="13" y="29"/>
                  <a:pt x="13" y="29"/>
                  <a:pt x="13" y="29"/>
                </a:cubicBezTo>
                <a:cubicBezTo>
                  <a:pt x="13" y="30"/>
                  <a:pt x="13" y="30"/>
                  <a:pt x="13" y="31"/>
                </a:cubicBezTo>
                <a:cubicBezTo>
                  <a:pt x="13" y="49"/>
                  <a:pt x="13" y="49"/>
                  <a:pt x="13" y="49"/>
                </a:cubicBezTo>
                <a:cubicBezTo>
                  <a:pt x="15" y="49"/>
                  <a:pt x="15" y="49"/>
                  <a:pt x="15" y="49"/>
                </a:cubicBezTo>
                <a:close/>
                <a:moveTo>
                  <a:pt x="10" y="15"/>
                </a:moveTo>
                <a:cubicBezTo>
                  <a:pt x="13" y="15"/>
                  <a:pt x="16" y="18"/>
                  <a:pt x="16" y="22"/>
                </a:cubicBezTo>
                <a:cubicBezTo>
                  <a:pt x="16" y="23"/>
                  <a:pt x="16" y="24"/>
                  <a:pt x="15" y="25"/>
                </a:cubicBezTo>
                <a:cubicBezTo>
                  <a:pt x="15" y="26"/>
                  <a:pt x="15" y="26"/>
                  <a:pt x="14" y="26"/>
                </a:cubicBezTo>
                <a:cubicBezTo>
                  <a:pt x="13" y="27"/>
                  <a:pt x="12" y="28"/>
                  <a:pt x="10" y="28"/>
                </a:cubicBezTo>
                <a:cubicBezTo>
                  <a:pt x="6" y="28"/>
                  <a:pt x="3" y="25"/>
                  <a:pt x="3" y="22"/>
                </a:cubicBezTo>
                <a:cubicBezTo>
                  <a:pt x="3" y="18"/>
                  <a:pt x="6" y="15"/>
                  <a:pt x="10" y="15"/>
                </a:cubicBezTo>
                <a:close/>
                <a:moveTo>
                  <a:pt x="96" y="49"/>
                </a:moveTo>
                <a:cubicBezTo>
                  <a:pt x="96" y="66"/>
                  <a:pt x="96" y="66"/>
                  <a:pt x="96" y="66"/>
                </a:cubicBezTo>
                <a:cubicBezTo>
                  <a:pt x="101" y="66"/>
                  <a:pt x="101" y="66"/>
                  <a:pt x="101" y="66"/>
                </a:cubicBezTo>
                <a:cubicBezTo>
                  <a:pt x="101" y="52"/>
                  <a:pt x="101" y="52"/>
                  <a:pt x="101" y="52"/>
                </a:cubicBezTo>
                <a:cubicBezTo>
                  <a:pt x="102" y="52"/>
                  <a:pt x="102" y="52"/>
                  <a:pt x="102" y="52"/>
                </a:cubicBezTo>
                <a:cubicBezTo>
                  <a:pt x="102" y="66"/>
                  <a:pt x="102" y="66"/>
                  <a:pt x="102" y="66"/>
                </a:cubicBezTo>
                <a:cubicBezTo>
                  <a:pt x="107" y="66"/>
                  <a:pt x="107" y="66"/>
                  <a:pt x="107" y="66"/>
                </a:cubicBezTo>
                <a:cubicBezTo>
                  <a:pt x="107" y="49"/>
                  <a:pt x="107" y="49"/>
                  <a:pt x="107" y="49"/>
                </a:cubicBezTo>
                <a:cubicBezTo>
                  <a:pt x="107" y="46"/>
                  <a:pt x="107" y="46"/>
                  <a:pt x="107" y="46"/>
                </a:cubicBezTo>
                <a:cubicBezTo>
                  <a:pt x="107" y="37"/>
                  <a:pt x="107" y="37"/>
                  <a:pt x="107" y="37"/>
                </a:cubicBezTo>
                <a:cubicBezTo>
                  <a:pt x="107" y="37"/>
                  <a:pt x="107" y="37"/>
                  <a:pt x="107" y="37"/>
                </a:cubicBezTo>
                <a:cubicBezTo>
                  <a:pt x="107" y="46"/>
                  <a:pt x="107" y="46"/>
                  <a:pt x="107" y="46"/>
                </a:cubicBezTo>
                <a:cubicBezTo>
                  <a:pt x="112" y="46"/>
                  <a:pt x="112" y="46"/>
                  <a:pt x="112" y="46"/>
                </a:cubicBezTo>
                <a:cubicBezTo>
                  <a:pt x="112" y="33"/>
                  <a:pt x="112" y="33"/>
                  <a:pt x="112" y="33"/>
                </a:cubicBezTo>
                <a:cubicBezTo>
                  <a:pt x="112" y="31"/>
                  <a:pt x="110" y="29"/>
                  <a:pt x="107" y="29"/>
                </a:cubicBezTo>
                <a:cubicBezTo>
                  <a:pt x="98" y="29"/>
                  <a:pt x="98" y="29"/>
                  <a:pt x="98" y="29"/>
                </a:cubicBezTo>
                <a:cubicBezTo>
                  <a:pt x="98" y="30"/>
                  <a:pt x="98" y="30"/>
                  <a:pt x="98" y="31"/>
                </a:cubicBezTo>
                <a:cubicBezTo>
                  <a:pt x="98" y="49"/>
                  <a:pt x="98" y="49"/>
                  <a:pt x="98" y="49"/>
                </a:cubicBezTo>
                <a:cubicBezTo>
                  <a:pt x="96" y="49"/>
                  <a:pt x="96" y="49"/>
                  <a:pt x="96" y="49"/>
                </a:cubicBezTo>
                <a:close/>
                <a:moveTo>
                  <a:pt x="101" y="15"/>
                </a:moveTo>
                <a:cubicBezTo>
                  <a:pt x="98" y="15"/>
                  <a:pt x="95" y="18"/>
                  <a:pt x="95" y="22"/>
                </a:cubicBezTo>
                <a:cubicBezTo>
                  <a:pt x="95" y="23"/>
                  <a:pt x="95" y="24"/>
                  <a:pt x="96" y="25"/>
                </a:cubicBezTo>
                <a:cubicBezTo>
                  <a:pt x="96" y="26"/>
                  <a:pt x="97" y="26"/>
                  <a:pt x="97" y="26"/>
                </a:cubicBezTo>
                <a:cubicBezTo>
                  <a:pt x="98" y="27"/>
                  <a:pt x="100" y="28"/>
                  <a:pt x="101" y="28"/>
                </a:cubicBezTo>
                <a:cubicBezTo>
                  <a:pt x="105" y="28"/>
                  <a:pt x="108" y="25"/>
                  <a:pt x="108" y="22"/>
                </a:cubicBezTo>
                <a:cubicBezTo>
                  <a:pt x="108" y="18"/>
                  <a:pt x="105" y="15"/>
                  <a:pt x="101" y="15"/>
                </a:cubicBezTo>
                <a:close/>
                <a:moveTo>
                  <a:pt x="75" y="51"/>
                </a:moveTo>
                <a:cubicBezTo>
                  <a:pt x="75" y="72"/>
                  <a:pt x="75" y="72"/>
                  <a:pt x="75" y="72"/>
                </a:cubicBezTo>
                <a:cubicBezTo>
                  <a:pt x="80" y="72"/>
                  <a:pt x="80" y="72"/>
                  <a:pt x="80" y="72"/>
                </a:cubicBezTo>
                <a:cubicBezTo>
                  <a:pt x="80" y="54"/>
                  <a:pt x="80" y="54"/>
                  <a:pt x="80" y="54"/>
                </a:cubicBezTo>
                <a:cubicBezTo>
                  <a:pt x="82" y="54"/>
                  <a:pt x="82" y="54"/>
                  <a:pt x="82" y="54"/>
                </a:cubicBezTo>
                <a:cubicBezTo>
                  <a:pt x="82" y="72"/>
                  <a:pt x="82" y="72"/>
                  <a:pt x="82" y="72"/>
                </a:cubicBezTo>
                <a:cubicBezTo>
                  <a:pt x="87" y="72"/>
                  <a:pt x="87" y="72"/>
                  <a:pt x="87" y="72"/>
                </a:cubicBezTo>
                <a:cubicBezTo>
                  <a:pt x="87" y="51"/>
                  <a:pt x="87" y="51"/>
                  <a:pt x="87" y="51"/>
                </a:cubicBezTo>
                <a:cubicBezTo>
                  <a:pt x="87" y="47"/>
                  <a:pt x="87" y="47"/>
                  <a:pt x="87" y="47"/>
                </a:cubicBezTo>
                <a:cubicBezTo>
                  <a:pt x="87" y="36"/>
                  <a:pt x="87" y="36"/>
                  <a:pt x="87" y="36"/>
                </a:cubicBezTo>
                <a:cubicBezTo>
                  <a:pt x="88" y="36"/>
                  <a:pt x="88" y="36"/>
                  <a:pt x="88" y="36"/>
                </a:cubicBezTo>
                <a:cubicBezTo>
                  <a:pt x="88" y="47"/>
                  <a:pt x="88" y="47"/>
                  <a:pt x="88" y="47"/>
                </a:cubicBezTo>
                <a:cubicBezTo>
                  <a:pt x="94" y="47"/>
                  <a:pt x="94" y="47"/>
                  <a:pt x="94" y="47"/>
                </a:cubicBezTo>
                <a:cubicBezTo>
                  <a:pt x="94" y="31"/>
                  <a:pt x="94" y="31"/>
                  <a:pt x="94" y="31"/>
                </a:cubicBezTo>
                <a:cubicBezTo>
                  <a:pt x="94" y="28"/>
                  <a:pt x="91" y="26"/>
                  <a:pt x="88" y="26"/>
                </a:cubicBezTo>
                <a:cubicBezTo>
                  <a:pt x="77" y="26"/>
                  <a:pt x="77" y="26"/>
                  <a:pt x="77" y="26"/>
                </a:cubicBezTo>
                <a:cubicBezTo>
                  <a:pt x="77" y="27"/>
                  <a:pt x="77" y="28"/>
                  <a:pt x="77" y="28"/>
                </a:cubicBezTo>
                <a:cubicBezTo>
                  <a:pt x="77" y="51"/>
                  <a:pt x="77" y="51"/>
                  <a:pt x="77" y="51"/>
                </a:cubicBezTo>
                <a:cubicBezTo>
                  <a:pt x="75" y="51"/>
                  <a:pt x="75" y="51"/>
                  <a:pt x="75" y="51"/>
                </a:cubicBezTo>
                <a:close/>
                <a:moveTo>
                  <a:pt x="65" y="47"/>
                </a:moveTo>
                <a:cubicBezTo>
                  <a:pt x="65" y="32"/>
                  <a:pt x="65" y="32"/>
                  <a:pt x="65" y="32"/>
                </a:cubicBezTo>
                <a:cubicBezTo>
                  <a:pt x="64" y="32"/>
                  <a:pt x="64" y="32"/>
                  <a:pt x="64" y="32"/>
                </a:cubicBezTo>
                <a:cubicBezTo>
                  <a:pt x="64" y="47"/>
                  <a:pt x="64" y="47"/>
                  <a:pt x="64" y="47"/>
                </a:cubicBezTo>
                <a:cubicBezTo>
                  <a:pt x="64" y="50"/>
                  <a:pt x="64" y="50"/>
                  <a:pt x="64" y="50"/>
                </a:cubicBezTo>
                <a:cubicBezTo>
                  <a:pt x="64" y="77"/>
                  <a:pt x="64" y="77"/>
                  <a:pt x="64" y="77"/>
                </a:cubicBezTo>
                <a:cubicBezTo>
                  <a:pt x="57" y="77"/>
                  <a:pt x="57" y="77"/>
                  <a:pt x="57" y="77"/>
                </a:cubicBezTo>
                <a:cubicBezTo>
                  <a:pt x="57" y="55"/>
                  <a:pt x="57" y="55"/>
                  <a:pt x="57" y="55"/>
                </a:cubicBezTo>
                <a:cubicBezTo>
                  <a:pt x="55" y="55"/>
                  <a:pt x="55" y="55"/>
                  <a:pt x="55" y="55"/>
                </a:cubicBezTo>
                <a:cubicBezTo>
                  <a:pt x="55" y="77"/>
                  <a:pt x="55" y="77"/>
                  <a:pt x="55" y="77"/>
                </a:cubicBezTo>
                <a:cubicBezTo>
                  <a:pt x="48" y="77"/>
                  <a:pt x="48" y="77"/>
                  <a:pt x="48" y="77"/>
                </a:cubicBezTo>
                <a:cubicBezTo>
                  <a:pt x="48" y="50"/>
                  <a:pt x="48" y="50"/>
                  <a:pt x="48" y="50"/>
                </a:cubicBezTo>
                <a:cubicBezTo>
                  <a:pt x="48" y="47"/>
                  <a:pt x="48" y="47"/>
                  <a:pt x="48" y="47"/>
                </a:cubicBezTo>
                <a:cubicBezTo>
                  <a:pt x="48" y="32"/>
                  <a:pt x="48" y="32"/>
                  <a:pt x="48" y="32"/>
                </a:cubicBezTo>
                <a:cubicBezTo>
                  <a:pt x="47" y="32"/>
                  <a:pt x="47" y="32"/>
                  <a:pt x="47" y="32"/>
                </a:cubicBezTo>
                <a:cubicBezTo>
                  <a:pt x="47" y="47"/>
                  <a:pt x="47" y="47"/>
                  <a:pt x="47" y="47"/>
                </a:cubicBezTo>
                <a:cubicBezTo>
                  <a:pt x="41" y="47"/>
                  <a:pt x="41" y="47"/>
                  <a:pt x="41" y="47"/>
                </a:cubicBezTo>
                <a:cubicBezTo>
                  <a:pt x="41" y="27"/>
                  <a:pt x="41" y="27"/>
                  <a:pt x="41" y="27"/>
                </a:cubicBezTo>
                <a:cubicBezTo>
                  <a:pt x="41" y="24"/>
                  <a:pt x="44" y="21"/>
                  <a:pt x="47" y="21"/>
                </a:cubicBezTo>
                <a:cubicBezTo>
                  <a:pt x="66" y="21"/>
                  <a:pt x="46" y="21"/>
                  <a:pt x="65" y="21"/>
                </a:cubicBezTo>
                <a:cubicBezTo>
                  <a:pt x="69" y="21"/>
                  <a:pt x="71" y="24"/>
                  <a:pt x="71" y="27"/>
                </a:cubicBezTo>
                <a:cubicBezTo>
                  <a:pt x="71" y="47"/>
                  <a:pt x="71" y="47"/>
                  <a:pt x="71" y="47"/>
                </a:cubicBezTo>
                <a:cubicBezTo>
                  <a:pt x="70" y="47"/>
                  <a:pt x="68" y="47"/>
                  <a:pt x="65" y="47"/>
                </a:cubicBezTo>
                <a:close/>
                <a:moveTo>
                  <a:pt x="37" y="51"/>
                </a:moveTo>
                <a:cubicBezTo>
                  <a:pt x="37" y="72"/>
                  <a:pt x="37" y="72"/>
                  <a:pt x="37" y="72"/>
                </a:cubicBezTo>
                <a:cubicBezTo>
                  <a:pt x="31" y="72"/>
                  <a:pt x="31" y="72"/>
                  <a:pt x="31" y="72"/>
                </a:cubicBezTo>
                <a:cubicBezTo>
                  <a:pt x="31" y="54"/>
                  <a:pt x="31" y="54"/>
                  <a:pt x="31" y="54"/>
                </a:cubicBezTo>
                <a:cubicBezTo>
                  <a:pt x="30" y="54"/>
                  <a:pt x="30" y="54"/>
                  <a:pt x="30" y="54"/>
                </a:cubicBezTo>
                <a:cubicBezTo>
                  <a:pt x="30" y="72"/>
                  <a:pt x="30" y="72"/>
                  <a:pt x="30" y="72"/>
                </a:cubicBezTo>
                <a:cubicBezTo>
                  <a:pt x="24" y="72"/>
                  <a:pt x="24" y="72"/>
                  <a:pt x="24" y="72"/>
                </a:cubicBezTo>
                <a:cubicBezTo>
                  <a:pt x="24" y="51"/>
                  <a:pt x="24" y="51"/>
                  <a:pt x="24" y="51"/>
                </a:cubicBezTo>
                <a:cubicBezTo>
                  <a:pt x="24" y="47"/>
                  <a:pt x="24" y="47"/>
                  <a:pt x="24" y="47"/>
                </a:cubicBezTo>
                <a:cubicBezTo>
                  <a:pt x="24" y="36"/>
                  <a:pt x="24" y="36"/>
                  <a:pt x="24" y="36"/>
                </a:cubicBezTo>
                <a:cubicBezTo>
                  <a:pt x="23" y="36"/>
                  <a:pt x="23" y="36"/>
                  <a:pt x="23" y="36"/>
                </a:cubicBezTo>
                <a:cubicBezTo>
                  <a:pt x="23" y="47"/>
                  <a:pt x="23" y="47"/>
                  <a:pt x="23" y="47"/>
                </a:cubicBezTo>
                <a:cubicBezTo>
                  <a:pt x="18" y="47"/>
                  <a:pt x="18" y="47"/>
                  <a:pt x="18" y="47"/>
                </a:cubicBezTo>
                <a:cubicBezTo>
                  <a:pt x="18" y="31"/>
                  <a:pt x="18" y="31"/>
                  <a:pt x="18" y="31"/>
                </a:cubicBezTo>
                <a:cubicBezTo>
                  <a:pt x="18" y="28"/>
                  <a:pt x="20" y="26"/>
                  <a:pt x="23" y="26"/>
                </a:cubicBezTo>
                <a:cubicBezTo>
                  <a:pt x="35" y="26"/>
                  <a:pt x="35" y="26"/>
                  <a:pt x="35" y="26"/>
                </a:cubicBezTo>
                <a:cubicBezTo>
                  <a:pt x="35" y="27"/>
                  <a:pt x="35" y="28"/>
                  <a:pt x="35" y="28"/>
                </a:cubicBezTo>
                <a:cubicBezTo>
                  <a:pt x="35" y="51"/>
                  <a:pt x="35" y="51"/>
                  <a:pt x="35" y="51"/>
                </a:cubicBezTo>
                <a:cubicBezTo>
                  <a:pt x="37" y="51"/>
                  <a:pt x="37" y="51"/>
                  <a:pt x="37" y="51"/>
                </a:cubicBezTo>
                <a:close/>
                <a:moveTo>
                  <a:pt x="31" y="9"/>
                </a:moveTo>
                <a:cubicBezTo>
                  <a:pt x="35" y="9"/>
                  <a:pt x="39" y="12"/>
                  <a:pt x="39" y="17"/>
                </a:cubicBezTo>
                <a:cubicBezTo>
                  <a:pt x="39" y="19"/>
                  <a:pt x="38" y="20"/>
                  <a:pt x="37" y="22"/>
                </a:cubicBezTo>
                <a:cubicBezTo>
                  <a:pt x="37" y="22"/>
                  <a:pt x="37" y="22"/>
                  <a:pt x="37" y="23"/>
                </a:cubicBezTo>
                <a:cubicBezTo>
                  <a:pt x="35" y="24"/>
                  <a:pt x="33" y="25"/>
                  <a:pt x="31" y="25"/>
                </a:cubicBezTo>
                <a:cubicBezTo>
                  <a:pt x="26" y="25"/>
                  <a:pt x="22" y="21"/>
                  <a:pt x="22" y="17"/>
                </a:cubicBezTo>
                <a:cubicBezTo>
                  <a:pt x="22" y="12"/>
                  <a:pt x="26" y="9"/>
                  <a:pt x="31" y="9"/>
                </a:cubicBezTo>
                <a:close/>
                <a:moveTo>
                  <a:pt x="81" y="9"/>
                </a:moveTo>
                <a:cubicBezTo>
                  <a:pt x="76" y="9"/>
                  <a:pt x="73" y="12"/>
                  <a:pt x="73" y="17"/>
                </a:cubicBezTo>
                <a:cubicBezTo>
                  <a:pt x="73" y="19"/>
                  <a:pt x="73" y="20"/>
                  <a:pt x="74" y="22"/>
                </a:cubicBezTo>
                <a:cubicBezTo>
                  <a:pt x="75" y="22"/>
                  <a:pt x="75" y="22"/>
                  <a:pt x="75" y="23"/>
                </a:cubicBezTo>
                <a:cubicBezTo>
                  <a:pt x="77" y="24"/>
                  <a:pt x="79" y="25"/>
                  <a:pt x="81" y="25"/>
                </a:cubicBezTo>
                <a:cubicBezTo>
                  <a:pt x="85" y="25"/>
                  <a:pt x="89" y="21"/>
                  <a:pt x="89" y="17"/>
                </a:cubicBezTo>
                <a:cubicBezTo>
                  <a:pt x="89" y="12"/>
                  <a:pt x="85" y="9"/>
                  <a:pt x="81" y="9"/>
                </a:cubicBez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ea typeface="宋体" panose="02010600030101010101" pitchFamily="2" charset="-122"/>
            </a:endParaRPr>
          </a:p>
        </p:txBody>
      </p:sp>
      <p:sp>
        <p:nvSpPr>
          <p:cNvPr id="27" name="Freeform 5"/>
          <p:cNvSpPr>
            <a:spLocks/>
          </p:cNvSpPr>
          <p:nvPr/>
        </p:nvSpPr>
        <p:spPr bwMode="auto">
          <a:xfrm>
            <a:off x="3299699" y="2011783"/>
            <a:ext cx="945370" cy="85235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accent2"/>
          </a:solidFill>
          <a:ln w="952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9" name="KSO_Shape"/>
          <p:cNvSpPr>
            <a:spLocks/>
          </p:cNvSpPr>
          <p:nvPr/>
        </p:nvSpPr>
        <p:spPr bwMode="auto">
          <a:xfrm>
            <a:off x="3525885" y="2233038"/>
            <a:ext cx="506538" cy="431400"/>
          </a:xfrm>
          <a:custGeom>
            <a:avLst/>
            <a:gdLst>
              <a:gd name="T0" fmla="*/ 432030 w 2125663"/>
              <a:gd name="T1" fmla="*/ 1344893 h 1811338"/>
              <a:gd name="T2" fmla="*/ 462740 w 2125663"/>
              <a:gd name="T3" fmla="*/ 1477960 h 1811338"/>
              <a:gd name="T4" fmla="*/ 513638 w 2125663"/>
              <a:gd name="T5" fmla="*/ 1557743 h 1811338"/>
              <a:gd name="T6" fmla="*/ 516481 w 2125663"/>
              <a:gd name="T7" fmla="*/ 1336346 h 1811338"/>
              <a:gd name="T8" fmla="*/ 503401 w 2125663"/>
              <a:gd name="T9" fmla="*/ 1310416 h 1811338"/>
              <a:gd name="T10" fmla="*/ 515913 w 2125663"/>
              <a:gd name="T11" fmla="*/ 1250009 h 1811338"/>
              <a:gd name="T12" fmla="*/ 618846 w 2125663"/>
              <a:gd name="T13" fmla="*/ 1242885 h 1811338"/>
              <a:gd name="T14" fmla="*/ 643583 w 2125663"/>
              <a:gd name="T15" fmla="*/ 1263116 h 1811338"/>
              <a:gd name="T16" fmla="*/ 642446 w 2125663"/>
              <a:gd name="T17" fmla="*/ 1324948 h 1811338"/>
              <a:gd name="T18" fmla="*/ 619414 w 2125663"/>
              <a:gd name="T19" fmla="*/ 1342899 h 1811338"/>
              <a:gd name="T20" fmla="*/ 664057 w 2125663"/>
              <a:gd name="T21" fmla="*/ 1524691 h 1811338"/>
              <a:gd name="T22" fmla="*/ 704434 w 2125663"/>
              <a:gd name="T23" fmla="*/ 1417553 h 1811338"/>
              <a:gd name="T24" fmla="*/ 725191 w 2125663"/>
              <a:gd name="T25" fmla="*/ 1259697 h 1811338"/>
              <a:gd name="T26" fmla="*/ 857412 w 2125663"/>
              <a:gd name="T27" fmla="*/ 1192451 h 1811338"/>
              <a:gd name="T28" fmla="*/ 923096 w 2125663"/>
              <a:gd name="T29" fmla="*/ 1212682 h 1811338"/>
              <a:gd name="T30" fmla="*/ 970013 w 2125663"/>
              <a:gd name="T31" fmla="*/ 1259697 h 1811338"/>
              <a:gd name="T32" fmla="*/ 990201 w 2125663"/>
              <a:gd name="T33" fmla="*/ 1325233 h 1811338"/>
              <a:gd name="T34" fmla="*/ 980818 w 2125663"/>
              <a:gd name="T35" fmla="*/ 1537228 h 1811338"/>
              <a:gd name="T36" fmla="*/ 935891 w 2125663"/>
              <a:gd name="T37" fmla="*/ 1570566 h 1811338"/>
              <a:gd name="T38" fmla="*/ 798837 w 2125663"/>
              <a:gd name="T39" fmla="*/ 1607608 h 1811338"/>
              <a:gd name="T40" fmla="*/ 617424 w 2125663"/>
              <a:gd name="T41" fmla="*/ 1622140 h 1811338"/>
              <a:gd name="T42" fmla="*/ 428049 w 2125663"/>
              <a:gd name="T43" fmla="*/ 1615872 h 1811338"/>
              <a:gd name="T44" fmla="*/ 264551 w 2125663"/>
              <a:gd name="T45" fmla="*/ 1588232 h 1811338"/>
              <a:gd name="T46" fmla="*/ 180669 w 2125663"/>
              <a:gd name="T47" fmla="*/ 1549481 h 1811338"/>
              <a:gd name="T48" fmla="*/ 159912 w 2125663"/>
              <a:gd name="T49" fmla="*/ 1517283 h 1811338"/>
              <a:gd name="T50" fmla="*/ 167873 w 2125663"/>
              <a:gd name="T51" fmla="*/ 1284201 h 1811338"/>
              <a:gd name="T52" fmla="*/ 205123 w 2125663"/>
              <a:gd name="T53" fmla="*/ 1228638 h 1811338"/>
              <a:gd name="T54" fmla="*/ 264266 w 2125663"/>
              <a:gd name="T55" fmla="*/ 1196440 h 1811338"/>
              <a:gd name="T56" fmla="*/ 421225 w 2125663"/>
              <a:gd name="T57" fmla="*/ 1183048 h 1811338"/>
              <a:gd name="T58" fmla="*/ 433514 w 2125663"/>
              <a:gd name="T59" fmla="*/ 761303 h 1811338"/>
              <a:gd name="T60" fmla="*/ 391450 w 2125663"/>
              <a:gd name="T61" fmla="*/ 813630 h 1811338"/>
              <a:gd name="T62" fmla="*/ 379229 w 2125663"/>
              <a:gd name="T63" fmla="*/ 902075 h 1811338"/>
              <a:gd name="T64" fmla="*/ 414756 w 2125663"/>
              <a:gd name="T65" fmla="*/ 1016114 h 1811338"/>
              <a:gd name="T66" fmla="*/ 487516 w 2125663"/>
              <a:gd name="T67" fmla="*/ 1099439 h 1811338"/>
              <a:gd name="T68" fmla="*/ 567666 w 2125663"/>
              <a:gd name="T69" fmla="*/ 1135272 h 1811338"/>
              <a:gd name="T70" fmla="*/ 645542 w 2125663"/>
              <a:gd name="T71" fmla="*/ 1111099 h 1811338"/>
              <a:gd name="T72" fmla="*/ 722282 w 2125663"/>
              <a:gd name="T73" fmla="*/ 1035452 h 1811338"/>
              <a:gd name="T74" fmla="*/ 767757 w 2125663"/>
              <a:gd name="T75" fmla="*/ 926248 h 1811338"/>
              <a:gd name="T76" fmla="*/ 666290 w 2125663"/>
              <a:gd name="T77" fmla="*/ 863967 h 1811338"/>
              <a:gd name="T78" fmla="*/ 546918 w 2125663"/>
              <a:gd name="T79" fmla="*/ 832116 h 1811338"/>
              <a:gd name="T80" fmla="*/ 484389 w 2125663"/>
              <a:gd name="T81" fmla="*/ 790595 h 1811338"/>
              <a:gd name="T82" fmla="*/ 452273 w 2125663"/>
              <a:gd name="T83" fmla="*/ 760734 h 1811338"/>
              <a:gd name="T84" fmla="*/ 568234 w 2125663"/>
              <a:gd name="T85" fmla="*/ 587258 h 1811338"/>
              <a:gd name="T86" fmla="*/ 631616 w 2125663"/>
              <a:gd name="T87" fmla="*/ 594937 h 1811338"/>
              <a:gd name="T88" fmla="*/ 705513 w 2125663"/>
              <a:gd name="T89" fmla="*/ 631054 h 1811338"/>
              <a:gd name="T90" fmla="*/ 790210 w 2125663"/>
              <a:gd name="T91" fmla="*/ 732864 h 1811338"/>
              <a:gd name="T92" fmla="*/ 826306 w 2125663"/>
              <a:gd name="T93" fmla="*/ 873920 h 1811338"/>
              <a:gd name="T94" fmla="*/ 818064 w 2125663"/>
              <a:gd name="T95" fmla="*/ 959237 h 1811338"/>
              <a:gd name="T96" fmla="*/ 780831 w 2125663"/>
              <a:gd name="T97" fmla="*/ 1048534 h 1811338"/>
              <a:gd name="T98" fmla="*/ 687607 w 2125663"/>
              <a:gd name="T99" fmla="*/ 1148922 h 1811338"/>
              <a:gd name="T100" fmla="*/ 588983 w 2125663"/>
              <a:gd name="T101" fmla="*/ 1190727 h 1811338"/>
              <a:gd name="T102" fmla="*/ 525033 w 2125663"/>
              <a:gd name="T103" fmla="*/ 1182480 h 1811338"/>
              <a:gd name="T104" fmla="*/ 421293 w 2125663"/>
              <a:gd name="T105" fmla="*/ 1115081 h 1811338"/>
              <a:gd name="T106" fmla="*/ 345406 w 2125663"/>
              <a:gd name="T107" fmla="*/ 1002463 h 1811338"/>
              <a:gd name="T108" fmla="*/ 325511 w 2125663"/>
              <a:gd name="T109" fmla="*/ 929092 h 1811338"/>
              <a:gd name="T110" fmla="*/ 330627 w 2125663"/>
              <a:gd name="T111" fmla="*/ 813915 h 1811338"/>
              <a:gd name="T112" fmla="*/ 388324 w 2125663"/>
              <a:gd name="T113" fmla="*/ 686510 h 1811338"/>
              <a:gd name="T114" fmla="*/ 482400 w 2125663"/>
              <a:gd name="T115" fmla="*/ 608303 h 1811338"/>
              <a:gd name="T116" fmla="*/ 542939 w 2125663"/>
              <a:gd name="T117" fmla="*/ 589534 h 1811338"/>
              <a:gd name="T118" fmla="*/ 0 w 2125663"/>
              <a:gd name="T119" fmla="*/ 0 h 1811338"/>
              <a:gd name="T120" fmla="*/ 174993 w 2125663"/>
              <a:gd name="T121" fmla="*/ 1118883 h 181133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125663" h="1811338">
                <a:moveTo>
                  <a:pt x="470017" y="1320800"/>
                </a:moveTo>
                <a:lnTo>
                  <a:pt x="470335" y="1343069"/>
                </a:lnTo>
                <a:lnTo>
                  <a:pt x="471286" y="1364382"/>
                </a:lnTo>
                <a:lnTo>
                  <a:pt x="472238" y="1385696"/>
                </a:lnTo>
                <a:lnTo>
                  <a:pt x="473190" y="1406374"/>
                </a:lnTo>
                <a:lnTo>
                  <a:pt x="474459" y="1426415"/>
                </a:lnTo>
                <a:lnTo>
                  <a:pt x="476363" y="1446139"/>
                </a:lnTo>
                <a:lnTo>
                  <a:pt x="478267" y="1464908"/>
                </a:lnTo>
                <a:lnTo>
                  <a:pt x="480170" y="1483677"/>
                </a:lnTo>
                <a:lnTo>
                  <a:pt x="482074" y="1501491"/>
                </a:lnTo>
                <a:lnTo>
                  <a:pt x="484612" y="1518988"/>
                </a:lnTo>
                <a:lnTo>
                  <a:pt x="487468" y="1535530"/>
                </a:lnTo>
                <a:lnTo>
                  <a:pt x="490323" y="1552072"/>
                </a:lnTo>
                <a:lnTo>
                  <a:pt x="493179" y="1567660"/>
                </a:lnTo>
                <a:lnTo>
                  <a:pt x="496352" y="1582611"/>
                </a:lnTo>
                <a:lnTo>
                  <a:pt x="500159" y="1597563"/>
                </a:lnTo>
                <a:lnTo>
                  <a:pt x="503649" y="1611560"/>
                </a:lnTo>
                <a:lnTo>
                  <a:pt x="507774" y="1624921"/>
                </a:lnTo>
                <a:lnTo>
                  <a:pt x="511899" y="1637646"/>
                </a:lnTo>
                <a:lnTo>
                  <a:pt x="516341" y="1650052"/>
                </a:lnTo>
                <a:lnTo>
                  <a:pt x="520783" y="1661505"/>
                </a:lnTo>
                <a:lnTo>
                  <a:pt x="525859" y="1672639"/>
                </a:lnTo>
                <a:lnTo>
                  <a:pt x="530936" y="1683137"/>
                </a:lnTo>
                <a:lnTo>
                  <a:pt x="536329" y="1692998"/>
                </a:lnTo>
                <a:lnTo>
                  <a:pt x="541723" y="1702224"/>
                </a:lnTo>
                <a:lnTo>
                  <a:pt x="547752" y="1710813"/>
                </a:lnTo>
                <a:lnTo>
                  <a:pt x="553463" y="1718766"/>
                </a:lnTo>
                <a:lnTo>
                  <a:pt x="559808" y="1726083"/>
                </a:lnTo>
                <a:lnTo>
                  <a:pt x="566154" y="1732763"/>
                </a:lnTo>
                <a:lnTo>
                  <a:pt x="573134" y="1739125"/>
                </a:lnTo>
                <a:lnTo>
                  <a:pt x="580114" y="1744215"/>
                </a:lnTo>
                <a:lnTo>
                  <a:pt x="587412" y="1749305"/>
                </a:lnTo>
                <a:lnTo>
                  <a:pt x="594709" y="1753123"/>
                </a:lnTo>
                <a:lnTo>
                  <a:pt x="594709" y="1499901"/>
                </a:lnTo>
                <a:lnTo>
                  <a:pt x="591537" y="1499264"/>
                </a:lnTo>
                <a:lnTo>
                  <a:pt x="588047" y="1498310"/>
                </a:lnTo>
                <a:lnTo>
                  <a:pt x="584874" y="1497038"/>
                </a:lnTo>
                <a:lnTo>
                  <a:pt x="582018" y="1495765"/>
                </a:lnTo>
                <a:lnTo>
                  <a:pt x="579163" y="1494175"/>
                </a:lnTo>
                <a:lnTo>
                  <a:pt x="576307" y="1491948"/>
                </a:lnTo>
                <a:lnTo>
                  <a:pt x="573769" y="1489721"/>
                </a:lnTo>
                <a:lnTo>
                  <a:pt x="571548" y="1487494"/>
                </a:lnTo>
                <a:lnTo>
                  <a:pt x="569327" y="1484949"/>
                </a:lnTo>
                <a:lnTo>
                  <a:pt x="567106" y="1482404"/>
                </a:lnTo>
                <a:lnTo>
                  <a:pt x="565519" y="1479223"/>
                </a:lnTo>
                <a:lnTo>
                  <a:pt x="564250" y="1476360"/>
                </a:lnTo>
                <a:lnTo>
                  <a:pt x="563298" y="1473179"/>
                </a:lnTo>
                <a:lnTo>
                  <a:pt x="562347" y="1469998"/>
                </a:lnTo>
                <a:lnTo>
                  <a:pt x="562029" y="1466180"/>
                </a:lnTo>
                <a:lnTo>
                  <a:pt x="561712" y="1462999"/>
                </a:lnTo>
                <a:lnTo>
                  <a:pt x="561712" y="1425143"/>
                </a:lnTo>
                <a:lnTo>
                  <a:pt x="562029" y="1421007"/>
                </a:lnTo>
                <a:lnTo>
                  <a:pt x="562664" y="1417508"/>
                </a:lnTo>
                <a:lnTo>
                  <a:pt x="563616" y="1414009"/>
                </a:lnTo>
                <a:lnTo>
                  <a:pt x="564885" y="1410191"/>
                </a:lnTo>
                <a:lnTo>
                  <a:pt x="566154" y="1407010"/>
                </a:lnTo>
                <a:lnTo>
                  <a:pt x="568375" y="1403829"/>
                </a:lnTo>
                <a:lnTo>
                  <a:pt x="570596" y="1400966"/>
                </a:lnTo>
                <a:lnTo>
                  <a:pt x="572817" y="1398103"/>
                </a:lnTo>
                <a:lnTo>
                  <a:pt x="575673" y="1395558"/>
                </a:lnTo>
                <a:lnTo>
                  <a:pt x="578528" y="1393649"/>
                </a:lnTo>
                <a:lnTo>
                  <a:pt x="581701" y="1391741"/>
                </a:lnTo>
                <a:lnTo>
                  <a:pt x="584874" y="1390150"/>
                </a:lnTo>
                <a:lnTo>
                  <a:pt x="588364" y="1388878"/>
                </a:lnTo>
                <a:lnTo>
                  <a:pt x="592171" y="1387605"/>
                </a:lnTo>
                <a:lnTo>
                  <a:pt x="595979" y="1386969"/>
                </a:lnTo>
                <a:lnTo>
                  <a:pt x="599786" y="1386969"/>
                </a:lnTo>
                <a:lnTo>
                  <a:pt x="682597" y="1386969"/>
                </a:lnTo>
                <a:lnTo>
                  <a:pt x="686721" y="1386969"/>
                </a:lnTo>
                <a:lnTo>
                  <a:pt x="690529" y="1387605"/>
                </a:lnTo>
                <a:lnTo>
                  <a:pt x="694019" y="1388878"/>
                </a:lnTo>
                <a:lnTo>
                  <a:pt x="697826" y="1390150"/>
                </a:lnTo>
                <a:lnTo>
                  <a:pt x="700999" y="1391741"/>
                </a:lnTo>
                <a:lnTo>
                  <a:pt x="704172" y="1393649"/>
                </a:lnTo>
                <a:lnTo>
                  <a:pt x="707345" y="1395558"/>
                </a:lnTo>
                <a:lnTo>
                  <a:pt x="709883" y="1398103"/>
                </a:lnTo>
                <a:lnTo>
                  <a:pt x="712104" y="1400966"/>
                </a:lnTo>
                <a:lnTo>
                  <a:pt x="714325" y="1403829"/>
                </a:lnTo>
                <a:lnTo>
                  <a:pt x="716229" y="1407010"/>
                </a:lnTo>
                <a:lnTo>
                  <a:pt x="718132" y="1410191"/>
                </a:lnTo>
                <a:lnTo>
                  <a:pt x="719402" y="1414009"/>
                </a:lnTo>
                <a:lnTo>
                  <a:pt x="720353" y="1417508"/>
                </a:lnTo>
                <a:lnTo>
                  <a:pt x="720671" y="1421007"/>
                </a:lnTo>
                <a:lnTo>
                  <a:pt x="720988" y="1425143"/>
                </a:lnTo>
                <a:lnTo>
                  <a:pt x="720988" y="1462999"/>
                </a:lnTo>
                <a:lnTo>
                  <a:pt x="720988" y="1466180"/>
                </a:lnTo>
                <a:lnTo>
                  <a:pt x="720353" y="1469998"/>
                </a:lnTo>
                <a:lnTo>
                  <a:pt x="719719" y="1473179"/>
                </a:lnTo>
                <a:lnTo>
                  <a:pt x="718450" y="1476360"/>
                </a:lnTo>
                <a:lnTo>
                  <a:pt x="716863" y="1479223"/>
                </a:lnTo>
                <a:lnTo>
                  <a:pt x="715277" y="1482404"/>
                </a:lnTo>
                <a:lnTo>
                  <a:pt x="713373" y="1484949"/>
                </a:lnTo>
                <a:lnTo>
                  <a:pt x="711469" y="1487494"/>
                </a:lnTo>
                <a:lnTo>
                  <a:pt x="708931" y="1489721"/>
                </a:lnTo>
                <a:lnTo>
                  <a:pt x="706710" y="1491948"/>
                </a:lnTo>
                <a:lnTo>
                  <a:pt x="703537" y="1494175"/>
                </a:lnTo>
                <a:lnTo>
                  <a:pt x="700682" y="1495765"/>
                </a:lnTo>
                <a:lnTo>
                  <a:pt x="697826" y="1497038"/>
                </a:lnTo>
                <a:lnTo>
                  <a:pt x="694653" y="1498310"/>
                </a:lnTo>
                <a:lnTo>
                  <a:pt x="691163" y="1499264"/>
                </a:lnTo>
                <a:lnTo>
                  <a:pt x="687991" y="1499901"/>
                </a:lnTo>
                <a:lnTo>
                  <a:pt x="687991" y="1753123"/>
                </a:lnTo>
                <a:lnTo>
                  <a:pt x="695605" y="1749305"/>
                </a:lnTo>
                <a:lnTo>
                  <a:pt x="702586" y="1744215"/>
                </a:lnTo>
                <a:lnTo>
                  <a:pt x="709566" y="1739125"/>
                </a:lnTo>
                <a:lnTo>
                  <a:pt x="716229" y="1732763"/>
                </a:lnTo>
                <a:lnTo>
                  <a:pt x="722892" y="1726083"/>
                </a:lnTo>
                <a:lnTo>
                  <a:pt x="729237" y="1718766"/>
                </a:lnTo>
                <a:lnTo>
                  <a:pt x="734948" y="1710813"/>
                </a:lnTo>
                <a:lnTo>
                  <a:pt x="740977" y="1702224"/>
                </a:lnTo>
                <a:lnTo>
                  <a:pt x="746371" y="1692998"/>
                </a:lnTo>
                <a:lnTo>
                  <a:pt x="751447" y="1683137"/>
                </a:lnTo>
                <a:lnTo>
                  <a:pt x="756841" y="1672639"/>
                </a:lnTo>
                <a:lnTo>
                  <a:pt x="761600" y="1661505"/>
                </a:lnTo>
                <a:lnTo>
                  <a:pt x="766359" y="1650052"/>
                </a:lnTo>
                <a:lnTo>
                  <a:pt x="770801" y="1637646"/>
                </a:lnTo>
                <a:lnTo>
                  <a:pt x="774926" y="1624921"/>
                </a:lnTo>
                <a:lnTo>
                  <a:pt x="779051" y="1611560"/>
                </a:lnTo>
                <a:lnTo>
                  <a:pt x="782541" y="1597563"/>
                </a:lnTo>
                <a:lnTo>
                  <a:pt x="786031" y="1582611"/>
                </a:lnTo>
                <a:lnTo>
                  <a:pt x="789521" y="1567660"/>
                </a:lnTo>
                <a:lnTo>
                  <a:pt x="792377" y="1552072"/>
                </a:lnTo>
                <a:lnTo>
                  <a:pt x="795232" y="1535530"/>
                </a:lnTo>
                <a:lnTo>
                  <a:pt x="797770" y="1518988"/>
                </a:lnTo>
                <a:lnTo>
                  <a:pt x="800626" y="1501491"/>
                </a:lnTo>
                <a:lnTo>
                  <a:pt x="802530" y="1483677"/>
                </a:lnTo>
                <a:lnTo>
                  <a:pt x="804751" y="1464908"/>
                </a:lnTo>
                <a:lnTo>
                  <a:pt x="806337" y="1446139"/>
                </a:lnTo>
                <a:lnTo>
                  <a:pt x="807923" y="1426415"/>
                </a:lnTo>
                <a:lnTo>
                  <a:pt x="809193" y="1406374"/>
                </a:lnTo>
                <a:lnTo>
                  <a:pt x="810779" y="1385696"/>
                </a:lnTo>
                <a:lnTo>
                  <a:pt x="811731" y="1364382"/>
                </a:lnTo>
                <a:lnTo>
                  <a:pt x="812365" y="1343069"/>
                </a:lnTo>
                <a:lnTo>
                  <a:pt x="813000" y="1320800"/>
                </a:lnTo>
                <a:lnTo>
                  <a:pt x="840921" y="1322709"/>
                </a:lnTo>
                <a:lnTo>
                  <a:pt x="866621" y="1324300"/>
                </a:lnTo>
                <a:lnTo>
                  <a:pt x="909771" y="1327481"/>
                </a:lnTo>
                <a:lnTo>
                  <a:pt x="938644" y="1330026"/>
                </a:lnTo>
                <a:lnTo>
                  <a:pt x="948797" y="1330980"/>
                </a:lnTo>
                <a:lnTo>
                  <a:pt x="956729" y="1331298"/>
                </a:lnTo>
                <a:lnTo>
                  <a:pt x="964661" y="1331934"/>
                </a:lnTo>
                <a:lnTo>
                  <a:pt x="972593" y="1332889"/>
                </a:lnTo>
                <a:lnTo>
                  <a:pt x="980208" y="1334161"/>
                </a:lnTo>
                <a:lnTo>
                  <a:pt x="987823" y="1335752"/>
                </a:lnTo>
                <a:lnTo>
                  <a:pt x="995437" y="1337979"/>
                </a:lnTo>
                <a:lnTo>
                  <a:pt x="1002418" y="1340205"/>
                </a:lnTo>
                <a:lnTo>
                  <a:pt x="1009715" y="1343387"/>
                </a:lnTo>
                <a:lnTo>
                  <a:pt x="1016378" y="1346250"/>
                </a:lnTo>
                <a:lnTo>
                  <a:pt x="1023358" y="1349749"/>
                </a:lnTo>
                <a:lnTo>
                  <a:pt x="1030021" y="1353885"/>
                </a:lnTo>
                <a:lnTo>
                  <a:pt x="1036050" y="1357702"/>
                </a:lnTo>
                <a:lnTo>
                  <a:pt x="1042395" y="1361837"/>
                </a:lnTo>
                <a:lnTo>
                  <a:pt x="1048106" y="1366927"/>
                </a:lnTo>
                <a:lnTo>
                  <a:pt x="1053817" y="1371699"/>
                </a:lnTo>
                <a:lnTo>
                  <a:pt x="1059211" y="1377107"/>
                </a:lnTo>
                <a:lnTo>
                  <a:pt x="1064605" y="1382197"/>
                </a:lnTo>
                <a:lnTo>
                  <a:pt x="1069364" y="1388241"/>
                </a:lnTo>
                <a:lnTo>
                  <a:pt x="1073806" y="1393967"/>
                </a:lnTo>
                <a:lnTo>
                  <a:pt x="1078248" y="1400012"/>
                </a:lnTo>
                <a:lnTo>
                  <a:pt x="1082373" y="1406374"/>
                </a:lnTo>
                <a:lnTo>
                  <a:pt x="1085863" y="1413054"/>
                </a:lnTo>
                <a:lnTo>
                  <a:pt x="1089670" y="1419735"/>
                </a:lnTo>
                <a:lnTo>
                  <a:pt x="1092843" y="1426734"/>
                </a:lnTo>
                <a:lnTo>
                  <a:pt x="1095381" y="1433732"/>
                </a:lnTo>
                <a:lnTo>
                  <a:pt x="1097920" y="1441049"/>
                </a:lnTo>
                <a:lnTo>
                  <a:pt x="1100141" y="1448684"/>
                </a:lnTo>
                <a:lnTo>
                  <a:pt x="1101727" y="1456000"/>
                </a:lnTo>
                <a:lnTo>
                  <a:pt x="1103314" y="1463635"/>
                </a:lnTo>
                <a:lnTo>
                  <a:pt x="1104265" y="1471588"/>
                </a:lnTo>
                <a:lnTo>
                  <a:pt x="1104900" y="1479541"/>
                </a:lnTo>
                <a:lnTo>
                  <a:pt x="1104900" y="1487494"/>
                </a:lnTo>
                <a:lnTo>
                  <a:pt x="1104900" y="1686000"/>
                </a:lnTo>
                <a:lnTo>
                  <a:pt x="1104900" y="1690135"/>
                </a:lnTo>
                <a:lnTo>
                  <a:pt x="1104265" y="1693953"/>
                </a:lnTo>
                <a:lnTo>
                  <a:pt x="1103631" y="1697770"/>
                </a:lnTo>
                <a:lnTo>
                  <a:pt x="1102362" y="1701906"/>
                </a:lnTo>
                <a:lnTo>
                  <a:pt x="1101093" y="1705405"/>
                </a:lnTo>
                <a:lnTo>
                  <a:pt x="1099189" y="1709222"/>
                </a:lnTo>
                <a:lnTo>
                  <a:pt x="1096968" y="1713040"/>
                </a:lnTo>
                <a:lnTo>
                  <a:pt x="1094430" y="1716221"/>
                </a:lnTo>
                <a:lnTo>
                  <a:pt x="1091891" y="1719720"/>
                </a:lnTo>
                <a:lnTo>
                  <a:pt x="1089036" y="1722901"/>
                </a:lnTo>
                <a:lnTo>
                  <a:pt x="1085546" y="1726719"/>
                </a:lnTo>
                <a:lnTo>
                  <a:pt x="1082056" y="1729900"/>
                </a:lnTo>
                <a:lnTo>
                  <a:pt x="1078248" y="1732763"/>
                </a:lnTo>
                <a:lnTo>
                  <a:pt x="1074124" y="1736262"/>
                </a:lnTo>
                <a:lnTo>
                  <a:pt x="1069682" y="1739125"/>
                </a:lnTo>
                <a:lnTo>
                  <a:pt x="1065240" y="1741989"/>
                </a:lnTo>
                <a:lnTo>
                  <a:pt x="1055404" y="1748033"/>
                </a:lnTo>
                <a:lnTo>
                  <a:pt x="1044299" y="1753441"/>
                </a:lnTo>
                <a:lnTo>
                  <a:pt x="1032560" y="1758531"/>
                </a:lnTo>
                <a:lnTo>
                  <a:pt x="1019868" y="1763939"/>
                </a:lnTo>
                <a:lnTo>
                  <a:pt x="1005908" y="1768392"/>
                </a:lnTo>
                <a:lnTo>
                  <a:pt x="991630" y="1773164"/>
                </a:lnTo>
                <a:lnTo>
                  <a:pt x="976718" y="1777300"/>
                </a:lnTo>
                <a:lnTo>
                  <a:pt x="960854" y="1781117"/>
                </a:lnTo>
                <a:lnTo>
                  <a:pt x="944038" y="1784934"/>
                </a:lnTo>
                <a:lnTo>
                  <a:pt x="927222" y="1788434"/>
                </a:lnTo>
                <a:lnTo>
                  <a:pt x="909454" y="1791615"/>
                </a:lnTo>
                <a:lnTo>
                  <a:pt x="891369" y="1794796"/>
                </a:lnTo>
                <a:lnTo>
                  <a:pt x="872332" y="1797341"/>
                </a:lnTo>
                <a:lnTo>
                  <a:pt x="853295" y="1799886"/>
                </a:lnTo>
                <a:lnTo>
                  <a:pt x="833941" y="1801795"/>
                </a:lnTo>
                <a:lnTo>
                  <a:pt x="813952" y="1804022"/>
                </a:lnTo>
                <a:lnTo>
                  <a:pt x="793328" y="1805930"/>
                </a:lnTo>
                <a:lnTo>
                  <a:pt x="773022" y="1807203"/>
                </a:lnTo>
                <a:lnTo>
                  <a:pt x="752399" y="1808475"/>
                </a:lnTo>
                <a:lnTo>
                  <a:pt x="731458" y="1809748"/>
                </a:lnTo>
                <a:lnTo>
                  <a:pt x="710200" y="1810384"/>
                </a:lnTo>
                <a:lnTo>
                  <a:pt x="688942" y="1811020"/>
                </a:lnTo>
                <a:lnTo>
                  <a:pt x="667684" y="1811338"/>
                </a:lnTo>
                <a:lnTo>
                  <a:pt x="646427" y="1811338"/>
                </a:lnTo>
                <a:lnTo>
                  <a:pt x="625486" y="1811338"/>
                </a:lnTo>
                <a:lnTo>
                  <a:pt x="603911" y="1811020"/>
                </a:lnTo>
                <a:lnTo>
                  <a:pt x="582653" y="1810384"/>
                </a:lnTo>
                <a:lnTo>
                  <a:pt x="561395" y="1809748"/>
                </a:lnTo>
                <a:lnTo>
                  <a:pt x="540137" y="1808475"/>
                </a:lnTo>
                <a:lnTo>
                  <a:pt x="518879" y="1807203"/>
                </a:lnTo>
                <a:lnTo>
                  <a:pt x="498573" y="1805930"/>
                </a:lnTo>
                <a:lnTo>
                  <a:pt x="477632" y="1804022"/>
                </a:lnTo>
                <a:lnTo>
                  <a:pt x="457326" y="1801795"/>
                </a:lnTo>
                <a:lnTo>
                  <a:pt x="437337" y="1799886"/>
                </a:lnTo>
                <a:lnTo>
                  <a:pt x="417983" y="1797341"/>
                </a:lnTo>
                <a:lnTo>
                  <a:pt x="398629" y="1794796"/>
                </a:lnTo>
                <a:lnTo>
                  <a:pt x="379909" y="1791615"/>
                </a:lnTo>
                <a:lnTo>
                  <a:pt x="361824" y="1788434"/>
                </a:lnTo>
                <a:lnTo>
                  <a:pt x="344056" y="1784934"/>
                </a:lnTo>
                <a:lnTo>
                  <a:pt x="327240" y="1781117"/>
                </a:lnTo>
                <a:lnTo>
                  <a:pt x="310741" y="1777300"/>
                </a:lnTo>
                <a:lnTo>
                  <a:pt x="295195" y="1773164"/>
                </a:lnTo>
                <a:lnTo>
                  <a:pt x="280600" y="1768392"/>
                </a:lnTo>
                <a:lnTo>
                  <a:pt x="266322" y="1763939"/>
                </a:lnTo>
                <a:lnTo>
                  <a:pt x="252996" y="1758531"/>
                </a:lnTo>
                <a:lnTo>
                  <a:pt x="240622" y="1753441"/>
                </a:lnTo>
                <a:lnTo>
                  <a:pt x="229517" y="1748033"/>
                </a:lnTo>
                <a:lnTo>
                  <a:pt x="219047" y="1741989"/>
                </a:lnTo>
                <a:lnTo>
                  <a:pt x="214288" y="1739125"/>
                </a:lnTo>
                <a:lnTo>
                  <a:pt x="209846" y="1736262"/>
                </a:lnTo>
                <a:lnTo>
                  <a:pt x="205404" y="1732763"/>
                </a:lnTo>
                <a:lnTo>
                  <a:pt x="201596" y="1729900"/>
                </a:lnTo>
                <a:lnTo>
                  <a:pt x="198106" y="1726719"/>
                </a:lnTo>
                <a:lnTo>
                  <a:pt x="194299" y="1722901"/>
                </a:lnTo>
                <a:lnTo>
                  <a:pt x="191443" y="1719720"/>
                </a:lnTo>
                <a:lnTo>
                  <a:pt x="188588" y="1716221"/>
                </a:lnTo>
                <a:lnTo>
                  <a:pt x="186367" y="1713040"/>
                </a:lnTo>
                <a:lnTo>
                  <a:pt x="183828" y="1709222"/>
                </a:lnTo>
                <a:lnTo>
                  <a:pt x="181925" y="1705405"/>
                </a:lnTo>
                <a:lnTo>
                  <a:pt x="180338" y="1701906"/>
                </a:lnTo>
                <a:lnTo>
                  <a:pt x="179386" y="1697770"/>
                </a:lnTo>
                <a:lnTo>
                  <a:pt x="178435" y="1693953"/>
                </a:lnTo>
                <a:lnTo>
                  <a:pt x="177800" y="1690135"/>
                </a:lnTo>
                <a:lnTo>
                  <a:pt x="177800" y="1686000"/>
                </a:lnTo>
                <a:lnTo>
                  <a:pt x="177800" y="1487494"/>
                </a:lnTo>
                <a:lnTo>
                  <a:pt x="178117" y="1479541"/>
                </a:lnTo>
                <a:lnTo>
                  <a:pt x="178435" y="1471588"/>
                </a:lnTo>
                <a:lnTo>
                  <a:pt x="179386" y="1463635"/>
                </a:lnTo>
                <a:lnTo>
                  <a:pt x="180973" y="1456000"/>
                </a:lnTo>
                <a:lnTo>
                  <a:pt x="182559" y="1448684"/>
                </a:lnTo>
                <a:lnTo>
                  <a:pt x="184463" y="1441049"/>
                </a:lnTo>
                <a:lnTo>
                  <a:pt x="187318" y="1433732"/>
                </a:lnTo>
                <a:lnTo>
                  <a:pt x="190174" y="1426734"/>
                </a:lnTo>
                <a:lnTo>
                  <a:pt x="193030" y="1419735"/>
                </a:lnTo>
                <a:lnTo>
                  <a:pt x="196520" y="1413054"/>
                </a:lnTo>
                <a:lnTo>
                  <a:pt x="200327" y="1406374"/>
                </a:lnTo>
                <a:lnTo>
                  <a:pt x="204452" y="1400012"/>
                </a:lnTo>
                <a:lnTo>
                  <a:pt x="208576" y="1393967"/>
                </a:lnTo>
                <a:lnTo>
                  <a:pt x="213336" y="1388241"/>
                </a:lnTo>
                <a:lnTo>
                  <a:pt x="218095" y="1382197"/>
                </a:lnTo>
                <a:lnTo>
                  <a:pt x="223489" y="1377107"/>
                </a:lnTo>
                <a:lnTo>
                  <a:pt x="228883" y="1371699"/>
                </a:lnTo>
                <a:lnTo>
                  <a:pt x="234594" y="1366927"/>
                </a:lnTo>
                <a:lnTo>
                  <a:pt x="240305" y="1361837"/>
                </a:lnTo>
                <a:lnTo>
                  <a:pt x="246650" y="1357702"/>
                </a:lnTo>
                <a:lnTo>
                  <a:pt x="252679" y="1353885"/>
                </a:lnTo>
                <a:lnTo>
                  <a:pt x="259659" y="1349749"/>
                </a:lnTo>
                <a:lnTo>
                  <a:pt x="266005" y="1346250"/>
                </a:lnTo>
                <a:lnTo>
                  <a:pt x="272985" y="1343387"/>
                </a:lnTo>
                <a:lnTo>
                  <a:pt x="280282" y="1340205"/>
                </a:lnTo>
                <a:lnTo>
                  <a:pt x="287263" y="1337979"/>
                </a:lnTo>
                <a:lnTo>
                  <a:pt x="294877" y="1335752"/>
                </a:lnTo>
                <a:lnTo>
                  <a:pt x="302492" y="1334161"/>
                </a:lnTo>
                <a:lnTo>
                  <a:pt x="310107" y="1332889"/>
                </a:lnTo>
                <a:lnTo>
                  <a:pt x="318039" y="1331934"/>
                </a:lnTo>
                <a:lnTo>
                  <a:pt x="325971" y="1331298"/>
                </a:lnTo>
                <a:lnTo>
                  <a:pt x="333903" y="1330980"/>
                </a:lnTo>
                <a:lnTo>
                  <a:pt x="344056" y="1330026"/>
                </a:lnTo>
                <a:lnTo>
                  <a:pt x="372929" y="1327481"/>
                </a:lnTo>
                <a:lnTo>
                  <a:pt x="415762" y="1324300"/>
                </a:lnTo>
                <a:lnTo>
                  <a:pt x="441779" y="1322709"/>
                </a:lnTo>
                <a:lnTo>
                  <a:pt x="470017" y="1320800"/>
                </a:lnTo>
                <a:close/>
                <a:moveTo>
                  <a:pt x="1004887" y="995363"/>
                </a:moveTo>
                <a:lnTo>
                  <a:pt x="1176337" y="995363"/>
                </a:lnTo>
                <a:lnTo>
                  <a:pt x="1176337" y="1265238"/>
                </a:lnTo>
                <a:lnTo>
                  <a:pt x="1004887" y="1265238"/>
                </a:lnTo>
                <a:lnTo>
                  <a:pt x="1004887" y="995363"/>
                </a:lnTo>
                <a:close/>
                <a:moveTo>
                  <a:pt x="493561" y="847408"/>
                </a:moveTo>
                <a:lnTo>
                  <a:pt x="491024" y="847726"/>
                </a:lnTo>
                <a:lnTo>
                  <a:pt x="488804" y="848043"/>
                </a:lnTo>
                <a:lnTo>
                  <a:pt x="485950" y="848996"/>
                </a:lnTo>
                <a:lnTo>
                  <a:pt x="483730" y="849948"/>
                </a:lnTo>
                <a:lnTo>
                  <a:pt x="481510" y="851218"/>
                </a:lnTo>
                <a:lnTo>
                  <a:pt x="479290" y="852806"/>
                </a:lnTo>
                <a:lnTo>
                  <a:pt x="475167" y="856933"/>
                </a:lnTo>
                <a:lnTo>
                  <a:pt x="470727" y="861061"/>
                </a:lnTo>
                <a:lnTo>
                  <a:pt x="466604" y="865823"/>
                </a:lnTo>
                <a:lnTo>
                  <a:pt x="462482" y="871221"/>
                </a:lnTo>
                <a:lnTo>
                  <a:pt x="454553" y="882651"/>
                </a:lnTo>
                <a:lnTo>
                  <a:pt x="448527" y="890906"/>
                </a:lnTo>
                <a:lnTo>
                  <a:pt x="442819" y="899478"/>
                </a:lnTo>
                <a:lnTo>
                  <a:pt x="436793" y="908368"/>
                </a:lnTo>
                <a:lnTo>
                  <a:pt x="431402" y="917893"/>
                </a:lnTo>
                <a:lnTo>
                  <a:pt x="429499" y="926783"/>
                </a:lnTo>
                <a:lnTo>
                  <a:pt x="427596" y="935673"/>
                </a:lnTo>
                <a:lnTo>
                  <a:pt x="426010" y="945198"/>
                </a:lnTo>
                <a:lnTo>
                  <a:pt x="424742" y="954406"/>
                </a:lnTo>
                <a:lnTo>
                  <a:pt x="423790" y="963931"/>
                </a:lnTo>
                <a:lnTo>
                  <a:pt x="423156" y="973773"/>
                </a:lnTo>
                <a:lnTo>
                  <a:pt x="422839" y="982981"/>
                </a:lnTo>
                <a:lnTo>
                  <a:pt x="422839" y="992823"/>
                </a:lnTo>
                <a:lnTo>
                  <a:pt x="423156" y="1007111"/>
                </a:lnTo>
                <a:lnTo>
                  <a:pt x="424107" y="1020764"/>
                </a:lnTo>
                <a:lnTo>
                  <a:pt x="426010" y="1034099"/>
                </a:lnTo>
                <a:lnTo>
                  <a:pt x="428547" y="1047434"/>
                </a:lnTo>
                <a:lnTo>
                  <a:pt x="432036" y="1060769"/>
                </a:lnTo>
                <a:lnTo>
                  <a:pt x="435525" y="1073469"/>
                </a:lnTo>
                <a:lnTo>
                  <a:pt x="439965" y="1086169"/>
                </a:lnTo>
                <a:lnTo>
                  <a:pt x="445039" y="1098551"/>
                </a:lnTo>
                <a:lnTo>
                  <a:pt x="450430" y="1110934"/>
                </a:lnTo>
                <a:lnTo>
                  <a:pt x="456456" y="1122999"/>
                </a:lnTo>
                <a:lnTo>
                  <a:pt x="462799" y="1134429"/>
                </a:lnTo>
                <a:lnTo>
                  <a:pt x="469459" y="1145541"/>
                </a:lnTo>
                <a:lnTo>
                  <a:pt x="477070" y="1156019"/>
                </a:lnTo>
                <a:lnTo>
                  <a:pt x="484364" y="1166496"/>
                </a:lnTo>
                <a:lnTo>
                  <a:pt x="492293" y="1176656"/>
                </a:lnTo>
                <a:lnTo>
                  <a:pt x="500539" y="1186181"/>
                </a:lnTo>
                <a:lnTo>
                  <a:pt x="508784" y="1195389"/>
                </a:lnTo>
                <a:lnTo>
                  <a:pt x="517347" y="1204279"/>
                </a:lnTo>
                <a:lnTo>
                  <a:pt x="526227" y="1212216"/>
                </a:lnTo>
                <a:lnTo>
                  <a:pt x="535107" y="1220154"/>
                </a:lnTo>
                <a:lnTo>
                  <a:pt x="543987" y="1227456"/>
                </a:lnTo>
                <a:lnTo>
                  <a:pt x="553184" y="1234124"/>
                </a:lnTo>
                <a:lnTo>
                  <a:pt x="562381" y="1240474"/>
                </a:lnTo>
                <a:lnTo>
                  <a:pt x="571578" y="1245871"/>
                </a:lnTo>
                <a:lnTo>
                  <a:pt x="580775" y="1250951"/>
                </a:lnTo>
                <a:lnTo>
                  <a:pt x="589655" y="1255079"/>
                </a:lnTo>
                <a:lnTo>
                  <a:pt x="598853" y="1258889"/>
                </a:lnTo>
                <a:lnTo>
                  <a:pt x="607732" y="1262381"/>
                </a:lnTo>
                <a:lnTo>
                  <a:pt x="616612" y="1264604"/>
                </a:lnTo>
                <a:lnTo>
                  <a:pt x="624858" y="1266509"/>
                </a:lnTo>
                <a:lnTo>
                  <a:pt x="633421" y="1267461"/>
                </a:lnTo>
                <a:lnTo>
                  <a:pt x="641349" y="1267779"/>
                </a:lnTo>
                <a:lnTo>
                  <a:pt x="649595" y="1267461"/>
                </a:lnTo>
                <a:lnTo>
                  <a:pt x="657524" y="1266509"/>
                </a:lnTo>
                <a:lnTo>
                  <a:pt x="666404" y="1264604"/>
                </a:lnTo>
                <a:lnTo>
                  <a:pt x="674967" y="1262381"/>
                </a:lnTo>
                <a:lnTo>
                  <a:pt x="684164" y="1258889"/>
                </a:lnTo>
                <a:lnTo>
                  <a:pt x="692726" y="1255079"/>
                </a:lnTo>
                <a:lnTo>
                  <a:pt x="701924" y="1250951"/>
                </a:lnTo>
                <a:lnTo>
                  <a:pt x="711121" y="1245871"/>
                </a:lnTo>
                <a:lnTo>
                  <a:pt x="720318" y="1240474"/>
                </a:lnTo>
                <a:lnTo>
                  <a:pt x="729515" y="1234124"/>
                </a:lnTo>
                <a:lnTo>
                  <a:pt x="738395" y="1227456"/>
                </a:lnTo>
                <a:lnTo>
                  <a:pt x="747592" y="1220154"/>
                </a:lnTo>
                <a:lnTo>
                  <a:pt x="756472" y="1212216"/>
                </a:lnTo>
                <a:lnTo>
                  <a:pt x="765352" y="1204279"/>
                </a:lnTo>
                <a:lnTo>
                  <a:pt x="773915" y="1195389"/>
                </a:lnTo>
                <a:lnTo>
                  <a:pt x="782160" y="1186181"/>
                </a:lnTo>
                <a:lnTo>
                  <a:pt x="790406" y="1176656"/>
                </a:lnTo>
                <a:lnTo>
                  <a:pt x="798652" y="1166496"/>
                </a:lnTo>
                <a:lnTo>
                  <a:pt x="805946" y="1156019"/>
                </a:lnTo>
                <a:lnTo>
                  <a:pt x="813240" y="1145541"/>
                </a:lnTo>
                <a:lnTo>
                  <a:pt x="819900" y="1134429"/>
                </a:lnTo>
                <a:lnTo>
                  <a:pt x="826243" y="1122999"/>
                </a:lnTo>
                <a:lnTo>
                  <a:pt x="831952" y="1110934"/>
                </a:lnTo>
                <a:lnTo>
                  <a:pt x="837660" y="1098551"/>
                </a:lnTo>
                <a:lnTo>
                  <a:pt x="842417" y="1086169"/>
                </a:lnTo>
                <a:lnTo>
                  <a:pt x="847174" y="1073469"/>
                </a:lnTo>
                <a:lnTo>
                  <a:pt x="850980" y="1060769"/>
                </a:lnTo>
                <a:lnTo>
                  <a:pt x="853834" y="1047434"/>
                </a:lnTo>
                <a:lnTo>
                  <a:pt x="856689" y="1034099"/>
                </a:lnTo>
                <a:lnTo>
                  <a:pt x="858592" y="1020764"/>
                </a:lnTo>
                <a:lnTo>
                  <a:pt x="859543" y="1007111"/>
                </a:lnTo>
                <a:lnTo>
                  <a:pt x="860177" y="992823"/>
                </a:lnTo>
                <a:lnTo>
                  <a:pt x="859860" y="984886"/>
                </a:lnTo>
                <a:lnTo>
                  <a:pt x="859543" y="976313"/>
                </a:lnTo>
                <a:lnTo>
                  <a:pt x="837343" y="975361"/>
                </a:lnTo>
                <a:lnTo>
                  <a:pt x="814509" y="973773"/>
                </a:lnTo>
                <a:lnTo>
                  <a:pt x="791040" y="970916"/>
                </a:lnTo>
                <a:lnTo>
                  <a:pt x="767255" y="968058"/>
                </a:lnTo>
                <a:lnTo>
                  <a:pt x="743469" y="964566"/>
                </a:lnTo>
                <a:lnTo>
                  <a:pt x="719366" y="960438"/>
                </a:lnTo>
                <a:lnTo>
                  <a:pt x="695898" y="955041"/>
                </a:lnTo>
                <a:lnTo>
                  <a:pt x="684481" y="952501"/>
                </a:lnTo>
                <a:lnTo>
                  <a:pt x="673064" y="949643"/>
                </a:lnTo>
                <a:lnTo>
                  <a:pt x="661964" y="946468"/>
                </a:lnTo>
                <a:lnTo>
                  <a:pt x="651181" y="943293"/>
                </a:lnTo>
                <a:lnTo>
                  <a:pt x="640398" y="940118"/>
                </a:lnTo>
                <a:lnTo>
                  <a:pt x="629932" y="936308"/>
                </a:lnTo>
                <a:lnTo>
                  <a:pt x="620101" y="932816"/>
                </a:lnTo>
                <a:lnTo>
                  <a:pt x="610270" y="929006"/>
                </a:lnTo>
                <a:lnTo>
                  <a:pt x="601073" y="924878"/>
                </a:lnTo>
                <a:lnTo>
                  <a:pt x="592510" y="921068"/>
                </a:lnTo>
                <a:lnTo>
                  <a:pt x="583947" y="916941"/>
                </a:lnTo>
                <a:lnTo>
                  <a:pt x="576018" y="912178"/>
                </a:lnTo>
                <a:lnTo>
                  <a:pt x="568724" y="907733"/>
                </a:lnTo>
                <a:lnTo>
                  <a:pt x="561747" y="903288"/>
                </a:lnTo>
                <a:lnTo>
                  <a:pt x="555404" y="898208"/>
                </a:lnTo>
                <a:lnTo>
                  <a:pt x="550013" y="893128"/>
                </a:lnTo>
                <a:lnTo>
                  <a:pt x="544938" y="887731"/>
                </a:lnTo>
                <a:lnTo>
                  <a:pt x="540498" y="882651"/>
                </a:lnTo>
                <a:lnTo>
                  <a:pt x="536376" y="876936"/>
                </a:lnTo>
                <a:lnTo>
                  <a:pt x="532253" y="872173"/>
                </a:lnTo>
                <a:lnTo>
                  <a:pt x="528447" y="867728"/>
                </a:lnTo>
                <a:lnTo>
                  <a:pt x="524641" y="863601"/>
                </a:lnTo>
                <a:lnTo>
                  <a:pt x="520836" y="860426"/>
                </a:lnTo>
                <a:lnTo>
                  <a:pt x="517347" y="857251"/>
                </a:lnTo>
                <a:lnTo>
                  <a:pt x="514176" y="854393"/>
                </a:lnTo>
                <a:lnTo>
                  <a:pt x="511004" y="852488"/>
                </a:lnTo>
                <a:lnTo>
                  <a:pt x="507833" y="850583"/>
                </a:lnTo>
                <a:lnTo>
                  <a:pt x="504661" y="849313"/>
                </a:lnTo>
                <a:lnTo>
                  <a:pt x="501807" y="848361"/>
                </a:lnTo>
                <a:lnTo>
                  <a:pt x="499270" y="847726"/>
                </a:lnTo>
                <a:lnTo>
                  <a:pt x="496099" y="847408"/>
                </a:lnTo>
                <a:lnTo>
                  <a:pt x="493561" y="847408"/>
                </a:lnTo>
                <a:close/>
                <a:moveTo>
                  <a:pt x="1304925" y="828675"/>
                </a:moveTo>
                <a:lnTo>
                  <a:pt x="1476375" y="828675"/>
                </a:lnTo>
                <a:lnTo>
                  <a:pt x="1476375" y="1252538"/>
                </a:lnTo>
                <a:lnTo>
                  <a:pt x="1304925" y="1252538"/>
                </a:lnTo>
                <a:lnTo>
                  <a:pt x="1304925" y="828675"/>
                </a:lnTo>
                <a:close/>
                <a:moveTo>
                  <a:pt x="634055" y="655638"/>
                </a:moveTo>
                <a:lnTo>
                  <a:pt x="641349" y="655638"/>
                </a:lnTo>
                <a:lnTo>
                  <a:pt x="648644" y="655638"/>
                </a:lnTo>
                <a:lnTo>
                  <a:pt x="655938" y="655956"/>
                </a:lnTo>
                <a:lnTo>
                  <a:pt x="662915" y="656591"/>
                </a:lnTo>
                <a:lnTo>
                  <a:pt x="669892" y="657226"/>
                </a:lnTo>
                <a:lnTo>
                  <a:pt x="677187" y="658178"/>
                </a:lnTo>
                <a:lnTo>
                  <a:pt x="684164" y="659766"/>
                </a:lnTo>
                <a:lnTo>
                  <a:pt x="691141" y="661036"/>
                </a:lnTo>
                <a:lnTo>
                  <a:pt x="698118" y="662623"/>
                </a:lnTo>
                <a:lnTo>
                  <a:pt x="704778" y="664211"/>
                </a:lnTo>
                <a:lnTo>
                  <a:pt x="711438" y="666433"/>
                </a:lnTo>
                <a:lnTo>
                  <a:pt x="718415" y="668338"/>
                </a:lnTo>
                <a:lnTo>
                  <a:pt x="724758" y="670878"/>
                </a:lnTo>
                <a:lnTo>
                  <a:pt x="731418" y="673418"/>
                </a:lnTo>
                <a:lnTo>
                  <a:pt x="737761" y="676276"/>
                </a:lnTo>
                <a:lnTo>
                  <a:pt x="744421" y="679133"/>
                </a:lnTo>
                <a:lnTo>
                  <a:pt x="750446" y="682308"/>
                </a:lnTo>
                <a:lnTo>
                  <a:pt x="763132" y="688976"/>
                </a:lnTo>
                <a:lnTo>
                  <a:pt x="775500" y="696596"/>
                </a:lnTo>
                <a:lnTo>
                  <a:pt x="787235" y="704533"/>
                </a:lnTo>
                <a:lnTo>
                  <a:pt x="798652" y="713423"/>
                </a:lnTo>
                <a:lnTo>
                  <a:pt x="809435" y="722631"/>
                </a:lnTo>
                <a:lnTo>
                  <a:pt x="819900" y="732791"/>
                </a:lnTo>
                <a:lnTo>
                  <a:pt x="830049" y="743586"/>
                </a:lnTo>
                <a:lnTo>
                  <a:pt x="839880" y="754698"/>
                </a:lnTo>
                <a:lnTo>
                  <a:pt x="849394" y="766446"/>
                </a:lnTo>
                <a:lnTo>
                  <a:pt x="858274" y="778511"/>
                </a:lnTo>
                <a:lnTo>
                  <a:pt x="866520" y="791211"/>
                </a:lnTo>
                <a:lnTo>
                  <a:pt x="874449" y="804546"/>
                </a:lnTo>
                <a:lnTo>
                  <a:pt x="881743" y="818198"/>
                </a:lnTo>
                <a:lnTo>
                  <a:pt x="888403" y="832168"/>
                </a:lnTo>
                <a:lnTo>
                  <a:pt x="894746" y="847091"/>
                </a:lnTo>
                <a:lnTo>
                  <a:pt x="900137" y="861696"/>
                </a:lnTo>
                <a:lnTo>
                  <a:pt x="905529" y="876936"/>
                </a:lnTo>
                <a:lnTo>
                  <a:pt x="909651" y="892811"/>
                </a:lnTo>
                <a:lnTo>
                  <a:pt x="913457" y="908686"/>
                </a:lnTo>
                <a:lnTo>
                  <a:pt x="916946" y="924878"/>
                </a:lnTo>
                <a:lnTo>
                  <a:pt x="919166" y="941706"/>
                </a:lnTo>
                <a:lnTo>
                  <a:pt x="921068" y="958533"/>
                </a:lnTo>
                <a:lnTo>
                  <a:pt x="922020" y="975678"/>
                </a:lnTo>
                <a:lnTo>
                  <a:pt x="922337" y="992823"/>
                </a:lnTo>
                <a:lnTo>
                  <a:pt x="922337" y="1002031"/>
                </a:lnTo>
                <a:lnTo>
                  <a:pt x="922020" y="1010921"/>
                </a:lnTo>
                <a:lnTo>
                  <a:pt x="921386" y="1019811"/>
                </a:lnTo>
                <a:lnTo>
                  <a:pt x="920434" y="1028384"/>
                </a:lnTo>
                <a:lnTo>
                  <a:pt x="919483" y="1037274"/>
                </a:lnTo>
                <a:lnTo>
                  <a:pt x="918214" y="1045846"/>
                </a:lnTo>
                <a:lnTo>
                  <a:pt x="916628" y="1054419"/>
                </a:lnTo>
                <a:lnTo>
                  <a:pt x="915043" y="1062674"/>
                </a:lnTo>
                <a:lnTo>
                  <a:pt x="912823" y="1070929"/>
                </a:lnTo>
                <a:lnTo>
                  <a:pt x="910603" y="1079501"/>
                </a:lnTo>
                <a:lnTo>
                  <a:pt x="908383" y="1087756"/>
                </a:lnTo>
                <a:lnTo>
                  <a:pt x="906163" y="1095694"/>
                </a:lnTo>
                <a:lnTo>
                  <a:pt x="903309" y="1103631"/>
                </a:lnTo>
                <a:lnTo>
                  <a:pt x="900137" y="1111569"/>
                </a:lnTo>
                <a:lnTo>
                  <a:pt x="897283" y="1119189"/>
                </a:lnTo>
                <a:lnTo>
                  <a:pt x="894111" y="1126809"/>
                </a:lnTo>
                <a:lnTo>
                  <a:pt x="887134" y="1141731"/>
                </a:lnTo>
                <a:lnTo>
                  <a:pt x="879523" y="1156336"/>
                </a:lnTo>
                <a:lnTo>
                  <a:pt x="871277" y="1170624"/>
                </a:lnTo>
                <a:lnTo>
                  <a:pt x="862714" y="1184276"/>
                </a:lnTo>
                <a:lnTo>
                  <a:pt x="853517" y="1197611"/>
                </a:lnTo>
                <a:lnTo>
                  <a:pt x="843686" y="1209994"/>
                </a:lnTo>
                <a:lnTo>
                  <a:pt x="833854" y="1222376"/>
                </a:lnTo>
                <a:lnTo>
                  <a:pt x="823389" y="1233806"/>
                </a:lnTo>
                <a:lnTo>
                  <a:pt x="812606" y="1244919"/>
                </a:lnTo>
                <a:lnTo>
                  <a:pt x="801823" y="1255396"/>
                </a:lnTo>
                <a:lnTo>
                  <a:pt x="790406" y="1265239"/>
                </a:lnTo>
                <a:lnTo>
                  <a:pt x="778989" y="1274446"/>
                </a:lnTo>
                <a:lnTo>
                  <a:pt x="767255" y="1282701"/>
                </a:lnTo>
                <a:lnTo>
                  <a:pt x="755521" y="1290956"/>
                </a:lnTo>
                <a:lnTo>
                  <a:pt x="743786" y="1298259"/>
                </a:lnTo>
                <a:lnTo>
                  <a:pt x="732052" y="1304609"/>
                </a:lnTo>
                <a:lnTo>
                  <a:pt x="720318" y="1310641"/>
                </a:lnTo>
                <a:lnTo>
                  <a:pt x="708584" y="1315721"/>
                </a:lnTo>
                <a:lnTo>
                  <a:pt x="696849" y="1320166"/>
                </a:lnTo>
                <a:lnTo>
                  <a:pt x="685432" y="1323659"/>
                </a:lnTo>
                <a:lnTo>
                  <a:pt x="674015" y="1326516"/>
                </a:lnTo>
                <a:lnTo>
                  <a:pt x="662915" y="1328421"/>
                </a:lnTo>
                <a:lnTo>
                  <a:pt x="657207" y="1329374"/>
                </a:lnTo>
                <a:lnTo>
                  <a:pt x="652132" y="1329691"/>
                </a:lnTo>
                <a:lnTo>
                  <a:pt x="646424" y="1330009"/>
                </a:lnTo>
                <a:lnTo>
                  <a:pt x="641349" y="1330326"/>
                </a:lnTo>
                <a:lnTo>
                  <a:pt x="635958" y="1330009"/>
                </a:lnTo>
                <a:lnTo>
                  <a:pt x="630884" y="1329691"/>
                </a:lnTo>
                <a:lnTo>
                  <a:pt x="625492" y="1329374"/>
                </a:lnTo>
                <a:lnTo>
                  <a:pt x="620101" y="1328421"/>
                </a:lnTo>
                <a:lnTo>
                  <a:pt x="609001" y="1326516"/>
                </a:lnTo>
                <a:lnTo>
                  <a:pt x="597584" y="1323659"/>
                </a:lnTo>
                <a:lnTo>
                  <a:pt x="585850" y="1320166"/>
                </a:lnTo>
                <a:lnTo>
                  <a:pt x="574433" y="1315721"/>
                </a:lnTo>
                <a:lnTo>
                  <a:pt x="562698" y="1310641"/>
                </a:lnTo>
                <a:lnTo>
                  <a:pt x="550647" y="1304609"/>
                </a:lnTo>
                <a:lnTo>
                  <a:pt x="538913" y="1298259"/>
                </a:lnTo>
                <a:lnTo>
                  <a:pt x="527179" y="1290956"/>
                </a:lnTo>
                <a:lnTo>
                  <a:pt x="515444" y="1282701"/>
                </a:lnTo>
                <a:lnTo>
                  <a:pt x="503710" y="1274446"/>
                </a:lnTo>
                <a:lnTo>
                  <a:pt x="492293" y="1265239"/>
                </a:lnTo>
                <a:lnTo>
                  <a:pt x="481193" y="1255396"/>
                </a:lnTo>
                <a:lnTo>
                  <a:pt x="470093" y="1244919"/>
                </a:lnTo>
                <a:lnTo>
                  <a:pt x="459310" y="1233806"/>
                </a:lnTo>
                <a:lnTo>
                  <a:pt x="448845" y="1222376"/>
                </a:lnTo>
                <a:lnTo>
                  <a:pt x="438696" y="1209994"/>
                </a:lnTo>
                <a:lnTo>
                  <a:pt x="429499" y="1197611"/>
                </a:lnTo>
                <a:lnTo>
                  <a:pt x="419985" y="1184276"/>
                </a:lnTo>
                <a:lnTo>
                  <a:pt x="411422" y="1170624"/>
                </a:lnTo>
                <a:lnTo>
                  <a:pt x="403176" y="1156336"/>
                </a:lnTo>
                <a:lnTo>
                  <a:pt x="395565" y="1141731"/>
                </a:lnTo>
                <a:lnTo>
                  <a:pt x="388588" y="1126809"/>
                </a:lnTo>
                <a:lnTo>
                  <a:pt x="385416" y="1119189"/>
                </a:lnTo>
                <a:lnTo>
                  <a:pt x="382245" y="1111569"/>
                </a:lnTo>
                <a:lnTo>
                  <a:pt x="379390" y="1103631"/>
                </a:lnTo>
                <a:lnTo>
                  <a:pt x="376853" y="1095694"/>
                </a:lnTo>
                <a:lnTo>
                  <a:pt x="374316" y="1087756"/>
                </a:lnTo>
                <a:lnTo>
                  <a:pt x="372096" y="1079501"/>
                </a:lnTo>
                <a:lnTo>
                  <a:pt x="369559" y="1070929"/>
                </a:lnTo>
                <a:lnTo>
                  <a:pt x="367656" y="1062674"/>
                </a:lnTo>
                <a:lnTo>
                  <a:pt x="366071" y="1054419"/>
                </a:lnTo>
                <a:lnTo>
                  <a:pt x="364485" y="1045846"/>
                </a:lnTo>
                <a:lnTo>
                  <a:pt x="363216" y="1037274"/>
                </a:lnTo>
                <a:lnTo>
                  <a:pt x="362265" y="1028384"/>
                </a:lnTo>
                <a:lnTo>
                  <a:pt x="361313" y="1019811"/>
                </a:lnTo>
                <a:lnTo>
                  <a:pt x="360996" y="1010921"/>
                </a:lnTo>
                <a:lnTo>
                  <a:pt x="360362" y="1002031"/>
                </a:lnTo>
                <a:lnTo>
                  <a:pt x="360362" y="992823"/>
                </a:lnTo>
                <a:lnTo>
                  <a:pt x="360679" y="975678"/>
                </a:lnTo>
                <a:lnTo>
                  <a:pt x="361948" y="958533"/>
                </a:lnTo>
                <a:lnTo>
                  <a:pt x="363533" y="941706"/>
                </a:lnTo>
                <a:lnTo>
                  <a:pt x="366071" y="924878"/>
                </a:lnTo>
                <a:lnTo>
                  <a:pt x="368925" y="908686"/>
                </a:lnTo>
                <a:lnTo>
                  <a:pt x="373048" y="892811"/>
                </a:lnTo>
                <a:lnTo>
                  <a:pt x="377171" y="876936"/>
                </a:lnTo>
                <a:lnTo>
                  <a:pt x="382245" y="861696"/>
                </a:lnTo>
                <a:lnTo>
                  <a:pt x="387953" y="847091"/>
                </a:lnTo>
                <a:lnTo>
                  <a:pt x="393979" y="832168"/>
                </a:lnTo>
                <a:lnTo>
                  <a:pt x="400956" y="818198"/>
                </a:lnTo>
                <a:lnTo>
                  <a:pt x="408568" y="804546"/>
                </a:lnTo>
                <a:lnTo>
                  <a:pt x="416179" y="791211"/>
                </a:lnTo>
                <a:lnTo>
                  <a:pt x="424425" y="778511"/>
                </a:lnTo>
                <a:lnTo>
                  <a:pt x="433305" y="766446"/>
                </a:lnTo>
                <a:lnTo>
                  <a:pt x="442819" y="754698"/>
                </a:lnTo>
                <a:lnTo>
                  <a:pt x="452650" y="743586"/>
                </a:lnTo>
                <a:lnTo>
                  <a:pt x="462482" y="732791"/>
                </a:lnTo>
                <a:lnTo>
                  <a:pt x="473264" y="722631"/>
                </a:lnTo>
                <a:lnTo>
                  <a:pt x="484047" y="713423"/>
                </a:lnTo>
                <a:lnTo>
                  <a:pt x="495464" y="704533"/>
                </a:lnTo>
                <a:lnTo>
                  <a:pt x="507516" y="696596"/>
                </a:lnTo>
                <a:lnTo>
                  <a:pt x="519567" y="688976"/>
                </a:lnTo>
                <a:lnTo>
                  <a:pt x="531936" y="682308"/>
                </a:lnTo>
                <a:lnTo>
                  <a:pt x="538278" y="679133"/>
                </a:lnTo>
                <a:lnTo>
                  <a:pt x="544938" y="676276"/>
                </a:lnTo>
                <a:lnTo>
                  <a:pt x="551281" y="673418"/>
                </a:lnTo>
                <a:lnTo>
                  <a:pt x="557941" y="670878"/>
                </a:lnTo>
                <a:lnTo>
                  <a:pt x="564284" y="668338"/>
                </a:lnTo>
                <a:lnTo>
                  <a:pt x="571261" y="666433"/>
                </a:lnTo>
                <a:lnTo>
                  <a:pt x="577921" y="664211"/>
                </a:lnTo>
                <a:lnTo>
                  <a:pt x="584898" y="662623"/>
                </a:lnTo>
                <a:lnTo>
                  <a:pt x="591875" y="661036"/>
                </a:lnTo>
                <a:lnTo>
                  <a:pt x="598535" y="659766"/>
                </a:lnTo>
                <a:lnTo>
                  <a:pt x="605830" y="658178"/>
                </a:lnTo>
                <a:lnTo>
                  <a:pt x="612490" y="657226"/>
                </a:lnTo>
                <a:lnTo>
                  <a:pt x="619784" y="656591"/>
                </a:lnTo>
                <a:lnTo>
                  <a:pt x="627078" y="655956"/>
                </a:lnTo>
                <a:lnTo>
                  <a:pt x="634055" y="655638"/>
                </a:lnTo>
                <a:close/>
                <a:moveTo>
                  <a:pt x="1604962" y="463550"/>
                </a:moveTo>
                <a:lnTo>
                  <a:pt x="1776412" y="463550"/>
                </a:lnTo>
                <a:lnTo>
                  <a:pt x="1776412" y="1252538"/>
                </a:lnTo>
                <a:lnTo>
                  <a:pt x="1604962" y="1252538"/>
                </a:lnTo>
                <a:lnTo>
                  <a:pt x="1604962" y="463550"/>
                </a:lnTo>
                <a:close/>
                <a:moveTo>
                  <a:pt x="0" y="0"/>
                </a:moveTo>
                <a:lnTo>
                  <a:pt x="2125663" y="0"/>
                </a:lnTo>
                <a:lnTo>
                  <a:pt x="2125663" y="171553"/>
                </a:lnTo>
                <a:lnTo>
                  <a:pt x="2039621" y="171553"/>
                </a:lnTo>
                <a:lnTo>
                  <a:pt x="2039621" y="1577975"/>
                </a:lnTo>
                <a:lnTo>
                  <a:pt x="1252220" y="1577975"/>
                </a:lnTo>
                <a:lnTo>
                  <a:pt x="1252220" y="1449310"/>
                </a:lnTo>
                <a:lnTo>
                  <a:pt x="1911033" y="1449310"/>
                </a:lnTo>
                <a:lnTo>
                  <a:pt x="1911033" y="171553"/>
                </a:lnTo>
                <a:lnTo>
                  <a:pt x="195263" y="171553"/>
                </a:lnTo>
                <a:lnTo>
                  <a:pt x="195263" y="1249164"/>
                </a:lnTo>
                <a:lnTo>
                  <a:pt x="66675" y="1249164"/>
                </a:lnTo>
                <a:lnTo>
                  <a:pt x="66675" y="171553"/>
                </a:lnTo>
                <a:lnTo>
                  <a:pt x="0" y="171553"/>
                </a:lnTo>
                <a:lnTo>
                  <a:pt x="0" y="0"/>
                </a:ln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ea typeface="宋体" panose="02010600030101010101" pitchFamily="2" charset="-122"/>
            </a:endParaRPr>
          </a:p>
        </p:txBody>
      </p:sp>
      <p:sp>
        <p:nvSpPr>
          <p:cNvPr id="30" name="Freeform 5"/>
          <p:cNvSpPr>
            <a:spLocks/>
          </p:cNvSpPr>
          <p:nvPr/>
        </p:nvSpPr>
        <p:spPr bwMode="auto">
          <a:xfrm>
            <a:off x="4897180" y="2011783"/>
            <a:ext cx="945370" cy="85235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accent6"/>
          </a:solidFill>
          <a:ln w="952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6" name="KSO_Shape"/>
          <p:cNvSpPr>
            <a:spLocks/>
          </p:cNvSpPr>
          <p:nvPr/>
        </p:nvSpPr>
        <p:spPr bwMode="auto">
          <a:xfrm>
            <a:off x="5106831" y="2172795"/>
            <a:ext cx="526068" cy="520808"/>
          </a:xfrm>
          <a:custGeom>
            <a:avLst/>
            <a:gdLst>
              <a:gd name="T0" fmla="*/ 615878 w 2390775"/>
              <a:gd name="T1" fmla="*/ 1467970 h 2365376"/>
              <a:gd name="T2" fmla="*/ 587250 w 2390775"/>
              <a:gd name="T3" fmla="*/ 1401697 h 2365376"/>
              <a:gd name="T4" fmla="*/ 1282649 w 2390775"/>
              <a:gd name="T5" fmla="*/ 1393474 h 2365376"/>
              <a:gd name="T6" fmla="*/ 1180915 w 2390775"/>
              <a:gd name="T7" fmla="*/ 1446870 h 2365376"/>
              <a:gd name="T8" fmla="*/ 1210073 w 2390775"/>
              <a:gd name="T9" fmla="*/ 1382167 h 2365376"/>
              <a:gd name="T10" fmla="*/ 653657 w 2390775"/>
              <a:gd name="T11" fmla="*/ 1314699 h 2365376"/>
              <a:gd name="T12" fmla="*/ 646041 w 2390775"/>
              <a:gd name="T13" fmla="*/ 1180275 h 2365376"/>
              <a:gd name="T14" fmla="*/ 589870 w 2390775"/>
              <a:gd name="T15" fmla="*/ 1105327 h 2365376"/>
              <a:gd name="T16" fmla="*/ 599516 w 2390775"/>
              <a:gd name="T17" fmla="*/ 1141280 h 2365376"/>
              <a:gd name="T18" fmla="*/ 579914 w 2390775"/>
              <a:gd name="T19" fmla="*/ 1158779 h 2365376"/>
              <a:gd name="T20" fmla="*/ 541333 w 2390775"/>
              <a:gd name="T21" fmla="*/ 1105965 h 2365376"/>
              <a:gd name="T22" fmla="*/ 1137260 w 2390775"/>
              <a:gd name="T23" fmla="*/ 1009231 h 2365376"/>
              <a:gd name="T24" fmla="*/ 1143562 w 2390775"/>
              <a:gd name="T25" fmla="*/ 1026145 h 2365376"/>
              <a:gd name="T26" fmla="*/ 1096615 w 2390775"/>
              <a:gd name="T27" fmla="*/ 1069549 h 2365376"/>
              <a:gd name="T28" fmla="*/ 1102602 w 2390775"/>
              <a:gd name="T29" fmla="*/ 1001572 h 2365376"/>
              <a:gd name="T30" fmla="*/ 972739 w 2390775"/>
              <a:gd name="T31" fmla="*/ 835988 h 2365376"/>
              <a:gd name="T32" fmla="*/ 989500 w 2390775"/>
              <a:gd name="T33" fmla="*/ 1138672 h 2365376"/>
              <a:gd name="T34" fmla="*/ 639427 w 2390775"/>
              <a:gd name="T35" fmla="*/ 1423644 h 2365376"/>
              <a:gd name="T36" fmla="*/ 599898 w 2390775"/>
              <a:gd name="T37" fmla="*/ 1003302 h 2365376"/>
              <a:gd name="T38" fmla="*/ 529694 w 2390775"/>
              <a:gd name="T39" fmla="*/ 1090596 h 2365376"/>
              <a:gd name="T40" fmla="*/ 602428 w 2390775"/>
              <a:gd name="T41" fmla="*/ 868249 h 2365376"/>
              <a:gd name="T42" fmla="*/ 861740 w 2390775"/>
              <a:gd name="T43" fmla="*/ 924231 h 2365376"/>
              <a:gd name="T44" fmla="*/ 755609 w 2390775"/>
              <a:gd name="T45" fmla="*/ 542052 h 2365376"/>
              <a:gd name="T46" fmla="*/ 929665 w 2390775"/>
              <a:gd name="T47" fmla="*/ 525915 h 2365376"/>
              <a:gd name="T48" fmla="*/ 909019 w 2390775"/>
              <a:gd name="T49" fmla="*/ 571798 h 2365376"/>
              <a:gd name="T50" fmla="*/ 936652 w 2390775"/>
              <a:gd name="T51" fmla="*/ 586353 h 2365376"/>
              <a:gd name="T52" fmla="*/ 928394 w 2390775"/>
              <a:gd name="T53" fmla="*/ 688879 h 2365376"/>
              <a:gd name="T54" fmla="*/ 840414 w 2390775"/>
              <a:gd name="T55" fmla="*/ 772101 h 2365376"/>
              <a:gd name="T56" fmla="*/ 742269 w 2390775"/>
              <a:gd name="T57" fmla="*/ 675588 h 2365376"/>
              <a:gd name="T58" fmla="*/ 738139 w 2390775"/>
              <a:gd name="T59" fmla="*/ 608504 h 2365376"/>
              <a:gd name="T60" fmla="*/ 761643 w 2390775"/>
              <a:gd name="T61" fmla="*/ 510093 h 2365376"/>
              <a:gd name="T62" fmla="*/ 617010 w 2390775"/>
              <a:gd name="T63" fmla="*/ 449064 h 2365376"/>
              <a:gd name="T64" fmla="*/ 350272 w 2390775"/>
              <a:gd name="T65" fmla="*/ 638327 h 2365376"/>
              <a:gd name="T66" fmla="*/ 215163 w 2390775"/>
              <a:gd name="T67" fmla="*/ 939947 h 2365376"/>
              <a:gd name="T68" fmla="*/ 256613 w 2390775"/>
              <a:gd name="T69" fmla="*/ 1277331 h 2365376"/>
              <a:gd name="T70" fmla="*/ 458486 w 2390775"/>
              <a:gd name="T71" fmla="*/ 1534008 h 2365376"/>
              <a:gd name="T72" fmla="*/ 767308 w 2390775"/>
              <a:gd name="T73" fmla="*/ 1655225 h 2365376"/>
              <a:gd name="T74" fmla="*/ 1101127 w 2390775"/>
              <a:gd name="T75" fmla="*/ 1596674 h 2365376"/>
              <a:gd name="T76" fmla="*/ 1347614 w 2390775"/>
              <a:gd name="T77" fmla="*/ 1383040 h 2365376"/>
              <a:gd name="T78" fmla="*/ 1453614 w 2390775"/>
              <a:gd name="T79" fmla="*/ 1066861 h 2365376"/>
              <a:gd name="T80" fmla="*/ 1378939 w 2390775"/>
              <a:gd name="T81" fmla="*/ 738024 h 2365376"/>
              <a:gd name="T82" fmla="*/ 1153652 w 2390775"/>
              <a:gd name="T83" fmla="*/ 501602 h 2365376"/>
              <a:gd name="T84" fmla="*/ 831224 w 2390775"/>
              <a:gd name="T85" fmla="*/ 411085 h 2365376"/>
              <a:gd name="T86" fmla="*/ 989432 w 2390775"/>
              <a:gd name="T87" fmla="*/ 315187 h 2365376"/>
              <a:gd name="T88" fmla="*/ 1471649 w 2390775"/>
              <a:gd name="T89" fmla="*/ 671876 h 2365376"/>
              <a:gd name="T90" fmla="*/ 1554866 w 2390775"/>
              <a:gd name="T91" fmla="*/ 1171938 h 2365376"/>
              <a:gd name="T92" fmla="*/ 1239716 w 2390775"/>
              <a:gd name="T93" fmla="*/ 1647313 h 2365376"/>
              <a:gd name="T94" fmla="*/ 646121 w 2390775"/>
              <a:gd name="T95" fmla="*/ 1748275 h 2365376"/>
              <a:gd name="T96" fmla="*/ 110112 w 2390775"/>
              <a:gd name="T97" fmla="*/ 1186813 h 2365376"/>
              <a:gd name="T98" fmla="*/ 251551 w 2390775"/>
              <a:gd name="T99" fmla="*/ 580725 h 2365376"/>
              <a:gd name="T100" fmla="*/ 1549044 w 2390775"/>
              <a:gd name="T101" fmla="*/ 160116 h 2365376"/>
              <a:gd name="T102" fmla="*/ 1461002 w 2390775"/>
              <a:gd name="T103" fmla="*/ 284475 h 2365376"/>
              <a:gd name="T104" fmla="*/ 1550307 w 2390775"/>
              <a:gd name="T105" fmla="*/ 426554 h 2365376"/>
              <a:gd name="T106" fmla="*/ 1719764 w 2390775"/>
              <a:gd name="T107" fmla="*/ 380038 h 2365376"/>
              <a:gd name="T108" fmla="*/ 1735543 w 2390775"/>
              <a:gd name="T109" fmla="*/ 232579 h 2365376"/>
              <a:gd name="T110" fmla="*/ 1705909 w 2390775"/>
              <a:gd name="T111" fmla="*/ 94508 h 2365376"/>
              <a:gd name="T112" fmla="*/ 1774050 w 2390775"/>
              <a:gd name="T113" fmla="*/ 148403 h 2365376"/>
              <a:gd name="T114" fmla="*/ 1781614 w 2390775"/>
              <a:gd name="T115" fmla="*/ 428769 h 2365376"/>
              <a:gd name="T116" fmla="*/ 1600166 w 2390775"/>
              <a:gd name="T117" fmla="*/ 516104 h 2365376"/>
              <a:gd name="T118" fmla="*/ 1452167 w 2390775"/>
              <a:gd name="T119" fmla="*/ 455349 h 2365376"/>
              <a:gd name="T120" fmla="*/ 1310478 w 2390775"/>
              <a:gd name="T121" fmla="*/ 259477 h 2365376"/>
              <a:gd name="T122" fmla="*/ 1562614 w 2390775"/>
              <a:gd name="T123" fmla="*/ 74046 h 236537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390775" h="2365376">
                <a:moveTo>
                  <a:pt x="761351" y="1739900"/>
                </a:moveTo>
                <a:lnTo>
                  <a:pt x="791690" y="1805294"/>
                </a:lnTo>
                <a:lnTo>
                  <a:pt x="794883" y="1808051"/>
                </a:lnTo>
                <a:lnTo>
                  <a:pt x="797278" y="1811991"/>
                </a:lnTo>
                <a:lnTo>
                  <a:pt x="800871" y="1817112"/>
                </a:lnTo>
                <a:lnTo>
                  <a:pt x="803266" y="1822233"/>
                </a:lnTo>
                <a:lnTo>
                  <a:pt x="804065" y="1825384"/>
                </a:lnTo>
                <a:lnTo>
                  <a:pt x="804863" y="1828536"/>
                </a:lnTo>
                <a:lnTo>
                  <a:pt x="804863" y="1831687"/>
                </a:lnTo>
                <a:lnTo>
                  <a:pt x="804863" y="1834839"/>
                </a:lnTo>
                <a:lnTo>
                  <a:pt x="804065" y="1837990"/>
                </a:lnTo>
                <a:lnTo>
                  <a:pt x="802867" y="1841142"/>
                </a:lnTo>
                <a:lnTo>
                  <a:pt x="801670" y="1842718"/>
                </a:lnTo>
                <a:lnTo>
                  <a:pt x="799674" y="1844687"/>
                </a:lnTo>
                <a:lnTo>
                  <a:pt x="797278" y="1845475"/>
                </a:lnTo>
                <a:lnTo>
                  <a:pt x="794484" y="1845869"/>
                </a:lnTo>
                <a:lnTo>
                  <a:pt x="790891" y="1846263"/>
                </a:lnTo>
                <a:lnTo>
                  <a:pt x="787698" y="1845869"/>
                </a:lnTo>
                <a:lnTo>
                  <a:pt x="784105" y="1845475"/>
                </a:lnTo>
                <a:lnTo>
                  <a:pt x="780512" y="1844293"/>
                </a:lnTo>
                <a:lnTo>
                  <a:pt x="776520" y="1842718"/>
                </a:lnTo>
                <a:lnTo>
                  <a:pt x="772927" y="1841142"/>
                </a:lnTo>
                <a:lnTo>
                  <a:pt x="768935" y="1839172"/>
                </a:lnTo>
                <a:lnTo>
                  <a:pt x="765343" y="1836809"/>
                </a:lnTo>
                <a:lnTo>
                  <a:pt x="761750" y="1834051"/>
                </a:lnTo>
                <a:lnTo>
                  <a:pt x="758955" y="1831294"/>
                </a:lnTo>
                <a:lnTo>
                  <a:pt x="756161" y="1827748"/>
                </a:lnTo>
                <a:lnTo>
                  <a:pt x="754165" y="1824597"/>
                </a:lnTo>
                <a:lnTo>
                  <a:pt x="748975" y="1815536"/>
                </a:lnTo>
                <a:lnTo>
                  <a:pt x="745782" y="1808839"/>
                </a:lnTo>
                <a:lnTo>
                  <a:pt x="743387" y="1803718"/>
                </a:lnTo>
                <a:lnTo>
                  <a:pt x="742588" y="1799385"/>
                </a:lnTo>
                <a:lnTo>
                  <a:pt x="742588" y="1795051"/>
                </a:lnTo>
                <a:lnTo>
                  <a:pt x="743387" y="1790718"/>
                </a:lnTo>
                <a:lnTo>
                  <a:pt x="746181" y="1778112"/>
                </a:lnTo>
                <a:lnTo>
                  <a:pt x="746979" y="1774173"/>
                </a:lnTo>
                <a:lnTo>
                  <a:pt x="746979" y="1772203"/>
                </a:lnTo>
                <a:lnTo>
                  <a:pt x="746181" y="1771021"/>
                </a:lnTo>
                <a:lnTo>
                  <a:pt x="745383" y="1770627"/>
                </a:lnTo>
                <a:lnTo>
                  <a:pt x="742987" y="1770627"/>
                </a:lnTo>
                <a:lnTo>
                  <a:pt x="742189" y="1770233"/>
                </a:lnTo>
                <a:lnTo>
                  <a:pt x="741790" y="1769839"/>
                </a:lnTo>
                <a:lnTo>
                  <a:pt x="738596" y="1761961"/>
                </a:lnTo>
                <a:lnTo>
                  <a:pt x="736999" y="1758021"/>
                </a:lnTo>
                <a:lnTo>
                  <a:pt x="736600" y="1756052"/>
                </a:lnTo>
                <a:lnTo>
                  <a:pt x="736600" y="1754476"/>
                </a:lnTo>
                <a:lnTo>
                  <a:pt x="742189" y="1750536"/>
                </a:lnTo>
                <a:lnTo>
                  <a:pt x="747379" y="1747385"/>
                </a:lnTo>
                <a:lnTo>
                  <a:pt x="750971" y="1745021"/>
                </a:lnTo>
                <a:lnTo>
                  <a:pt x="754165" y="1743839"/>
                </a:lnTo>
                <a:lnTo>
                  <a:pt x="758556" y="1741870"/>
                </a:lnTo>
                <a:lnTo>
                  <a:pt x="759754" y="1741870"/>
                </a:lnTo>
                <a:lnTo>
                  <a:pt x="761351" y="1739900"/>
                </a:lnTo>
                <a:close/>
                <a:moveTo>
                  <a:pt x="1554438" y="1730375"/>
                </a:moveTo>
                <a:lnTo>
                  <a:pt x="1565575" y="1730375"/>
                </a:lnTo>
                <a:lnTo>
                  <a:pt x="1575916" y="1730375"/>
                </a:lnTo>
                <a:lnTo>
                  <a:pt x="1586258" y="1731163"/>
                </a:lnTo>
                <a:lnTo>
                  <a:pt x="1591031" y="1731951"/>
                </a:lnTo>
                <a:lnTo>
                  <a:pt x="1595008" y="1733133"/>
                </a:lnTo>
                <a:lnTo>
                  <a:pt x="1598986" y="1734314"/>
                </a:lnTo>
                <a:lnTo>
                  <a:pt x="1602168" y="1735890"/>
                </a:lnTo>
                <a:lnTo>
                  <a:pt x="1605350" y="1737860"/>
                </a:lnTo>
                <a:lnTo>
                  <a:pt x="1607339" y="1739830"/>
                </a:lnTo>
                <a:lnTo>
                  <a:pt x="1608929" y="1741799"/>
                </a:lnTo>
                <a:lnTo>
                  <a:pt x="1609725" y="1744951"/>
                </a:lnTo>
                <a:lnTo>
                  <a:pt x="1609725" y="1747708"/>
                </a:lnTo>
                <a:lnTo>
                  <a:pt x="1608929" y="1751648"/>
                </a:lnTo>
                <a:lnTo>
                  <a:pt x="1607339" y="1755193"/>
                </a:lnTo>
                <a:lnTo>
                  <a:pt x="1604554" y="1759920"/>
                </a:lnTo>
                <a:lnTo>
                  <a:pt x="1600577" y="1764648"/>
                </a:lnTo>
                <a:lnTo>
                  <a:pt x="1595804" y="1769769"/>
                </a:lnTo>
                <a:lnTo>
                  <a:pt x="1589042" y="1776072"/>
                </a:lnTo>
                <a:lnTo>
                  <a:pt x="1582678" y="1781193"/>
                </a:lnTo>
                <a:lnTo>
                  <a:pt x="1576314" y="1786314"/>
                </a:lnTo>
                <a:lnTo>
                  <a:pt x="1570348" y="1790647"/>
                </a:lnTo>
                <a:lnTo>
                  <a:pt x="1563586" y="1794193"/>
                </a:lnTo>
                <a:lnTo>
                  <a:pt x="1557222" y="1797738"/>
                </a:lnTo>
                <a:lnTo>
                  <a:pt x="1550461" y="1800496"/>
                </a:lnTo>
                <a:lnTo>
                  <a:pt x="1544097" y="1802466"/>
                </a:lnTo>
                <a:lnTo>
                  <a:pt x="1537733" y="1804829"/>
                </a:lnTo>
                <a:lnTo>
                  <a:pt x="1530971" y="1806799"/>
                </a:lnTo>
                <a:lnTo>
                  <a:pt x="1524607" y="1807981"/>
                </a:lnTo>
                <a:lnTo>
                  <a:pt x="1518243" y="1809163"/>
                </a:lnTo>
                <a:lnTo>
                  <a:pt x="1505117" y="1811132"/>
                </a:lnTo>
                <a:lnTo>
                  <a:pt x="1491992" y="1812314"/>
                </a:lnTo>
                <a:lnTo>
                  <a:pt x="1486026" y="1813102"/>
                </a:lnTo>
                <a:lnTo>
                  <a:pt x="1483241" y="1813890"/>
                </a:lnTo>
                <a:lnTo>
                  <a:pt x="1482048" y="1814678"/>
                </a:lnTo>
                <a:lnTo>
                  <a:pt x="1481253" y="1815072"/>
                </a:lnTo>
                <a:lnTo>
                  <a:pt x="1480855" y="1815859"/>
                </a:lnTo>
                <a:lnTo>
                  <a:pt x="1480855" y="1817041"/>
                </a:lnTo>
                <a:lnTo>
                  <a:pt x="1481253" y="1818617"/>
                </a:lnTo>
                <a:lnTo>
                  <a:pt x="1482048" y="1819799"/>
                </a:lnTo>
                <a:lnTo>
                  <a:pt x="1482048" y="1821375"/>
                </a:lnTo>
                <a:lnTo>
                  <a:pt x="1482048" y="1821769"/>
                </a:lnTo>
                <a:lnTo>
                  <a:pt x="1480855" y="1822556"/>
                </a:lnTo>
                <a:lnTo>
                  <a:pt x="1471309" y="1830829"/>
                </a:lnTo>
                <a:lnTo>
                  <a:pt x="1465343" y="1834375"/>
                </a:lnTo>
                <a:lnTo>
                  <a:pt x="1463354" y="1835556"/>
                </a:lnTo>
                <a:lnTo>
                  <a:pt x="1461365" y="1836738"/>
                </a:lnTo>
                <a:lnTo>
                  <a:pt x="1452615" y="1830041"/>
                </a:lnTo>
                <a:lnTo>
                  <a:pt x="1445853" y="1824132"/>
                </a:lnTo>
                <a:lnTo>
                  <a:pt x="1440285" y="1819405"/>
                </a:lnTo>
                <a:lnTo>
                  <a:pt x="1437103" y="1815072"/>
                </a:lnTo>
                <a:lnTo>
                  <a:pt x="1434716" y="1812314"/>
                </a:lnTo>
                <a:lnTo>
                  <a:pt x="1433125" y="1810344"/>
                </a:lnTo>
                <a:lnTo>
                  <a:pt x="1432330" y="1808375"/>
                </a:lnTo>
                <a:lnTo>
                  <a:pt x="1428750" y="1806799"/>
                </a:lnTo>
                <a:lnTo>
                  <a:pt x="1512675" y="1734314"/>
                </a:lnTo>
                <a:lnTo>
                  <a:pt x="1518641" y="1733527"/>
                </a:lnTo>
                <a:lnTo>
                  <a:pt x="1533755" y="1731951"/>
                </a:lnTo>
                <a:lnTo>
                  <a:pt x="1543699" y="1731163"/>
                </a:lnTo>
                <a:lnTo>
                  <a:pt x="1554438" y="1730375"/>
                </a:lnTo>
                <a:close/>
                <a:moveTo>
                  <a:pt x="588962" y="1535113"/>
                </a:moveTo>
                <a:lnTo>
                  <a:pt x="694496" y="1535113"/>
                </a:lnTo>
                <a:lnTo>
                  <a:pt x="694496" y="1557872"/>
                </a:lnTo>
                <a:lnTo>
                  <a:pt x="694894" y="1558271"/>
                </a:lnTo>
                <a:lnTo>
                  <a:pt x="696885" y="1560268"/>
                </a:lnTo>
                <a:lnTo>
                  <a:pt x="698478" y="1560667"/>
                </a:lnTo>
                <a:lnTo>
                  <a:pt x="700469" y="1561466"/>
                </a:lnTo>
                <a:lnTo>
                  <a:pt x="704053" y="1561865"/>
                </a:lnTo>
                <a:lnTo>
                  <a:pt x="707239" y="1561865"/>
                </a:lnTo>
                <a:lnTo>
                  <a:pt x="711222" y="1561865"/>
                </a:lnTo>
                <a:lnTo>
                  <a:pt x="714407" y="1561466"/>
                </a:lnTo>
                <a:lnTo>
                  <a:pt x="716797" y="1560667"/>
                </a:lnTo>
                <a:lnTo>
                  <a:pt x="718390" y="1560268"/>
                </a:lnTo>
                <a:lnTo>
                  <a:pt x="720381" y="1558271"/>
                </a:lnTo>
                <a:lnTo>
                  <a:pt x="720779" y="1557872"/>
                </a:lnTo>
                <a:lnTo>
                  <a:pt x="720779" y="1535113"/>
                </a:lnTo>
                <a:lnTo>
                  <a:pt x="820737" y="1535113"/>
                </a:lnTo>
                <a:lnTo>
                  <a:pt x="820737" y="1644117"/>
                </a:lnTo>
                <a:lnTo>
                  <a:pt x="820339" y="1648908"/>
                </a:lnTo>
                <a:lnTo>
                  <a:pt x="819144" y="1652901"/>
                </a:lnTo>
                <a:lnTo>
                  <a:pt x="816755" y="1656894"/>
                </a:lnTo>
                <a:lnTo>
                  <a:pt x="814365" y="1660088"/>
                </a:lnTo>
                <a:lnTo>
                  <a:pt x="810781" y="1663283"/>
                </a:lnTo>
                <a:lnTo>
                  <a:pt x="806799" y="1665279"/>
                </a:lnTo>
                <a:lnTo>
                  <a:pt x="802418" y="1666477"/>
                </a:lnTo>
                <a:lnTo>
                  <a:pt x="797639" y="1666876"/>
                </a:lnTo>
                <a:lnTo>
                  <a:pt x="612060" y="1666876"/>
                </a:lnTo>
                <a:lnTo>
                  <a:pt x="607281" y="1666477"/>
                </a:lnTo>
                <a:lnTo>
                  <a:pt x="602901" y="1665279"/>
                </a:lnTo>
                <a:lnTo>
                  <a:pt x="598918" y="1663283"/>
                </a:lnTo>
                <a:lnTo>
                  <a:pt x="595732" y="1660088"/>
                </a:lnTo>
                <a:lnTo>
                  <a:pt x="592546" y="1656894"/>
                </a:lnTo>
                <a:lnTo>
                  <a:pt x="590555" y="1652901"/>
                </a:lnTo>
                <a:lnTo>
                  <a:pt x="589360" y="1648908"/>
                </a:lnTo>
                <a:lnTo>
                  <a:pt x="588962" y="1644117"/>
                </a:lnTo>
                <a:lnTo>
                  <a:pt x="588962" y="1535113"/>
                </a:lnTo>
                <a:close/>
                <a:moveTo>
                  <a:pt x="612060" y="1476375"/>
                </a:moveTo>
                <a:lnTo>
                  <a:pt x="797639" y="1476375"/>
                </a:lnTo>
                <a:lnTo>
                  <a:pt x="802418" y="1476769"/>
                </a:lnTo>
                <a:lnTo>
                  <a:pt x="806799" y="1477950"/>
                </a:lnTo>
                <a:lnTo>
                  <a:pt x="810781" y="1480312"/>
                </a:lnTo>
                <a:lnTo>
                  <a:pt x="814365" y="1483068"/>
                </a:lnTo>
                <a:lnTo>
                  <a:pt x="816755" y="1486611"/>
                </a:lnTo>
                <a:lnTo>
                  <a:pt x="819144" y="1490155"/>
                </a:lnTo>
                <a:lnTo>
                  <a:pt x="820339" y="1494485"/>
                </a:lnTo>
                <a:lnTo>
                  <a:pt x="820737" y="1498816"/>
                </a:lnTo>
                <a:lnTo>
                  <a:pt x="820737" y="1525588"/>
                </a:lnTo>
                <a:lnTo>
                  <a:pt x="588962" y="1525588"/>
                </a:lnTo>
                <a:lnTo>
                  <a:pt x="588962" y="1498816"/>
                </a:lnTo>
                <a:lnTo>
                  <a:pt x="589360" y="1494485"/>
                </a:lnTo>
                <a:lnTo>
                  <a:pt x="590555" y="1490155"/>
                </a:lnTo>
                <a:lnTo>
                  <a:pt x="592546" y="1486611"/>
                </a:lnTo>
                <a:lnTo>
                  <a:pt x="595732" y="1483068"/>
                </a:lnTo>
                <a:lnTo>
                  <a:pt x="598918" y="1480312"/>
                </a:lnTo>
                <a:lnTo>
                  <a:pt x="602901" y="1477950"/>
                </a:lnTo>
                <a:lnTo>
                  <a:pt x="607281" y="1476769"/>
                </a:lnTo>
                <a:lnTo>
                  <a:pt x="612060" y="1476375"/>
                </a:lnTo>
                <a:close/>
                <a:moveTo>
                  <a:pt x="725449" y="1381125"/>
                </a:moveTo>
                <a:lnTo>
                  <a:pt x="730525" y="1381524"/>
                </a:lnTo>
                <a:lnTo>
                  <a:pt x="732087" y="1381524"/>
                </a:lnTo>
                <a:lnTo>
                  <a:pt x="734430" y="1382322"/>
                </a:lnTo>
                <a:lnTo>
                  <a:pt x="737554" y="1384317"/>
                </a:lnTo>
                <a:lnTo>
                  <a:pt x="740287" y="1386312"/>
                </a:lnTo>
                <a:lnTo>
                  <a:pt x="743411" y="1389505"/>
                </a:lnTo>
                <a:lnTo>
                  <a:pt x="746535" y="1393096"/>
                </a:lnTo>
                <a:lnTo>
                  <a:pt x="749659" y="1397486"/>
                </a:lnTo>
                <a:lnTo>
                  <a:pt x="755906" y="1407063"/>
                </a:lnTo>
                <a:lnTo>
                  <a:pt x="761373" y="1417837"/>
                </a:lnTo>
                <a:lnTo>
                  <a:pt x="766059" y="1427813"/>
                </a:lnTo>
                <a:lnTo>
                  <a:pt x="769182" y="1437390"/>
                </a:lnTo>
                <a:lnTo>
                  <a:pt x="770744" y="1441780"/>
                </a:lnTo>
                <a:lnTo>
                  <a:pt x="771525" y="1445770"/>
                </a:lnTo>
                <a:lnTo>
                  <a:pt x="771525" y="1448164"/>
                </a:lnTo>
                <a:lnTo>
                  <a:pt x="771525" y="1450159"/>
                </a:lnTo>
                <a:lnTo>
                  <a:pt x="770744" y="1451357"/>
                </a:lnTo>
                <a:lnTo>
                  <a:pt x="769182" y="1452155"/>
                </a:lnTo>
                <a:lnTo>
                  <a:pt x="768011" y="1452155"/>
                </a:lnTo>
                <a:lnTo>
                  <a:pt x="766449" y="1450958"/>
                </a:lnTo>
                <a:lnTo>
                  <a:pt x="764887" y="1449760"/>
                </a:lnTo>
                <a:lnTo>
                  <a:pt x="762544" y="1448563"/>
                </a:lnTo>
                <a:lnTo>
                  <a:pt x="759030" y="1444174"/>
                </a:lnTo>
                <a:lnTo>
                  <a:pt x="755516" y="1439784"/>
                </a:lnTo>
                <a:lnTo>
                  <a:pt x="753173" y="1434996"/>
                </a:lnTo>
                <a:lnTo>
                  <a:pt x="752392" y="1433400"/>
                </a:lnTo>
                <a:lnTo>
                  <a:pt x="752392" y="1431404"/>
                </a:lnTo>
                <a:lnTo>
                  <a:pt x="752001" y="1428611"/>
                </a:lnTo>
                <a:lnTo>
                  <a:pt x="750830" y="1426616"/>
                </a:lnTo>
                <a:lnTo>
                  <a:pt x="748878" y="1425419"/>
                </a:lnTo>
                <a:lnTo>
                  <a:pt x="746925" y="1425020"/>
                </a:lnTo>
                <a:lnTo>
                  <a:pt x="746144" y="1425419"/>
                </a:lnTo>
                <a:lnTo>
                  <a:pt x="745363" y="1425818"/>
                </a:lnTo>
                <a:lnTo>
                  <a:pt x="744582" y="1426616"/>
                </a:lnTo>
                <a:lnTo>
                  <a:pt x="743411" y="1427414"/>
                </a:lnTo>
                <a:lnTo>
                  <a:pt x="742630" y="1428611"/>
                </a:lnTo>
                <a:lnTo>
                  <a:pt x="742240" y="1430207"/>
                </a:lnTo>
                <a:lnTo>
                  <a:pt x="741849" y="1432602"/>
                </a:lnTo>
                <a:lnTo>
                  <a:pt x="741849" y="1434597"/>
                </a:lnTo>
                <a:lnTo>
                  <a:pt x="741459" y="1439385"/>
                </a:lnTo>
                <a:lnTo>
                  <a:pt x="740678" y="1443376"/>
                </a:lnTo>
                <a:lnTo>
                  <a:pt x="739897" y="1445371"/>
                </a:lnTo>
                <a:lnTo>
                  <a:pt x="739116" y="1446967"/>
                </a:lnTo>
                <a:lnTo>
                  <a:pt x="737944" y="1448164"/>
                </a:lnTo>
                <a:lnTo>
                  <a:pt x="735992" y="1449361"/>
                </a:lnTo>
                <a:lnTo>
                  <a:pt x="734430" y="1450558"/>
                </a:lnTo>
                <a:lnTo>
                  <a:pt x="732868" y="1452155"/>
                </a:lnTo>
                <a:lnTo>
                  <a:pt x="730525" y="1452953"/>
                </a:lnTo>
                <a:lnTo>
                  <a:pt x="727792" y="1453352"/>
                </a:lnTo>
                <a:lnTo>
                  <a:pt x="721935" y="1454150"/>
                </a:lnTo>
                <a:lnTo>
                  <a:pt x="715297" y="1454150"/>
                </a:lnTo>
                <a:lnTo>
                  <a:pt x="712173" y="1453751"/>
                </a:lnTo>
                <a:lnTo>
                  <a:pt x="709049" y="1452953"/>
                </a:lnTo>
                <a:lnTo>
                  <a:pt x="706706" y="1452155"/>
                </a:lnTo>
                <a:lnTo>
                  <a:pt x="703973" y="1450558"/>
                </a:lnTo>
                <a:lnTo>
                  <a:pt x="701240" y="1448962"/>
                </a:lnTo>
                <a:lnTo>
                  <a:pt x="699287" y="1447366"/>
                </a:lnTo>
                <a:lnTo>
                  <a:pt x="694992" y="1442977"/>
                </a:lnTo>
                <a:lnTo>
                  <a:pt x="691478" y="1438188"/>
                </a:lnTo>
                <a:lnTo>
                  <a:pt x="687963" y="1432602"/>
                </a:lnTo>
                <a:lnTo>
                  <a:pt x="685230" y="1427015"/>
                </a:lnTo>
                <a:lnTo>
                  <a:pt x="682497" y="1421029"/>
                </a:lnTo>
                <a:lnTo>
                  <a:pt x="680544" y="1415044"/>
                </a:lnTo>
                <a:lnTo>
                  <a:pt x="678982" y="1409058"/>
                </a:lnTo>
                <a:lnTo>
                  <a:pt x="676249" y="1399082"/>
                </a:lnTo>
                <a:lnTo>
                  <a:pt x="675078" y="1392298"/>
                </a:lnTo>
                <a:lnTo>
                  <a:pt x="674687" y="1389106"/>
                </a:lnTo>
                <a:lnTo>
                  <a:pt x="674687" y="1388707"/>
                </a:lnTo>
                <a:lnTo>
                  <a:pt x="675078" y="1388308"/>
                </a:lnTo>
                <a:lnTo>
                  <a:pt x="676249" y="1387909"/>
                </a:lnTo>
                <a:lnTo>
                  <a:pt x="679373" y="1387111"/>
                </a:lnTo>
                <a:lnTo>
                  <a:pt x="683278" y="1385913"/>
                </a:lnTo>
                <a:lnTo>
                  <a:pt x="689525" y="1384716"/>
                </a:lnTo>
                <a:lnTo>
                  <a:pt x="698897" y="1383120"/>
                </a:lnTo>
                <a:lnTo>
                  <a:pt x="715297" y="1381524"/>
                </a:lnTo>
                <a:lnTo>
                  <a:pt x="725449" y="1381125"/>
                </a:lnTo>
                <a:close/>
                <a:moveTo>
                  <a:pt x="1433588" y="1247775"/>
                </a:moveTo>
                <a:lnTo>
                  <a:pt x="1439124" y="1247775"/>
                </a:lnTo>
                <a:lnTo>
                  <a:pt x="1444264" y="1248175"/>
                </a:lnTo>
                <a:lnTo>
                  <a:pt x="1448614" y="1248976"/>
                </a:lnTo>
                <a:lnTo>
                  <a:pt x="1451382" y="1249776"/>
                </a:lnTo>
                <a:lnTo>
                  <a:pt x="1453359" y="1250977"/>
                </a:lnTo>
                <a:lnTo>
                  <a:pt x="1454150" y="1252178"/>
                </a:lnTo>
                <a:lnTo>
                  <a:pt x="1454150" y="1253779"/>
                </a:lnTo>
                <a:lnTo>
                  <a:pt x="1453359" y="1255380"/>
                </a:lnTo>
                <a:lnTo>
                  <a:pt x="1452173" y="1256981"/>
                </a:lnTo>
                <a:lnTo>
                  <a:pt x="1450196" y="1258582"/>
                </a:lnTo>
                <a:lnTo>
                  <a:pt x="1447428" y="1260183"/>
                </a:lnTo>
                <a:lnTo>
                  <a:pt x="1441892" y="1262985"/>
                </a:lnTo>
                <a:lnTo>
                  <a:pt x="1435565" y="1264986"/>
                </a:lnTo>
                <a:lnTo>
                  <a:pt x="1432402" y="1265387"/>
                </a:lnTo>
                <a:lnTo>
                  <a:pt x="1429634" y="1265787"/>
                </a:lnTo>
                <a:lnTo>
                  <a:pt x="1427261" y="1265787"/>
                </a:lnTo>
                <a:lnTo>
                  <a:pt x="1425284" y="1265387"/>
                </a:lnTo>
                <a:lnTo>
                  <a:pt x="1423703" y="1264986"/>
                </a:lnTo>
                <a:lnTo>
                  <a:pt x="1422516" y="1264586"/>
                </a:lnTo>
                <a:lnTo>
                  <a:pt x="1420539" y="1264586"/>
                </a:lnTo>
                <a:lnTo>
                  <a:pt x="1419353" y="1264986"/>
                </a:lnTo>
                <a:lnTo>
                  <a:pt x="1418562" y="1265787"/>
                </a:lnTo>
                <a:lnTo>
                  <a:pt x="1417376" y="1266588"/>
                </a:lnTo>
                <a:lnTo>
                  <a:pt x="1416980" y="1267388"/>
                </a:lnTo>
                <a:lnTo>
                  <a:pt x="1416585" y="1268589"/>
                </a:lnTo>
                <a:lnTo>
                  <a:pt x="1416190" y="1269790"/>
                </a:lnTo>
                <a:lnTo>
                  <a:pt x="1416585" y="1270990"/>
                </a:lnTo>
                <a:lnTo>
                  <a:pt x="1416585" y="1272191"/>
                </a:lnTo>
                <a:lnTo>
                  <a:pt x="1417376" y="1273392"/>
                </a:lnTo>
                <a:lnTo>
                  <a:pt x="1418562" y="1274993"/>
                </a:lnTo>
                <a:lnTo>
                  <a:pt x="1419748" y="1276194"/>
                </a:lnTo>
                <a:lnTo>
                  <a:pt x="1422121" y="1277395"/>
                </a:lnTo>
                <a:lnTo>
                  <a:pt x="1424098" y="1278596"/>
                </a:lnTo>
                <a:lnTo>
                  <a:pt x="1428843" y="1280597"/>
                </a:lnTo>
                <a:lnTo>
                  <a:pt x="1430820" y="1282198"/>
                </a:lnTo>
                <a:lnTo>
                  <a:pt x="1432402" y="1283799"/>
                </a:lnTo>
                <a:lnTo>
                  <a:pt x="1433588" y="1285000"/>
                </a:lnTo>
                <a:lnTo>
                  <a:pt x="1435170" y="1287001"/>
                </a:lnTo>
                <a:lnTo>
                  <a:pt x="1436356" y="1289003"/>
                </a:lnTo>
                <a:lnTo>
                  <a:pt x="1436751" y="1291404"/>
                </a:lnTo>
                <a:lnTo>
                  <a:pt x="1437542" y="1293406"/>
                </a:lnTo>
                <a:lnTo>
                  <a:pt x="1437542" y="1296608"/>
                </a:lnTo>
                <a:lnTo>
                  <a:pt x="1437542" y="1299009"/>
                </a:lnTo>
                <a:lnTo>
                  <a:pt x="1437147" y="1302612"/>
                </a:lnTo>
                <a:lnTo>
                  <a:pt x="1436356" y="1305414"/>
                </a:lnTo>
                <a:lnTo>
                  <a:pt x="1435170" y="1309416"/>
                </a:lnTo>
                <a:lnTo>
                  <a:pt x="1431611" y="1317422"/>
                </a:lnTo>
                <a:lnTo>
                  <a:pt x="1430029" y="1320624"/>
                </a:lnTo>
                <a:lnTo>
                  <a:pt x="1428052" y="1323826"/>
                </a:lnTo>
                <a:lnTo>
                  <a:pt x="1425680" y="1326628"/>
                </a:lnTo>
                <a:lnTo>
                  <a:pt x="1423307" y="1328629"/>
                </a:lnTo>
                <a:lnTo>
                  <a:pt x="1420539" y="1331431"/>
                </a:lnTo>
                <a:lnTo>
                  <a:pt x="1417771" y="1333032"/>
                </a:lnTo>
                <a:lnTo>
                  <a:pt x="1414608" y="1334633"/>
                </a:lnTo>
                <a:lnTo>
                  <a:pt x="1411445" y="1336635"/>
                </a:lnTo>
                <a:lnTo>
                  <a:pt x="1404722" y="1338636"/>
                </a:lnTo>
                <a:lnTo>
                  <a:pt x="1397605" y="1340237"/>
                </a:lnTo>
                <a:lnTo>
                  <a:pt x="1390487" y="1341038"/>
                </a:lnTo>
                <a:lnTo>
                  <a:pt x="1383370" y="1341438"/>
                </a:lnTo>
                <a:lnTo>
                  <a:pt x="1376252" y="1341438"/>
                </a:lnTo>
                <a:lnTo>
                  <a:pt x="1369530" y="1341038"/>
                </a:lnTo>
                <a:lnTo>
                  <a:pt x="1358063" y="1339437"/>
                </a:lnTo>
                <a:lnTo>
                  <a:pt x="1350154" y="1338236"/>
                </a:lnTo>
                <a:lnTo>
                  <a:pt x="1347386" y="1337435"/>
                </a:lnTo>
                <a:lnTo>
                  <a:pt x="1347386" y="1337835"/>
                </a:lnTo>
                <a:lnTo>
                  <a:pt x="1346991" y="1337435"/>
                </a:lnTo>
                <a:lnTo>
                  <a:pt x="1346200" y="1337035"/>
                </a:lnTo>
                <a:lnTo>
                  <a:pt x="1346200" y="1334633"/>
                </a:lnTo>
                <a:lnTo>
                  <a:pt x="1346991" y="1331831"/>
                </a:lnTo>
                <a:lnTo>
                  <a:pt x="1347782" y="1326228"/>
                </a:lnTo>
                <a:lnTo>
                  <a:pt x="1349363" y="1318623"/>
                </a:lnTo>
                <a:lnTo>
                  <a:pt x="1351736" y="1307415"/>
                </a:lnTo>
                <a:lnTo>
                  <a:pt x="1355295" y="1296608"/>
                </a:lnTo>
                <a:lnTo>
                  <a:pt x="1357667" y="1287402"/>
                </a:lnTo>
                <a:lnTo>
                  <a:pt x="1361621" y="1275794"/>
                </a:lnTo>
                <a:lnTo>
                  <a:pt x="1363994" y="1270190"/>
                </a:lnTo>
                <a:lnTo>
                  <a:pt x="1364785" y="1268589"/>
                </a:lnTo>
                <a:lnTo>
                  <a:pt x="1366762" y="1265787"/>
                </a:lnTo>
                <a:lnTo>
                  <a:pt x="1369925" y="1262985"/>
                </a:lnTo>
                <a:lnTo>
                  <a:pt x="1373484" y="1260183"/>
                </a:lnTo>
                <a:lnTo>
                  <a:pt x="1378229" y="1258182"/>
                </a:lnTo>
                <a:lnTo>
                  <a:pt x="1383765" y="1256181"/>
                </a:lnTo>
                <a:lnTo>
                  <a:pt x="1389301" y="1253779"/>
                </a:lnTo>
                <a:lnTo>
                  <a:pt x="1395628" y="1252578"/>
                </a:lnTo>
                <a:lnTo>
                  <a:pt x="1401954" y="1250977"/>
                </a:lnTo>
                <a:lnTo>
                  <a:pt x="1415399" y="1248976"/>
                </a:lnTo>
                <a:lnTo>
                  <a:pt x="1428052" y="1248175"/>
                </a:lnTo>
                <a:lnTo>
                  <a:pt x="1433588" y="1247775"/>
                </a:lnTo>
                <a:close/>
                <a:moveTo>
                  <a:pt x="1155700" y="965200"/>
                </a:moveTo>
                <a:lnTo>
                  <a:pt x="1161653" y="965597"/>
                </a:lnTo>
                <a:lnTo>
                  <a:pt x="1167209" y="966787"/>
                </a:lnTo>
                <a:lnTo>
                  <a:pt x="1172766" y="968770"/>
                </a:lnTo>
                <a:lnTo>
                  <a:pt x="1177925" y="971944"/>
                </a:lnTo>
                <a:lnTo>
                  <a:pt x="1182687" y="975514"/>
                </a:lnTo>
                <a:lnTo>
                  <a:pt x="1187450" y="980274"/>
                </a:lnTo>
                <a:lnTo>
                  <a:pt x="1192213" y="985431"/>
                </a:lnTo>
                <a:lnTo>
                  <a:pt x="1196181" y="991381"/>
                </a:lnTo>
                <a:lnTo>
                  <a:pt x="1200150" y="998125"/>
                </a:lnTo>
                <a:lnTo>
                  <a:pt x="1204119" y="1005265"/>
                </a:lnTo>
                <a:lnTo>
                  <a:pt x="1207691" y="1012802"/>
                </a:lnTo>
                <a:lnTo>
                  <a:pt x="1211659" y="1021133"/>
                </a:lnTo>
                <a:lnTo>
                  <a:pt x="1214437" y="1029860"/>
                </a:lnTo>
                <a:lnTo>
                  <a:pt x="1217613" y="1038984"/>
                </a:lnTo>
                <a:lnTo>
                  <a:pt x="1220787" y="1048504"/>
                </a:lnTo>
                <a:lnTo>
                  <a:pt x="1225947" y="1068338"/>
                </a:lnTo>
                <a:lnTo>
                  <a:pt x="1230313" y="1089363"/>
                </a:lnTo>
                <a:lnTo>
                  <a:pt x="1234678" y="1111180"/>
                </a:lnTo>
                <a:lnTo>
                  <a:pt x="1237853" y="1133792"/>
                </a:lnTo>
                <a:lnTo>
                  <a:pt x="1241028" y="1155609"/>
                </a:lnTo>
                <a:lnTo>
                  <a:pt x="1243013" y="1177824"/>
                </a:lnTo>
                <a:lnTo>
                  <a:pt x="1245394" y="1198848"/>
                </a:lnTo>
                <a:lnTo>
                  <a:pt x="1246981" y="1219476"/>
                </a:lnTo>
                <a:lnTo>
                  <a:pt x="1246187" y="1186551"/>
                </a:lnTo>
                <a:lnTo>
                  <a:pt x="1342231" y="1244467"/>
                </a:lnTo>
                <a:lnTo>
                  <a:pt x="1323181" y="1340465"/>
                </a:lnTo>
                <a:lnTo>
                  <a:pt x="1248966" y="1309524"/>
                </a:lnTo>
                <a:lnTo>
                  <a:pt x="1245394" y="1284929"/>
                </a:lnTo>
                <a:lnTo>
                  <a:pt x="1239441" y="1242087"/>
                </a:lnTo>
                <a:lnTo>
                  <a:pt x="1231106" y="1373787"/>
                </a:lnTo>
                <a:lnTo>
                  <a:pt x="1230709" y="1379737"/>
                </a:lnTo>
                <a:lnTo>
                  <a:pt x="1230313" y="1386084"/>
                </a:lnTo>
                <a:lnTo>
                  <a:pt x="1230709" y="1392431"/>
                </a:lnTo>
                <a:lnTo>
                  <a:pt x="1232297" y="1399968"/>
                </a:lnTo>
                <a:lnTo>
                  <a:pt x="1234281" y="1407902"/>
                </a:lnTo>
                <a:lnTo>
                  <a:pt x="1237059" y="1417422"/>
                </a:lnTo>
                <a:lnTo>
                  <a:pt x="1241822" y="1428133"/>
                </a:lnTo>
                <a:lnTo>
                  <a:pt x="1247775" y="1440430"/>
                </a:lnTo>
                <a:lnTo>
                  <a:pt x="1231106" y="1440430"/>
                </a:lnTo>
                <a:lnTo>
                  <a:pt x="1242219" y="1446380"/>
                </a:lnTo>
                <a:lnTo>
                  <a:pt x="1256109" y="1453124"/>
                </a:lnTo>
                <a:lnTo>
                  <a:pt x="1287066" y="1467405"/>
                </a:lnTo>
                <a:lnTo>
                  <a:pt x="1313259" y="1479305"/>
                </a:lnTo>
                <a:lnTo>
                  <a:pt x="1323975" y="1483669"/>
                </a:lnTo>
                <a:lnTo>
                  <a:pt x="1501775" y="1720491"/>
                </a:lnTo>
                <a:lnTo>
                  <a:pt x="1401763" y="1798638"/>
                </a:lnTo>
                <a:lnTo>
                  <a:pt x="1210469" y="1576494"/>
                </a:lnTo>
                <a:lnTo>
                  <a:pt x="1080294" y="1561816"/>
                </a:lnTo>
                <a:lnTo>
                  <a:pt x="1080294" y="1563800"/>
                </a:lnTo>
                <a:lnTo>
                  <a:pt x="1080294" y="1567370"/>
                </a:lnTo>
                <a:lnTo>
                  <a:pt x="1079500" y="1575700"/>
                </a:lnTo>
                <a:lnTo>
                  <a:pt x="1077516" y="1587601"/>
                </a:lnTo>
                <a:lnTo>
                  <a:pt x="1074341" y="1601088"/>
                </a:lnTo>
                <a:lnTo>
                  <a:pt x="1066403" y="1633220"/>
                </a:lnTo>
                <a:lnTo>
                  <a:pt x="1056878" y="1669318"/>
                </a:lnTo>
                <a:lnTo>
                  <a:pt x="1046956" y="1703830"/>
                </a:lnTo>
                <a:lnTo>
                  <a:pt x="1038622" y="1733582"/>
                </a:lnTo>
                <a:lnTo>
                  <a:pt x="1030288" y="1762540"/>
                </a:lnTo>
                <a:lnTo>
                  <a:pt x="802481" y="1785548"/>
                </a:lnTo>
                <a:lnTo>
                  <a:pt x="770731" y="1731201"/>
                </a:lnTo>
                <a:lnTo>
                  <a:pt x="904081" y="1706210"/>
                </a:lnTo>
                <a:lnTo>
                  <a:pt x="903685" y="1489619"/>
                </a:lnTo>
                <a:lnTo>
                  <a:pt x="871935" y="1482479"/>
                </a:lnTo>
                <a:lnTo>
                  <a:pt x="869950" y="1471768"/>
                </a:lnTo>
                <a:lnTo>
                  <a:pt x="867966" y="1461851"/>
                </a:lnTo>
                <a:lnTo>
                  <a:pt x="866378" y="1453124"/>
                </a:lnTo>
                <a:lnTo>
                  <a:pt x="864791" y="1445190"/>
                </a:lnTo>
                <a:lnTo>
                  <a:pt x="863600" y="1428926"/>
                </a:lnTo>
                <a:lnTo>
                  <a:pt x="862806" y="1413455"/>
                </a:lnTo>
                <a:lnTo>
                  <a:pt x="862013" y="1373787"/>
                </a:lnTo>
                <a:lnTo>
                  <a:pt x="860822" y="1346812"/>
                </a:lnTo>
                <a:lnTo>
                  <a:pt x="858044" y="1312697"/>
                </a:lnTo>
                <a:lnTo>
                  <a:pt x="854472" y="1175444"/>
                </a:lnTo>
                <a:lnTo>
                  <a:pt x="843756" y="1181791"/>
                </a:lnTo>
                <a:lnTo>
                  <a:pt x="818753" y="1197658"/>
                </a:lnTo>
                <a:lnTo>
                  <a:pt x="802878" y="1208369"/>
                </a:lnTo>
                <a:lnTo>
                  <a:pt x="786606" y="1219476"/>
                </a:lnTo>
                <a:lnTo>
                  <a:pt x="770731" y="1230980"/>
                </a:lnTo>
                <a:lnTo>
                  <a:pt x="756841" y="1242087"/>
                </a:lnTo>
                <a:lnTo>
                  <a:pt x="754460" y="1250021"/>
                </a:lnTo>
                <a:lnTo>
                  <a:pt x="752872" y="1258351"/>
                </a:lnTo>
                <a:lnTo>
                  <a:pt x="752078" y="1266681"/>
                </a:lnTo>
                <a:lnTo>
                  <a:pt x="751285" y="1275805"/>
                </a:lnTo>
                <a:lnTo>
                  <a:pt x="751285" y="1284532"/>
                </a:lnTo>
                <a:lnTo>
                  <a:pt x="751681" y="1292863"/>
                </a:lnTo>
                <a:lnTo>
                  <a:pt x="752078" y="1301590"/>
                </a:lnTo>
                <a:lnTo>
                  <a:pt x="752872" y="1310317"/>
                </a:lnTo>
                <a:lnTo>
                  <a:pt x="754856" y="1325788"/>
                </a:lnTo>
                <a:lnTo>
                  <a:pt x="756444" y="1339275"/>
                </a:lnTo>
                <a:lnTo>
                  <a:pt x="758031" y="1350382"/>
                </a:lnTo>
                <a:lnTo>
                  <a:pt x="758031" y="1354349"/>
                </a:lnTo>
                <a:lnTo>
                  <a:pt x="756841" y="1357523"/>
                </a:lnTo>
                <a:lnTo>
                  <a:pt x="727869" y="1355539"/>
                </a:lnTo>
                <a:lnTo>
                  <a:pt x="715566" y="1354746"/>
                </a:lnTo>
                <a:lnTo>
                  <a:pt x="709613" y="1354746"/>
                </a:lnTo>
                <a:lnTo>
                  <a:pt x="704453" y="1355143"/>
                </a:lnTo>
                <a:lnTo>
                  <a:pt x="698897" y="1355539"/>
                </a:lnTo>
                <a:lnTo>
                  <a:pt x="693341" y="1356729"/>
                </a:lnTo>
                <a:lnTo>
                  <a:pt x="687785" y="1357919"/>
                </a:lnTo>
                <a:lnTo>
                  <a:pt x="682228" y="1359903"/>
                </a:lnTo>
                <a:lnTo>
                  <a:pt x="677069" y="1361886"/>
                </a:lnTo>
                <a:lnTo>
                  <a:pt x="671116" y="1364663"/>
                </a:lnTo>
                <a:lnTo>
                  <a:pt x="664766" y="1367836"/>
                </a:lnTo>
                <a:lnTo>
                  <a:pt x="658416" y="1372200"/>
                </a:lnTo>
                <a:lnTo>
                  <a:pt x="657225" y="1367043"/>
                </a:lnTo>
                <a:lnTo>
                  <a:pt x="655241" y="1361093"/>
                </a:lnTo>
                <a:lnTo>
                  <a:pt x="654050" y="1355143"/>
                </a:lnTo>
                <a:lnTo>
                  <a:pt x="653256" y="1348399"/>
                </a:lnTo>
                <a:lnTo>
                  <a:pt x="651669" y="1333325"/>
                </a:lnTo>
                <a:lnTo>
                  <a:pt x="650875" y="1316267"/>
                </a:lnTo>
                <a:lnTo>
                  <a:pt x="650875" y="1296830"/>
                </a:lnTo>
                <a:lnTo>
                  <a:pt x="651272" y="1274615"/>
                </a:lnTo>
                <a:lnTo>
                  <a:pt x="652066" y="1251211"/>
                </a:lnTo>
                <a:lnTo>
                  <a:pt x="653653" y="1225029"/>
                </a:lnTo>
                <a:lnTo>
                  <a:pt x="660797" y="1208369"/>
                </a:lnTo>
                <a:lnTo>
                  <a:pt x="667147" y="1194881"/>
                </a:lnTo>
                <a:lnTo>
                  <a:pt x="670322" y="1188931"/>
                </a:lnTo>
                <a:lnTo>
                  <a:pt x="673497" y="1183774"/>
                </a:lnTo>
                <a:lnTo>
                  <a:pt x="680244" y="1174254"/>
                </a:lnTo>
                <a:lnTo>
                  <a:pt x="687388" y="1164733"/>
                </a:lnTo>
                <a:lnTo>
                  <a:pt x="696119" y="1155213"/>
                </a:lnTo>
                <a:lnTo>
                  <a:pt x="706438" y="1143312"/>
                </a:lnTo>
                <a:lnTo>
                  <a:pt x="718741" y="1129031"/>
                </a:lnTo>
                <a:lnTo>
                  <a:pt x="738585" y="1108007"/>
                </a:lnTo>
                <a:lnTo>
                  <a:pt x="756047" y="1088966"/>
                </a:lnTo>
                <a:lnTo>
                  <a:pt x="785416" y="1057231"/>
                </a:lnTo>
                <a:lnTo>
                  <a:pt x="797719" y="1043744"/>
                </a:lnTo>
                <a:lnTo>
                  <a:pt x="809228" y="1032240"/>
                </a:lnTo>
                <a:lnTo>
                  <a:pt x="820738" y="1021926"/>
                </a:lnTo>
                <a:lnTo>
                  <a:pt x="831056" y="1012802"/>
                </a:lnTo>
                <a:lnTo>
                  <a:pt x="836613" y="1008439"/>
                </a:lnTo>
                <a:lnTo>
                  <a:pt x="842169" y="1004869"/>
                </a:lnTo>
                <a:lnTo>
                  <a:pt x="848122" y="1000902"/>
                </a:lnTo>
                <a:lnTo>
                  <a:pt x="854075" y="997331"/>
                </a:lnTo>
                <a:lnTo>
                  <a:pt x="860028" y="994555"/>
                </a:lnTo>
                <a:lnTo>
                  <a:pt x="866378" y="991381"/>
                </a:lnTo>
                <a:lnTo>
                  <a:pt x="873125" y="988208"/>
                </a:lnTo>
                <a:lnTo>
                  <a:pt x="880269" y="985828"/>
                </a:lnTo>
                <a:lnTo>
                  <a:pt x="895350" y="980274"/>
                </a:lnTo>
                <a:lnTo>
                  <a:pt x="912416" y="975117"/>
                </a:lnTo>
                <a:lnTo>
                  <a:pt x="932260" y="970753"/>
                </a:lnTo>
                <a:lnTo>
                  <a:pt x="954881" y="965597"/>
                </a:lnTo>
                <a:lnTo>
                  <a:pt x="963613" y="965993"/>
                </a:lnTo>
                <a:lnTo>
                  <a:pt x="979488" y="966787"/>
                </a:lnTo>
                <a:lnTo>
                  <a:pt x="1004491" y="968373"/>
                </a:lnTo>
                <a:lnTo>
                  <a:pt x="1089819" y="1240103"/>
                </a:lnTo>
                <a:lnTo>
                  <a:pt x="1081484" y="1159179"/>
                </a:lnTo>
                <a:lnTo>
                  <a:pt x="1077516" y="1013199"/>
                </a:lnTo>
                <a:lnTo>
                  <a:pt x="1071959" y="999315"/>
                </a:lnTo>
                <a:lnTo>
                  <a:pt x="1083072" y="980671"/>
                </a:lnTo>
                <a:lnTo>
                  <a:pt x="1107281" y="980671"/>
                </a:lnTo>
                <a:lnTo>
                  <a:pt x="1117600" y="999315"/>
                </a:lnTo>
                <a:lnTo>
                  <a:pt x="1112837" y="1015579"/>
                </a:lnTo>
                <a:lnTo>
                  <a:pt x="1142206" y="1228203"/>
                </a:lnTo>
                <a:lnTo>
                  <a:pt x="1137841" y="971944"/>
                </a:lnTo>
                <a:lnTo>
                  <a:pt x="1146572" y="967580"/>
                </a:lnTo>
                <a:lnTo>
                  <a:pt x="1148953" y="966390"/>
                </a:lnTo>
                <a:lnTo>
                  <a:pt x="1149350" y="965597"/>
                </a:lnTo>
                <a:lnTo>
                  <a:pt x="1155700" y="965200"/>
                </a:lnTo>
                <a:close/>
                <a:moveTo>
                  <a:pt x="931148" y="736601"/>
                </a:moveTo>
                <a:lnTo>
                  <a:pt x="929554" y="751285"/>
                </a:lnTo>
                <a:lnTo>
                  <a:pt x="928757" y="762794"/>
                </a:lnTo>
                <a:lnTo>
                  <a:pt x="929155" y="762794"/>
                </a:lnTo>
                <a:lnTo>
                  <a:pt x="929554" y="751285"/>
                </a:lnTo>
                <a:lnTo>
                  <a:pt x="930351" y="746126"/>
                </a:lnTo>
                <a:lnTo>
                  <a:pt x="931148" y="741363"/>
                </a:lnTo>
                <a:lnTo>
                  <a:pt x="931148" y="736601"/>
                </a:lnTo>
                <a:close/>
                <a:moveTo>
                  <a:pt x="949086" y="679054"/>
                </a:moveTo>
                <a:lnTo>
                  <a:pt x="948289" y="679847"/>
                </a:lnTo>
                <a:lnTo>
                  <a:pt x="945499" y="681435"/>
                </a:lnTo>
                <a:lnTo>
                  <a:pt x="943904" y="683419"/>
                </a:lnTo>
                <a:lnTo>
                  <a:pt x="941911" y="686991"/>
                </a:lnTo>
                <a:lnTo>
                  <a:pt x="945897" y="682625"/>
                </a:lnTo>
                <a:lnTo>
                  <a:pt x="948289" y="681038"/>
                </a:lnTo>
                <a:lnTo>
                  <a:pt x="950282" y="679054"/>
                </a:lnTo>
                <a:lnTo>
                  <a:pt x="949086" y="679054"/>
                </a:lnTo>
                <a:close/>
                <a:moveTo>
                  <a:pt x="1038375" y="620713"/>
                </a:moveTo>
                <a:lnTo>
                  <a:pt x="1049138" y="620713"/>
                </a:lnTo>
                <a:lnTo>
                  <a:pt x="1059502" y="621110"/>
                </a:lnTo>
                <a:lnTo>
                  <a:pt x="1069866" y="622300"/>
                </a:lnTo>
                <a:lnTo>
                  <a:pt x="1079432" y="623491"/>
                </a:lnTo>
                <a:lnTo>
                  <a:pt x="1088999" y="625872"/>
                </a:lnTo>
                <a:lnTo>
                  <a:pt x="1098167" y="627857"/>
                </a:lnTo>
                <a:lnTo>
                  <a:pt x="1106937" y="630238"/>
                </a:lnTo>
                <a:lnTo>
                  <a:pt x="1115307" y="633413"/>
                </a:lnTo>
                <a:lnTo>
                  <a:pt x="1123678" y="636191"/>
                </a:lnTo>
                <a:lnTo>
                  <a:pt x="1130853" y="639763"/>
                </a:lnTo>
                <a:lnTo>
                  <a:pt x="1138028" y="642938"/>
                </a:lnTo>
                <a:lnTo>
                  <a:pt x="1144805" y="646510"/>
                </a:lnTo>
                <a:lnTo>
                  <a:pt x="1156365" y="652860"/>
                </a:lnTo>
                <a:lnTo>
                  <a:pt x="1166729" y="659607"/>
                </a:lnTo>
                <a:lnTo>
                  <a:pt x="1174701" y="664766"/>
                </a:lnTo>
                <a:lnTo>
                  <a:pt x="1180680" y="669529"/>
                </a:lnTo>
                <a:lnTo>
                  <a:pt x="1185862" y="673497"/>
                </a:lnTo>
                <a:lnTo>
                  <a:pt x="1185862" y="676275"/>
                </a:lnTo>
                <a:lnTo>
                  <a:pt x="1185862" y="684213"/>
                </a:lnTo>
                <a:lnTo>
                  <a:pt x="1185065" y="688975"/>
                </a:lnTo>
                <a:lnTo>
                  <a:pt x="1183869" y="694532"/>
                </a:lnTo>
                <a:lnTo>
                  <a:pt x="1182274" y="700088"/>
                </a:lnTo>
                <a:lnTo>
                  <a:pt x="1180281" y="704850"/>
                </a:lnTo>
                <a:lnTo>
                  <a:pt x="1179086" y="707629"/>
                </a:lnTo>
                <a:lnTo>
                  <a:pt x="1177093" y="710010"/>
                </a:lnTo>
                <a:lnTo>
                  <a:pt x="1175498" y="711994"/>
                </a:lnTo>
                <a:lnTo>
                  <a:pt x="1173505" y="713979"/>
                </a:lnTo>
                <a:lnTo>
                  <a:pt x="1170715" y="715963"/>
                </a:lnTo>
                <a:lnTo>
                  <a:pt x="1168323" y="717154"/>
                </a:lnTo>
                <a:lnTo>
                  <a:pt x="1165533" y="718344"/>
                </a:lnTo>
                <a:lnTo>
                  <a:pt x="1161945" y="719138"/>
                </a:lnTo>
                <a:lnTo>
                  <a:pt x="1158756" y="719535"/>
                </a:lnTo>
                <a:lnTo>
                  <a:pt x="1154770" y="719535"/>
                </a:lnTo>
                <a:lnTo>
                  <a:pt x="1150784" y="719138"/>
                </a:lnTo>
                <a:lnTo>
                  <a:pt x="1146001" y="718344"/>
                </a:lnTo>
                <a:lnTo>
                  <a:pt x="1140819" y="717154"/>
                </a:lnTo>
                <a:lnTo>
                  <a:pt x="1135238" y="715566"/>
                </a:lnTo>
                <a:lnTo>
                  <a:pt x="1129259" y="712788"/>
                </a:lnTo>
                <a:lnTo>
                  <a:pt x="1123678" y="710010"/>
                </a:lnTo>
                <a:lnTo>
                  <a:pt x="1120091" y="708819"/>
                </a:lnTo>
                <a:lnTo>
                  <a:pt x="1114112" y="707629"/>
                </a:lnTo>
                <a:lnTo>
                  <a:pt x="1098964" y="704850"/>
                </a:lnTo>
                <a:lnTo>
                  <a:pt x="1083418" y="702072"/>
                </a:lnTo>
                <a:lnTo>
                  <a:pt x="1077439" y="700882"/>
                </a:lnTo>
                <a:lnTo>
                  <a:pt x="1073852" y="700088"/>
                </a:lnTo>
                <a:lnTo>
                  <a:pt x="1104545" y="714772"/>
                </a:lnTo>
                <a:lnTo>
                  <a:pt x="1118895" y="721122"/>
                </a:lnTo>
                <a:lnTo>
                  <a:pt x="1125671" y="723504"/>
                </a:lnTo>
                <a:lnTo>
                  <a:pt x="1132448" y="725885"/>
                </a:lnTo>
                <a:lnTo>
                  <a:pt x="1138826" y="728266"/>
                </a:lnTo>
                <a:lnTo>
                  <a:pt x="1144805" y="729457"/>
                </a:lnTo>
                <a:lnTo>
                  <a:pt x="1150784" y="730647"/>
                </a:lnTo>
                <a:lnTo>
                  <a:pt x="1155966" y="731044"/>
                </a:lnTo>
                <a:lnTo>
                  <a:pt x="1161148" y="730647"/>
                </a:lnTo>
                <a:lnTo>
                  <a:pt x="1165931" y="729457"/>
                </a:lnTo>
                <a:lnTo>
                  <a:pt x="1170316" y="727869"/>
                </a:lnTo>
                <a:lnTo>
                  <a:pt x="1174302" y="725091"/>
                </a:lnTo>
                <a:lnTo>
                  <a:pt x="1175498" y="735410"/>
                </a:lnTo>
                <a:lnTo>
                  <a:pt x="1175897" y="744935"/>
                </a:lnTo>
                <a:lnTo>
                  <a:pt x="1175498" y="753666"/>
                </a:lnTo>
                <a:lnTo>
                  <a:pt x="1175099" y="762397"/>
                </a:lnTo>
                <a:lnTo>
                  <a:pt x="1176694" y="761207"/>
                </a:lnTo>
                <a:lnTo>
                  <a:pt x="1177491" y="760413"/>
                </a:lnTo>
                <a:lnTo>
                  <a:pt x="1178687" y="760016"/>
                </a:lnTo>
                <a:lnTo>
                  <a:pt x="1179086" y="760413"/>
                </a:lnTo>
                <a:lnTo>
                  <a:pt x="1179484" y="761207"/>
                </a:lnTo>
                <a:lnTo>
                  <a:pt x="1179883" y="763985"/>
                </a:lnTo>
                <a:lnTo>
                  <a:pt x="1180281" y="767954"/>
                </a:lnTo>
                <a:lnTo>
                  <a:pt x="1180281" y="773113"/>
                </a:lnTo>
                <a:lnTo>
                  <a:pt x="1179086" y="785813"/>
                </a:lnTo>
                <a:lnTo>
                  <a:pt x="1177491" y="800498"/>
                </a:lnTo>
                <a:lnTo>
                  <a:pt x="1175498" y="814388"/>
                </a:lnTo>
                <a:lnTo>
                  <a:pt x="1173505" y="826294"/>
                </a:lnTo>
                <a:lnTo>
                  <a:pt x="1171911" y="833438"/>
                </a:lnTo>
                <a:lnTo>
                  <a:pt x="1170715" y="834629"/>
                </a:lnTo>
                <a:lnTo>
                  <a:pt x="1170316" y="834232"/>
                </a:lnTo>
                <a:lnTo>
                  <a:pt x="1169519" y="842169"/>
                </a:lnTo>
                <a:lnTo>
                  <a:pt x="1168323" y="849710"/>
                </a:lnTo>
                <a:lnTo>
                  <a:pt x="1166729" y="856854"/>
                </a:lnTo>
                <a:lnTo>
                  <a:pt x="1165134" y="863998"/>
                </a:lnTo>
                <a:lnTo>
                  <a:pt x="1162742" y="870744"/>
                </a:lnTo>
                <a:lnTo>
                  <a:pt x="1160351" y="877491"/>
                </a:lnTo>
                <a:lnTo>
                  <a:pt x="1157959" y="883841"/>
                </a:lnTo>
                <a:lnTo>
                  <a:pt x="1154770" y="890191"/>
                </a:lnTo>
                <a:lnTo>
                  <a:pt x="1151980" y="896541"/>
                </a:lnTo>
                <a:lnTo>
                  <a:pt x="1148791" y="902098"/>
                </a:lnTo>
                <a:lnTo>
                  <a:pt x="1145602" y="907654"/>
                </a:lnTo>
                <a:lnTo>
                  <a:pt x="1141616" y="913210"/>
                </a:lnTo>
                <a:lnTo>
                  <a:pt x="1138028" y="918370"/>
                </a:lnTo>
                <a:lnTo>
                  <a:pt x="1134042" y="923529"/>
                </a:lnTo>
                <a:lnTo>
                  <a:pt x="1126070" y="932260"/>
                </a:lnTo>
                <a:lnTo>
                  <a:pt x="1117699" y="940595"/>
                </a:lnTo>
                <a:lnTo>
                  <a:pt x="1108531" y="947738"/>
                </a:lnTo>
                <a:lnTo>
                  <a:pt x="1099762" y="954088"/>
                </a:lnTo>
                <a:lnTo>
                  <a:pt x="1090593" y="959248"/>
                </a:lnTo>
                <a:lnTo>
                  <a:pt x="1081027" y="963216"/>
                </a:lnTo>
                <a:lnTo>
                  <a:pt x="1077041" y="964804"/>
                </a:lnTo>
                <a:lnTo>
                  <a:pt x="1072257" y="966391"/>
                </a:lnTo>
                <a:lnTo>
                  <a:pt x="1067474" y="967185"/>
                </a:lnTo>
                <a:lnTo>
                  <a:pt x="1063488" y="967979"/>
                </a:lnTo>
                <a:lnTo>
                  <a:pt x="1059103" y="968376"/>
                </a:lnTo>
                <a:lnTo>
                  <a:pt x="1054719" y="968376"/>
                </a:lnTo>
                <a:lnTo>
                  <a:pt x="1051530" y="968376"/>
                </a:lnTo>
                <a:lnTo>
                  <a:pt x="1047543" y="967979"/>
                </a:lnTo>
                <a:lnTo>
                  <a:pt x="1043956" y="967185"/>
                </a:lnTo>
                <a:lnTo>
                  <a:pt x="1039970" y="965995"/>
                </a:lnTo>
                <a:lnTo>
                  <a:pt x="1031998" y="962820"/>
                </a:lnTo>
                <a:lnTo>
                  <a:pt x="1023627" y="958851"/>
                </a:lnTo>
                <a:lnTo>
                  <a:pt x="1014857" y="953295"/>
                </a:lnTo>
                <a:lnTo>
                  <a:pt x="1006088" y="947341"/>
                </a:lnTo>
                <a:lnTo>
                  <a:pt x="997318" y="939801"/>
                </a:lnTo>
                <a:lnTo>
                  <a:pt x="988549" y="931863"/>
                </a:lnTo>
                <a:lnTo>
                  <a:pt x="979779" y="922338"/>
                </a:lnTo>
                <a:lnTo>
                  <a:pt x="971807" y="912813"/>
                </a:lnTo>
                <a:lnTo>
                  <a:pt x="963835" y="902098"/>
                </a:lnTo>
                <a:lnTo>
                  <a:pt x="956660" y="890985"/>
                </a:lnTo>
                <a:lnTo>
                  <a:pt x="949883" y="878682"/>
                </a:lnTo>
                <a:lnTo>
                  <a:pt x="943904" y="865982"/>
                </a:lnTo>
                <a:lnTo>
                  <a:pt x="941512" y="859632"/>
                </a:lnTo>
                <a:lnTo>
                  <a:pt x="938722" y="852885"/>
                </a:lnTo>
                <a:lnTo>
                  <a:pt x="936729" y="846138"/>
                </a:lnTo>
                <a:lnTo>
                  <a:pt x="934736" y="839391"/>
                </a:lnTo>
                <a:lnTo>
                  <a:pt x="933540" y="843757"/>
                </a:lnTo>
                <a:lnTo>
                  <a:pt x="931547" y="847329"/>
                </a:lnTo>
                <a:lnTo>
                  <a:pt x="929554" y="849710"/>
                </a:lnTo>
                <a:lnTo>
                  <a:pt x="928757" y="850107"/>
                </a:lnTo>
                <a:lnTo>
                  <a:pt x="927960" y="850504"/>
                </a:lnTo>
                <a:lnTo>
                  <a:pt x="926764" y="850107"/>
                </a:lnTo>
                <a:lnTo>
                  <a:pt x="925568" y="849710"/>
                </a:lnTo>
                <a:lnTo>
                  <a:pt x="924372" y="848123"/>
                </a:lnTo>
                <a:lnTo>
                  <a:pt x="923575" y="846535"/>
                </a:lnTo>
                <a:lnTo>
                  <a:pt x="921582" y="842963"/>
                </a:lnTo>
                <a:lnTo>
                  <a:pt x="920386" y="837407"/>
                </a:lnTo>
                <a:lnTo>
                  <a:pt x="918791" y="831057"/>
                </a:lnTo>
                <a:lnTo>
                  <a:pt x="917596" y="823516"/>
                </a:lnTo>
                <a:lnTo>
                  <a:pt x="917197" y="815182"/>
                </a:lnTo>
                <a:lnTo>
                  <a:pt x="916798" y="806054"/>
                </a:lnTo>
                <a:lnTo>
                  <a:pt x="917197" y="798116"/>
                </a:lnTo>
                <a:lnTo>
                  <a:pt x="917596" y="790576"/>
                </a:lnTo>
                <a:lnTo>
                  <a:pt x="918393" y="783829"/>
                </a:lnTo>
                <a:lnTo>
                  <a:pt x="919987" y="777479"/>
                </a:lnTo>
                <a:lnTo>
                  <a:pt x="921183" y="772319"/>
                </a:lnTo>
                <a:lnTo>
                  <a:pt x="922379" y="767954"/>
                </a:lnTo>
                <a:lnTo>
                  <a:pt x="924372" y="764779"/>
                </a:lnTo>
                <a:lnTo>
                  <a:pt x="925169" y="763588"/>
                </a:lnTo>
                <a:lnTo>
                  <a:pt x="926365" y="763191"/>
                </a:lnTo>
                <a:lnTo>
                  <a:pt x="923176" y="759619"/>
                </a:lnTo>
                <a:lnTo>
                  <a:pt x="920785" y="756444"/>
                </a:lnTo>
                <a:lnTo>
                  <a:pt x="918393" y="752476"/>
                </a:lnTo>
                <a:lnTo>
                  <a:pt x="916798" y="748507"/>
                </a:lnTo>
                <a:lnTo>
                  <a:pt x="915204" y="744538"/>
                </a:lnTo>
                <a:lnTo>
                  <a:pt x="914407" y="739776"/>
                </a:lnTo>
                <a:lnTo>
                  <a:pt x="913609" y="735807"/>
                </a:lnTo>
                <a:lnTo>
                  <a:pt x="913211" y="731044"/>
                </a:lnTo>
                <a:lnTo>
                  <a:pt x="912812" y="727076"/>
                </a:lnTo>
                <a:lnTo>
                  <a:pt x="912812" y="721916"/>
                </a:lnTo>
                <a:lnTo>
                  <a:pt x="913609" y="712391"/>
                </a:lnTo>
                <a:lnTo>
                  <a:pt x="915204" y="703263"/>
                </a:lnTo>
                <a:lnTo>
                  <a:pt x="917197" y="694135"/>
                </a:lnTo>
                <a:lnTo>
                  <a:pt x="920386" y="685007"/>
                </a:lnTo>
                <a:lnTo>
                  <a:pt x="923575" y="676672"/>
                </a:lnTo>
                <a:lnTo>
                  <a:pt x="927162" y="668735"/>
                </a:lnTo>
                <a:lnTo>
                  <a:pt x="930750" y="661988"/>
                </a:lnTo>
                <a:lnTo>
                  <a:pt x="934337" y="656035"/>
                </a:lnTo>
                <a:lnTo>
                  <a:pt x="937526" y="651272"/>
                </a:lnTo>
                <a:lnTo>
                  <a:pt x="940715" y="647700"/>
                </a:lnTo>
                <a:lnTo>
                  <a:pt x="943107" y="646113"/>
                </a:lnTo>
                <a:lnTo>
                  <a:pt x="955862" y="639763"/>
                </a:lnTo>
                <a:lnTo>
                  <a:pt x="968219" y="634604"/>
                </a:lnTo>
                <a:lnTo>
                  <a:pt x="980178" y="630238"/>
                </a:lnTo>
                <a:lnTo>
                  <a:pt x="992535" y="627063"/>
                </a:lnTo>
                <a:lnTo>
                  <a:pt x="1004493" y="624285"/>
                </a:lnTo>
                <a:lnTo>
                  <a:pt x="1016053" y="622300"/>
                </a:lnTo>
                <a:lnTo>
                  <a:pt x="1027214" y="621110"/>
                </a:lnTo>
                <a:lnTo>
                  <a:pt x="1038375" y="620713"/>
                </a:lnTo>
                <a:close/>
                <a:moveTo>
                  <a:pt x="1043186" y="515586"/>
                </a:moveTo>
                <a:lnTo>
                  <a:pt x="1022934" y="515983"/>
                </a:lnTo>
                <a:lnTo>
                  <a:pt x="1002682" y="516777"/>
                </a:lnTo>
                <a:lnTo>
                  <a:pt x="982827" y="518364"/>
                </a:lnTo>
                <a:lnTo>
                  <a:pt x="962972" y="519952"/>
                </a:lnTo>
                <a:lnTo>
                  <a:pt x="943514" y="521937"/>
                </a:lnTo>
                <a:lnTo>
                  <a:pt x="924056" y="525113"/>
                </a:lnTo>
                <a:lnTo>
                  <a:pt x="904598" y="527891"/>
                </a:lnTo>
                <a:lnTo>
                  <a:pt x="885140" y="531861"/>
                </a:lnTo>
                <a:lnTo>
                  <a:pt x="866476" y="535830"/>
                </a:lnTo>
                <a:lnTo>
                  <a:pt x="847812" y="540594"/>
                </a:lnTo>
                <a:lnTo>
                  <a:pt x="829148" y="545754"/>
                </a:lnTo>
                <a:lnTo>
                  <a:pt x="810485" y="550914"/>
                </a:lnTo>
                <a:lnTo>
                  <a:pt x="792218" y="556869"/>
                </a:lnTo>
                <a:lnTo>
                  <a:pt x="774348" y="563220"/>
                </a:lnTo>
                <a:lnTo>
                  <a:pt x="756082" y="569968"/>
                </a:lnTo>
                <a:lnTo>
                  <a:pt x="738609" y="577113"/>
                </a:lnTo>
                <a:lnTo>
                  <a:pt x="721137" y="585449"/>
                </a:lnTo>
                <a:lnTo>
                  <a:pt x="704061" y="593388"/>
                </a:lnTo>
                <a:lnTo>
                  <a:pt x="686986" y="601724"/>
                </a:lnTo>
                <a:lnTo>
                  <a:pt x="670308" y="610457"/>
                </a:lnTo>
                <a:lnTo>
                  <a:pt x="653630" y="619587"/>
                </a:lnTo>
                <a:lnTo>
                  <a:pt x="637745" y="629114"/>
                </a:lnTo>
                <a:lnTo>
                  <a:pt x="621861" y="639037"/>
                </a:lnTo>
                <a:lnTo>
                  <a:pt x="605977" y="649755"/>
                </a:lnTo>
                <a:lnTo>
                  <a:pt x="590490" y="660473"/>
                </a:lnTo>
                <a:lnTo>
                  <a:pt x="575400" y="671190"/>
                </a:lnTo>
                <a:lnTo>
                  <a:pt x="559913" y="682702"/>
                </a:lnTo>
                <a:lnTo>
                  <a:pt x="545617" y="694610"/>
                </a:lnTo>
                <a:lnTo>
                  <a:pt x="531322" y="706519"/>
                </a:lnTo>
                <a:lnTo>
                  <a:pt x="517026" y="719221"/>
                </a:lnTo>
                <a:lnTo>
                  <a:pt x="503525" y="731924"/>
                </a:lnTo>
                <a:lnTo>
                  <a:pt x="490023" y="745023"/>
                </a:lnTo>
                <a:lnTo>
                  <a:pt x="476919" y="758520"/>
                </a:lnTo>
                <a:lnTo>
                  <a:pt x="464212" y="772413"/>
                </a:lnTo>
                <a:lnTo>
                  <a:pt x="451504" y="786306"/>
                </a:lnTo>
                <a:lnTo>
                  <a:pt x="439591" y="800596"/>
                </a:lnTo>
                <a:lnTo>
                  <a:pt x="427678" y="815680"/>
                </a:lnTo>
                <a:lnTo>
                  <a:pt x="416162" y="830368"/>
                </a:lnTo>
                <a:lnTo>
                  <a:pt x="405441" y="845452"/>
                </a:lnTo>
                <a:lnTo>
                  <a:pt x="394322" y="860933"/>
                </a:lnTo>
                <a:lnTo>
                  <a:pt x="383997" y="876811"/>
                </a:lnTo>
                <a:lnTo>
                  <a:pt x="374070" y="892689"/>
                </a:lnTo>
                <a:lnTo>
                  <a:pt x="364539" y="908964"/>
                </a:lnTo>
                <a:lnTo>
                  <a:pt x="355009" y="925636"/>
                </a:lnTo>
                <a:lnTo>
                  <a:pt x="346272" y="941911"/>
                </a:lnTo>
                <a:lnTo>
                  <a:pt x="337933" y="959377"/>
                </a:lnTo>
                <a:lnTo>
                  <a:pt x="329594" y="976048"/>
                </a:lnTo>
                <a:lnTo>
                  <a:pt x="322049" y="993911"/>
                </a:lnTo>
                <a:lnTo>
                  <a:pt x="314901" y="1011377"/>
                </a:lnTo>
                <a:lnTo>
                  <a:pt x="308151" y="1029240"/>
                </a:lnTo>
                <a:lnTo>
                  <a:pt x="301797" y="1047500"/>
                </a:lnTo>
                <a:lnTo>
                  <a:pt x="295840" y="1065362"/>
                </a:lnTo>
                <a:lnTo>
                  <a:pt x="290678" y="1084019"/>
                </a:lnTo>
                <a:lnTo>
                  <a:pt x="285516" y="1102676"/>
                </a:lnTo>
                <a:lnTo>
                  <a:pt x="280751" y="1121729"/>
                </a:lnTo>
                <a:lnTo>
                  <a:pt x="276780" y="1140783"/>
                </a:lnTo>
                <a:lnTo>
                  <a:pt x="272809" y="1159440"/>
                </a:lnTo>
                <a:lnTo>
                  <a:pt x="270029" y="1178890"/>
                </a:lnTo>
                <a:lnTo>
                  <a:pt x="266852" y="1198341"/>
                </a:lnTo>
                <a:lnTo>
                  <a:pt x="264867" y="1218188"/>
                </a:lnTo>
                <a:lnTo>
                  <a:pt x="263278" y="1237639"/>
                </a:lnTo>
                <a:lnTo>
                  <a:pt x="261690" y="1257883"/>
                </a:lnTo>
                <a:lnTo>
                  <a:pt x="260896" y="1277731"/>
                </a:lnTo>
                <a:lnTo>
                  <a:pt x="260498" y="1297975"/>
                </a:lnTo>
                <a:lnTo>
                  <a:pt x="260896" y="1318220"/>
                </a:lnTo>
                <a:lnTo>
                  <a:pt x="261690" y="1338067"/>
                </a:lnTo>
                <a:lnTo>
                  <a:pt x="263278" y="1357915"/>
                </a:lnTo>
                <a:lnTo>
                  <a:pt x="264867" y="1377763"/>
                </a:lnTo>
                <a:lnTo>
                  <a:pt x="266852" y="1397213"/>
                </a:lnTo>
                <a:lnTo>
                  <a:pt x="270029" y="1416664"/>
                </a:lnTo>
                <a:lnTo>
                  <a:pt x="272809" y="1436114"/>
                </a:lnTo>
                <a:lnTo>
                  <a:pt x="276780" y="1455168"/>
                </a:lnTo>
                <a:lnTo>
                  <a:pt x="280751" y="1474222"/>
                </a:lnTo>
                <a:lnTo>
                  <a:pt x="285516" y="1493275"/>
                </a:lnTo>
                <a:lnTo>
                  <a:pt x="290678" y="1511535"/>
                </a:lnTo>
                <a:lnTo>
                  <a:pt x="295840" y="1530192"/>
                </a:lnTo>
                <a:lnTo>
                  <a:pt x="301797" y="1548452"/>
                </a:lnTo>
                <a:lnTo>
                  <a:pt x="308151" y="1566314"/>
                </a:lnTo>
                <a:lnTo>
                  <a:pt x="314901" y="1584177"/>
                </a:lnTo>
                <a:lnTo>
                  <a:pt x="322049" y="1602040"/>
                </a:lnTo>
                <a:lnTo>
                  <a:pt x="329594" y="1619109"/>
                </a:lnTo>
                <a:lnTo>
                  <a:pt x="337933" y="1636575"/>
                </a:lnTo>
                <a:lnTo>
                  <a:pt x="346272" y="1653247"/>
                </a:lnTo>
                <a:lnTo>
                  <a:pt x="355009" y="1670316"/>
                </a:lnTo>
                <a:lnTo>
                  <a:pt x="364539" y="1686591"/>
                </a:lnTo>
                <a:lnTo>
                  <a:pt x="374070" y="1703262"/>
                </a:lnTo>
                <a:lnTo>
                  <a:pt x="383997" y="1719140"/>
                </a:lnTo>
                <a:lnTo>
                  <a:pt x="394322" y="1734622"/>
                </a:lnTo>
                <a:lnTo>
                  <a:pt x="405441" y="1750500"/>
                </a:lnTo>
                <a:lnTo>
                  <a:pt x="416162" y="1765584"/>
                </a:lnTo>
                <a:lnTo>
                  <a:pt x="427678" y="1780271"/>
                </a:lnTo>
                <a:lnTo>
                  <a:pt x="439591" y="1794958"/>
                </a:lnTo>
                <a:lnTo>
                  <a:pt x="451504" y="1809248"/>
                </a:lnTo>
                <a:lnTo>
                  <a:pt x="464212" y="1823142"/>
                </a:lnTo>
                <a:lnTo>
                  <a:pt x="476919" y="1837035"/>
                </a:lnTo>
                <a:lnTo>
                  <a:pt x="490023" y="1850531"/>
                </a:lnTo>
                <a:lnTo>
                  <a:pt x="503525" y="1863631"/>
                </a:lnTo>
                <a:lnTo>
                  <a:pt x="517026" y="1876333"/>
                </a:lnTo>
                <a:lnTo>
                  <a:pt x="531322" y="1889035"/>
                </a:lnTo>
                <a:lnTo>
                  <a:pt x="545617" y="1900944"/>
                </a:lnTo>
                <a:lnTo>
                  <a:pt x="559913" y="1912852"/>
                </a:lnTo>
                <a:lnTo>
                  <a:pt x="575400" y="1923967"/>
                </a:lnTo>
                <a:lnTo>
                  <a:pt x="590490" y="1935479"/>
                </a:lnTo>
                <a:lnTo>
                  <a:pt x="605977" y="1945799"/>
                </a:lnTo>
                <a:lnTo>
                  <a:pt x="621861" y="1956517"/>
                </a:lnTo>
                <a:lnTo>
                  <a:pt x="637745" y="1966044"/>
                </a:lnTo>
                <a:lnTo>
                  <a:pt x="653630" y="1975968"/>
                </a:lnTo>
                <a:lnTo>
                  <a:pt x="670308" y="1985097"/>
                </a:lnTo>
                <a:lnTo>
                  <a:pt x="686986" y="1994227"/>
                </a:lnTo>
                <a:lnTo>
                  <a:pt x="704061" y="2002563"/>
                </a:lnTo>
                <a:lnTo>
                  <a:pt x="721137" y="2010502"/>
                </a:lnTo>
                <a:lnTo>
                  <a:pt x="738609" y="2018044"/>
                </a:lnTo>
                <a:lnTo>
                  <a:pt x="756082" y="2025189"/>
                </a:lnTo>
                <a:lnTo>
                  <a:pt x="774348" y="2032335"/>
                </a:lnTo>
                <a:lnTo>
                  <a:pt x="792218" y="2038686"/>
                </a:lnTo>
                <a:lnTo>
                  <a:pt x="810485" y="2044640"/>
                </a:lnTo>
                <a:lnTo>
                  <a:pt x="829148" y="2050197"/>
                </a:lnTo>
                <a:lnTo>
                  <a:pt x="847812" y="2055358"/>
                </a:lnTo>
                <a:lnTo>
                  <a:pt x="866476" y="2059724"/>
                </a:lnTo>
                <a:lnTo>
                  <a:pt x="885140" y="2064091"/>
                </a:lnTo>
                <a:lnTo>
                  <a:pt x="904598" y="2067266"/>
                </a:lnTo>
                <a:lnTo>
                  <a:pt x="924056" y="2070839"/>
                </a:lnTo>
                <a:lnTo>
                  <a:pt x="943514" y="2073220"/>
                </a:lnTo>
                <a:lnTo>
                  <a:pt x="962972" y="2075999"/>
                </a:lnTo>
                <a:lnTo>
                  <a:pt x="982827" y="2077587"/>
                </a:lnTo>
                <a:lnTo>
                  <a:pt x="1002682" y="2078778"/>
                </a:lnTo>
                <a:lnTo>
                  <a:pt x="1022934" y="2079572"/>
                </a:lnTo>
                <a:lnTo>
                  <a:pt x="1043186" y="2079572"/>
                </a:lnTo>
                <a:lnTo>
                  <a:pt x="1063041" y="2079572"/>
                </a:lnTo>
                <a:lnTo>
                  <a:pt x="1083293" y="2078778"/>
                </a:lnTo>
                <a:lnTo>
                  <a:pt x="1103148" y="2077587"/>
                </a:lnTo>
                <a:lnTo>
                  <a:pt x="1122606" y="2075999"/>
                </a:lnTo>
                <a:lnTo>
                  <a:pt x="1142064" y="2073220"/>
                </a:lnTo>
                <a:lnTo>
                  <a:pt x="1161919" y="2070839"/>
                </a:lnTo>
                <a:lnTo>
                  <a:pt x="1180980" y="2067266"/>
                </a:lnTo>
                <a:lnTo>
                  <a:pt x="1200438" y="2064091"/>
                </a:lnTo>
                <a:lnTo>
                  <a:pt x="1219499" y="2059724"/>
                </a:lnTo>
                <a:lnTo>
                  <a:pt x="1237766" y="2055358"/>
                </a:lnTo>
                <a:lnTo>
                  <a:pt x="1256827" y="2050197"/>
                </a:lnTo>
                <a:lnTo>
                  <a:pt x="1275093" y="2044640"/>
                </a:lnTo>
                <a:lnTo>
                  <a:pt x="1293757" y="2038686"/>
                </a:lnTo>
                <a:lnTo>
                  <a:pt x="1311627" y="2032335"/>
                </a:lnTo>
                <a:lnTo>
                  <a:pt x="1329496" y="2025189"/>
                </a:lnTo>
                <a:lnTo>
                  <a:pt x="1347366" y="2018044"/>
                </a:lnTo>
                <a:lnTo>
                  <a:pt x="1364441" y="2010502"/>
                </a:lnTo>
                <a:lnTo>
                  <a:pt x="1381914" y="2002563"/>
                </a:lnTo>
                <a:lnTo>
                  <a:pt x="1398592" y="1994227"/>
                </a:lnTo>
                <a:lnTo>
                  <a:pt x="1415667" y="1985097"/>
                </a:lnTo>
                <a:lnTo>
                  <a:pt x="1431949" y="1975968"/>
                </a:lnTo>
                <a:lnTo>
                  <a:pt x="1447833" y="1966044"/>
                </a:lnTo>
                <a:lnTo>
                  <a:pt x="1464114" y="1956517"/>
                </a:lnTo>
                <a:lnTo>
                  <a:pt x="1479998" y="1945799"/>
                </a:lnTo>
                <a:lnTo>
                  <a:pt x="1495088" y="1935479"/>
                </a:lnTo>
                <a:lnTo>
                  <a:pt x="1510575" y="1923967"/>
                </a:lnTo>
                <a:lnTo>
                  <a:pt x="1525665" y="1912852"/>
                </a:lnTo>
                <a:lnTo>
                  <a:pt x="1539960" y="1900944"/>
                </a:lnTo>
                <a:lnTo>
                  <a:pt x="1554256" y="1889035"/>
                </a:lnTo>
                <a:lnTo>
                  <a:pt x="1568551" y="1876333"/>
                </a:lnTo>
                <a:lnTo>
                  <a:pt x="1582053" y="1863631"/>
                </a:lnTo>
                <a:lnTo>
                  <a:pt x="1595555" y="1850531"/>
                </a:lnTo>
                <a:lnTo>
                  <a:pt x="1608659" y="1837035"/>
                </a:lnTo>
                <a:lnTo>
                  <a:pt x="1621763" y="1823142"/>
                </a:lnTo>
                <a:lnTo>
                  <a:pt x="1634073" y="1809248"/>
                </a:lnTo>
                <a:lnTo>
                  <a:pt x="1646383" y="1794958"/>
                </a:lnTo>
                <a:lnTo>
                  <a:pt x="1657899" y="1780271"/>
                </a:lnTo>
                <a:lnTo>
                  <a:pt x="1669415" y="1765584"/>
                </a:lnTo>
                <a:lnTo>
                  <a:pt x="1680534" y="1750500"/>
                </a:lnTo>
                <a:lnTo>
                  <a:pt x="1691256" y="1734622"/>
                </a:lnTo>
                <a:lnTo>
                  <a:pt x="1701581" y="1719140"/>
                </a:lnTo>
                <a:lnTo>
                  <a:pt x="1711508" y="1703262"/>
                </a:lnTo>
                <a:lnTo>
                  <a:pt x="1721436" y="1686591"/>
                </a:lnTo>
                <a:lnTo>
                  <a:pt x="1730569" y="1670316"/>
                </a:lnTo>
                <a:lnTo>
                  <a:pt x="1739305" y="1653247"/>
                </a:lnTo>
                <a:lnTo>
                  <a:pt x="1748041" y="1636575"/>
                </a:lnTo>
                <a:lnTo>
                  <a:pt x="1755983" y="1619109"/>
                </a:lnTo>
                <a:lnTo>
                  <a:pt x="1763529" y="1602040"/>
                </a:lnTo>
                <a:lnTo>
                  <a:pt x="1770676" y="1584177"/>
                </a:lnTo>
                <a:lnTo>
                  <a:pt x="1777427" y="1566314"/>
                </a:lnTo>
                <a:lnTo>
                  <a:pt x="1783781" y="1548452"/>
                </a:lnTo>
                <a:lnTo>
                  <a:pt x="1789737" y="1530192"/>
                </a:lnTo>
                <a:lnTo>
                  <a:pt x="1795694" y="1511535"/>
                </a:lnTo>
                <a:lnTo>
                  <a:pt x="1800459" y="1493275"/>
                </a:lnTo>
                <a:lnTo>
                  <a:pt x="1804827" y="1474222"/>
                </a:lnTo>
                <a:lnTo>
                  <a:pt x="1809195" y="1455168"/>
                </a:lnTo>
                <a:lnTo>
                  <a:pt x="1812769" y="1436114"/>
                </a:lnTo>
                <a:lnTo>
                  <a:pt x="1816343" y="1416664"/>
                </a:lnTo>
                <a:lnTo>
                  <a:pt x="1818726" y="1397213"/>
                </a:lnTo>
                <a:lnTo>
                  <a:pt x="1820711" y="1377763"/>
                </a:lnTo>
                <a:lnTo>
                  <a:pt x="1823094" y="1357915"/>
                </a:lnTo>
                <a:lnTo>
                  <a:pt x="1824285" y="1338067"/>
                </a:lnTo>
                <a:lnTo>
                  <a:pt x="1824682" y="1318220"/>
                </a:lnTo>
                <a:lnTo>
                  <a:pt x="1825079" y="1297975"/>
                </a:lnTo>
                <a:lnTo>
                  <a:pt x="1824682" y="1277731"/>
                </a:lnTo>
                <a:lnTo>
                  <a:pt x="1824285" y="1257883"/>
                </a:lnTo>
                <a:lnTo>
                  <a:pt x="1823094" y="1237639"/>
                </a:lnTo>
                <a:lnTo>
                  <a:pt x="1820711" y="1218188"/>
                </a:lnTo>
                <a:lnTo>
                  <a:pt x="1818726" y="1198341"/>
                </a:lnTo>
                <a:lnTo>
                  <a:pt x="1816343" y="1178890"/>
                </a:lnTo>
                <a:lnTo>
                  <a:pt x="1812769" y="1159440"/>
                </a:lnTo>
                <a:lnTo>
                  <a:pt x="1809195" y="1140783"/>
                </a:lnTo>
                <a:lnTo>
                  <a:pt x="1804827" y="1121729"/>
                </a:lnTo>
                <a:lnTo>
                  <a:pt x="1800459" y="1102676"/>
                </a:lnTo>
                <a:lnTo>
                  <a:pt x="1795694" y="1084019"/>
                </a:lnTo>
                <a:lnTo>
                  <a:pt x="1789737" y="1065362"/>
                </a:lnTo>
                <a:lnTo>
                  <a:pt x="1783781" y="1047500"/>
                </a:lnTo>
                <a:lnTo>
                  <a:pt x="1777427" y="1029240"/>
                </a:lnTo>
                <a:lnTo>
                  <a:pt x="1770676" y="1011377"/>
                </a:lnTo>
                <a:lnTo>
                  <a:pt x="1763529" y="993911"/>
                </a:lnTo>
                <a:lnTo>
                  <a:pt x="1755983" y="976048"/>
                </a:lnTo>
                <a:lnTo>
                  <a:pt x="1748041" y="959377"/>
                </a:lnTo>
                <a:lnTo>
                  <a:pt x="1739305" y="941911"/>
                </a:lnTo>
                <a:lnTo>
                  <a:pt x="1730569" y="925636"/>
                </a:lnTo>
                <a:lnTo>
                  <a:pt x="1721436" y="908964"/>
                </a:lnTo>
                <a:lnTo>
                  <a:pt x="1711508" y="892689"/>
                </a:lnTo>
                <a:lnTo>
                  <a:pt x="1701581" y="876811"/>
                </a:lnTo>
                <a:lnTo>
                  <a:pt x="1691256" y="860933"/>
                </a:lnTo>
                <a:lnTo>
                  <a:pt x="1680534" y="845452"/>
                </a:lnTo>
                <a:lnTo>
                  <a:pt x="1669415" y="830368"/>
                </a:lnTo>
                <a:lnTo>
                  <a:pt x="1657899" y="815680"/>
                </a:lnTo>
                <a:lnTo>
                  <a:pt x="1646383" y="800596"/>
                </a:lnTo>
                <a:lnTo>
                  <a:pt x="1634073" y="786306"/>
                </a:lnTo>
                <a:lnTo>
                  <a:pt x="1621763" y="772413"/>
                </a:lnTo>
                <a:lnTo>
                  <a:pt x="1608659" y="758520"/>
                </a:lnTo>
                <a:lnTo>
                  <a:pt x="1595555" y="745023"/>
                </a:lnTo>
                <a:lnTo>
                  <a:pt x="1582053" y="731924"/>
                </a:lnTo>
                <a:lnTo>
                  <a:pt x="1568551" y="719221"/>
                </a:lnTo>
                <a:lnTo>
                  <a:pt x="1554256" y="706519"/>
                </a:lnTo>
                <a:lnTo>
                  <a:pt x="1539960" y="694610"/>
                </a:lnTo>
                <a:lnTo>
                  <a:pt x="1525665" y="682702"/>
                </a:lnTo>
                <a:lnTo>
                  <a:pt x="1510575" y="671190"/>
                </a:lnTo>
                <a:lnTo>
                  <a:pt x="1495088" y="660473"/>
                </a:lnTo>
                <a:lnTo>
                  <a:pt x="1479998" y="649755"/>
                </a:lnTo>
                <a:lnTo>
                  <a:pt x="1464114" y="639037"/>
                </a:lnTo>
                <a:lnTo>
                  <a:pt x="1447833" y="629114"/>
                </a:lnTo>
                <a:lnTo>
                  <a:pt x="1431949" y="619587"/>
                </a:lnTo>
                <a:lnTo>
                  <a:pt x="1415667" y="610457"/>
                </a:lnTo>
                <a:lnTo>
                  <a:pt x="1398592" y="601724"/>
                </a:lnTo>
                <a:lnTo>
                  <a:pt x="1381914" y="593388"/>
                </a:lnTo>
                <a:lnTo>
                  <a:pt x="1364441" y="585449"/>
                </a:lnTo>
                <a:lnTo>
                  <a:pt x="1347366" y="577113"/>
                </a:lnTo>
                <a:lnTo>
                  <a:pt x="1329496" y="569968"/>
                </a:lnTo>
                <a:lnTo>
                  <a:pt x="1311627" y="563220"/>
                </a:lnTo>
                <a:lnTo>
                  <a:pt x="1293757" y="556869"/>
                </a:lnTo>
                <a:lnTo>
                  <a:pt x="1275093" y="550914"/>
                </a:lnTo>
                <a:lnTo>
                  <a:pt x="1256827" y="545754"/>
                </a:lnTo>
                <a:lnTo>
                  <a:pt x="1237766" y="540594"/>
                </a:lnTo>
                <a:lnTo>
                  <a:pt x="1219499" y="535830"/>
                </a:lnTo>
                <a:lnTo>
                  <a:pt x="1200438" y="531861"/>
                </a:lnTo>
                <a:lnTo>
                  <a:pt x="1180980" y="527891"/>
                </a:lnTo>
                <a:lnTo>
                  <a:pt x="1161919" y="525113"/>
                </a:lnTo>
                <a:lnTo>
                  <a:pt x="1142064" y="521937"/>
                </a:lnTo>
                <a:lnTo>
                  <a:pt x="1122606" y="519952"/>
                </a:lnTo>
                <a:lnTo>
                  <a:pt x="1103148" y="518364"/>
                </a:lnTo>
                <a:lnTo>
                  <a:pt x="1083293" y="516777"/>
                </a:lnTo>
                <a:lnTo>
                  <a:pt x="1063041" y="515983"/>
                </a:lnTo>
                <a:lnTo>
                  <a:pt x="1043186" y="515586"/>
                </a:lnTo>
                <a:close/>
                <a:moveTo>
                  <a:pt x="803734" y="280988"/>
                </a:moveTo>
                <a:lnTo>
                  <a:pt x="862902" y="391340"/>
                </a:lnTo>
                <a:lnTo>
                  <a:pt x="884743" y="387371"/>
                </a:lnTo>
                <a:lnTo>
                  <a:pt x="906980" y="383798"/>
                </a:lnTo>
                <a:lnTo>
                  <a:pt x="929218" y="380622"/>
                </a:lnTo>
                <a:lnTo>
                  <a:pt x="951456" y="378241"/>
                </a:lnTo>
                <a:lnTo>
                  <a:pt x="974488" y="376256"/>
                </a:lnTo>
                <a:lnTo>
                  <a:pt x="997122" y="374668"/>
                </a:lnTo>
                <a:lnTo>
                  <a:pt x="1019757" y="373874"/>
                </a:lnTo>
                <a:lnTo>
                  <a:pt x="1043186" y="373477"/>
                </a:lnTo>
                <a:lnTo>
                  <a:pt x="1059865" y="373874"/>
                </a:lnTo>
                <a:lnTo>
                  <a:pt x="1076940" y="374271"/>
                </a:lnTo>
                <a:lnTo>
                  <a:pt x="1093618" y="375462"/>
                </a:lnTo>
                <a:lnTo>
                  <a:pt x="1110693" y="376256"/>
                </a:lnTo>
                <a:lnTo>
                  <a:pt x="1127372" y="377844"/>
                </a:lnTo>
                <a:lnTo>
                  <a:pt x="1144050" y="379432"/>
                </a:lnTo>
                <a:lnTo>
                  <a:pt x="1160331" y="381019"/>
                </a:lnTo>
                <a:lnTo>
                  <a:pt x="1176612" y="383798"/>
                </a:lnTo>
                <a:lnTo>
                  <a:pt x="1193291" y="386180"/>
                </a:lnTo>
                <a:lnTo>
                  <a:pt x="1209572" y="388958"/>
                </a:lnTo>
                <a:lnTo>
                  <a:pt x="1225853" y="392134"/>
                </a:lnTo>
                <a:lnTo>
                  <a:pt x="1241737" y="395310"/>
                </a:lnTo>
                <a:lnTo>
                  <a:pt x="1257621" y="399279"/>
                </a:lnTo>
                <a:lnTo>
                  <a:pt x="1273505" y="403249"/>
                </a:lnTo>
                <a:lnTo>
                  <a:pt x="1289389" y="407218"/>
                </a:lnTo>
                <a:lnTo>
                  <a:pt x="1304876" y="411982"/>
                </a:lnTo>
                <a:lnTo>
                  <a:pt x="1370398" y="304805"/>
                </a:lnTo>
                <a:lnTo>
                  <a:pt x="1611439" y="417142"/>
                </a:lnTo>
                <a:lnTo>
                  <a:pt x="1570140" y="539800"/>
                </a:lnTo>
                <a:lnTo>
                  <a:pt x="1592775" y="555678"/>
                </a:lnTo>
                <a:lnTo>
                  <a:pt x="1614615" y="572747"/>
                </a:lnTo>
                <a:lnTo>
                  <a:pt x="1636059" y="589815"/>
                </a:lnTo>
                <a:lnTo>
                  <a:pt x="1656708" y="608075"/>
                </a:lnTo>
                <a:lnTo>
                  <a:pt x="1676960" y="626732"/>
                </a:lnTo>
                <a:lnTo>
                  <a:pt x="1696815" y="645389"/>
                </a:lnTo>
                <a:lnTo>
                  <a:pt x="1715876" y="665236"/>
                </a:lnTo>
                <a:lnTo>
                  <a:pt x="1734540" y="685481"/>
                </a:lnTo>
                <a:lnTo>
                  <a:pt x="1752410" y="706519"/>
                </a:lnTo>
                <a:lnTo>
                  <a:pt x="1769882" y="728351"/>
                </a:lnTo>
                <a:lnTo>
                  <a:pt x="1786560" y="750184"/>
                </a:lnTo>
                <a:lnTo>
                  <a:pt x="1802841" y="772413"/>
                </a:lnTo>
                <a:lnTo>
                  <a:pt x="1818329" y="795436"/>
                </a:lnTo>
                <a:lnTo>
                  <a:pt x="1832624" y="818856"/>
                </a:lnTo>
                <a:lnTo>
                  <a:pt x="1846920" y="842673"/>
                </a:lnTo>
                <a:lnTo>
                  <a:pt x="1860024" y="866887"/>
                </a:lnTo>
                <a:lnTo>
                  <a:pt x="1994642" y="834337"/>
                </a:lnTo>
                <a:lnTo>
                  <a:pt x="2085975" y="1084019"/>
                </a:lnTo>
                <a:lnTo>
                  <a:pt x="1954931" y="1149516"/>
                </a:lnTo>
                <a:lnTo>
                  <a:pt x="1958108" y="1167776"/>
                </a:lnTo>
                <a:lnTo>
                  <a:pt x="1960491" y="1185638"/>
                </a:lnTo>
                <a:lnTo>
                  <a:pt x="1962476" y="1204295"/>
                </a:lnTo>
                <a:lnTo>
                  <a:pt x="1964462" y="1222952"/>
                </a:lnTo>
                <a:lnTo>
                  <a:pt x="1965653" y="1241212"/>
                </a:lnTo>
                <a:lnTo>
                  <a:pt x="1966447" y="1259868"/>
                </a:lnTo>
                <a:lnTo>
                  <a:pt x="1967242" y="1278922"/>
                </a:lnTo>
                <a:lnTo>
                  <a:pt x="1967242" y="1297975"/>
                </a:lnTo>
                <a:lnTo>
                  <a:pt x="1967242" y="1315441"/>
                </a:lnTo>
                <a:lnTo>
                  <a:pt x="1966845" y="1332907"/>
                </a:lnTo>
                <a:lnTo>
                  <a:pt x="1966050" y="1349976"/>
                </a:lnTo>
                <a:lnTo>
                  <a:pt x="1964859" y="1367839"/>
                </a:lnTo>
                <a:lnTo>
                  <a:pt x="1962873" y="1385305"/>
                </a:lnTo>
                <a:lnTo>
                  <a:pt x="1961285" y="1401977"/>
                </a:lnTo>
                <a:lnTo>
                  <a:pt x="1959300" y="1419442"/>
                </a:lnTo>
                <a:lnTo>
                  <a:pt x="1957314" y="1436114"/>
                </a:lnTo>
                <a:lnTo>
                  <a:pt x="1954137" y="1453183"/>
                </a:lnTo>
                <a:lnTo>
                  <a:pt x="1951357" y="1469855"/>
                </a:lnTo>
                <a:lnTo>
                  <a:pt x="1947784" y="1486527"/>
                </a:lnTo>
                <a:lnTo>
                  <a:pt x="1944210" y="1503199"/>
                </a:lnTo>
                <a:lnTo>
                  <a:pt x="1940239" y="1519871"/>
                </a:lnTo>
                <a:lnTo>
                  <a:pt x="1935871" y="1535749"/>
                </a:lnTo>
                <a:lnTo>
                  <a:pt x="1931899" y="1552024"/>
                </a:lnTo>
                <a:lnTo>
                  <a:pt x="1926737" y="1568299"/>
                </a:lnTo>
                <a:lnTo>
                  <a:pt x="2061355" y="1650468"/>
                </a:lnTo>
                <a:lnTo>
                  <a:pt x="1949372" y="1891020"/>
                </a:lnTo>
                <a:lnTo>
                  <a:pt x="1791723" y="1838623"/>
                </a:lnTo>
                <a:lnTo>
                  <a:pt x="1776633" y="1859264"/>
                </a:lnTo>
                <a:lnTo>
                  <a:pt x="1761146" y="1879112"/>
                </a:lnTo>
                <a:lnTo>
                  <a:pt x="1744468" y="1898165"/>
                </a:lnTo>
                <a:lnTo>
                  <a:pt x="1728186" y="1917219"/>
                </a:lnTo>
                <a:lnTo>
                  <a:pt x="1710714" y="1935876"/>
                </a:lnTo>
                <a:lnTo>
                  <a:pt x="1693241" y="1954135"/>
                </a:lnTo>
                <a:lnTo>
                  <a:pt x="1674975" y="1971204"/>
                </a:lnTo>
                <a:lnTo>
                  <a:pt x="1655914" y="1988670"/>
                </a:lnTo>
                <a:lnTo>
                  <a:pt x="1636853" y="2004945"/>
                </a:lnTo>
                <a:lnTo>
                  <a:pt x="1616998" y="2021220"/>
                </a:lnTo>
                <a:lnTo>
                  <a:pt x="1597143" y="2036701"/>
                </a:lnTo>
                <a:lnTo>
                  <a:pt x="1576494" y="2051388"/>
                </a:lnTo>
                <a:lnTo>
                  <a:pt x="1555844" y="2066075"/>
                </a:lnTo>
                <a:lnTo>
                  <a:pt x="1534401" y="2079572"/>
                </a:lnTo>
                <a:lnTo>
                  <a:pt x="1512957" y="2093068"/>
                </a:lnTo>
                <a:lnTo>
                  <a:pt x="1491117" y="2105770"/>
                </a:lnTo>
                <a:lnTo>
                  <a:pt x="1531621" y="2274474"/>
                </a:lnTo>
                <a:lnTo>
                  <a:pt x="1281844" y="2365376"/>
                </a:lnTo>
                <a:lnTo>
                  <a:pt x="1202821" y="2207787"/>
                </a:lnTo>
                <a:lnTo>
                  <a:pt x="1183363" y="2210962"/>
                </a:lnTo>
                <a:lnTo>
                  <a:pt x="1163508" y="2213741"/>
                </a:lnTo>
                <a:lnTo>
                  <a:pt x="1144050" y="2216123"/>
                </a:lnTo>
                <a:lnTo>
                  <a:pt x="1124195" y="2218504"/>
                </a:lnTo>
                <a:lnTo>
                  <a:pt x="1103943" y="2219695"/>
                </a:lnTo>
                <a:lnTo>
                  <a:pt x="1083690" y="2220886"/>
                </a:lnTo>
                <a:lnTo>
                  <a:pt x="1063438" y="2221680"/>
                </a:lnTo>
                <a:lnTo>
                  <a:pt x="1043186" y="2221680"/>
                </a:lnTo>
                <a:lnTo>
                  <a:pt x="1013007" y="2221283"/>
                </a:lnTo>
                <a:lnTo>
                  <a:pt x="983224" y="2220092"/>
                </a:lnTo>
                <a:lnTo>
                  <a:pt x="954235" y="2217711"/>
                </a:lnTo>
                <a:lnTo>
                  <a:pt x="924850" y="2214535"/>
                </a:lnTo>
                <a:lnTo>
                  <a:pt x="895862" y="2210565"/>
                </a:lnTo>
                <a:lnTo>
                  <a:pt x="867270" y="2205405"/>
                </a:lnTo>
                <a:lnTo>
                  <a:pt x="839076" y="2199451"/>
                </a:lnTo>
                <a:lnTo>
                  <a:pt x="810882" y="2192703"/>
                </a:lnTo>
                <a:lnTo>
                  <a:pt x="715180" y="2341162"/>
                </a:lnTo>
                <a:lnTo>
                  <a:pt x="474536" y="2229222"/>
                </a:lnTo>
                <a:lnTo>
                  <a:pt x="524968" y="2062900"/>
                </a:lnTo>
                <a:lnTo>
                  <a:pt x="504716" y="2049006"/>
                </a:lnTo>
                <a:lnTo>
                  <a:pt x="484464" y="2033525"/>
                </a:lnTo>
                <a:lnTo>
                  <a:pt x="465006" y="2018441"/>
                </a:lnTo>
                <a:lnTo>
                  <a:pt x="445945" y="2002960"/>
                </a:lnTo>
                <a:lnTo>
                  <a:pt x="427281" y="1986288"/>
                </a:lnTo>
                <a:lnTo>
                  <a:pt x="408617" y="1969616"/>
                </a:lnTo>
                <a:lnTo>
                  <a:pt x="390748" y="1952151"/>
                </a:lnTo>
                <a:lnTo>
                  <a:pt x="373672" y="1934685"/>
                </a:lnTo>
                <a:lnTo>
                  <a:pt x="356597" y="1916028"/>
                </a:lnTo>
                <a:lnTo>
                  <a:pt x="340316" y="1897371"/>
                </a:lnTo>
                <a:lnTo>
                  <a:pt x="324432" y="1878715"/>
                </a:lnTo>
                <a:lnTo>
                  <a:pt x="308548" y="1858867"/>
                </a:lnTo>
                <a:lnTo>
                  <a:pt x="293855" y="1839020"/>
                </a:lnTo>
                <a:lnTo>
                  <a:pt x="279559" y="1818775"/>
                </a:lnTo>
                <a:lnTo>
                  <a:pt x="265661" y="1797737"/>
                </a:lnTo>
                <a:lnTo>
                  <a:pt x="252556" y="1776301"/>
                </a:lnTo>
                <a:lnTo>
                  <a:pt x="91333" y="1811630"/>
                </a:lnTo>
                <a:lnTo>
                  <a:pt x="0" y="1562345"/>
                </a:lnTo>
                <a:lnTo>
                  <a:pt x="138191" y="1488512"/>
                </a:lnTo>
                <a:lnTo>
                  <a:pt x="133426" y="1465092"/>
                </a:lnTo>
                <a:lnTo>
                  <a:pt x="129852" y="1441672"/>
                </a:lnTo>
                <a:lnTo>
                  <a:pt x="126278" y="1418251"/>
                </a:lnTo>
                <a:lnTo>
                  <a:pt x="123498" y="1394434"/>
                </a:lnTo>
                <a:lnTo>
                  <a:pt x="121513" y="1370220"/>
                </a:lnTo>
                <a:lnTo>
                  <a:pt x="119527" y="1346403"/>
                </a:lnTo>
                <a:lnTo>
                  <a:pt x="118733" y="1322189"/>
                </a:lnTo>
                <a:lnTo>
                  <a:pt x="118336" y="1297975"/>
                </a:lnTo>
                <a:lnTo>
                  <a:pt x="118733" y="1269395"/>
                </a:lnTo>
                <a:lnTo>
                  <a:pt x="119924" y="1240418"/>
                </a:lnTo>
                <a:lnTo>
                  <a:pt x="122704" y="1211837"/>
                </a:lnTo>
                <a:lnTo>
                  <a:pt x="125484" y="1184051"/>
                </a:lnTo>
                <a:lnTo>
                  <a:pt x="129455" y="1155867"/>
                </a:lnTo>
                <a:lnTo>
                  <a:pt x="134220" y="1128478"/>
                </a:lnTo>
                <a:lnTo>
                  <a:pt x="139780" y="1101088"/>
                </a:lnTo>
                <a:lnTo>
                  <a:pt x="146133" y="1074095"/>
                </a:lnTo>
                <a:lnTo>
                  <a:pt x="24223" y="995896"/>
                </a:lnTo>
                <a:lnTo>
                  <a:pt x="136603" y="755344"/>
                </a:lnTo>
                <a:lnTo>
                  <a:pt x="268043" y="794642"/>
                </a:lnTo>
                <a:lnTo>
                  <a:pt x="283530" y="772016"/>
                </a:lnTo>
                <a:lnTo>
                  <a:pt x="299017" y="750184"/>
                </a:lnTo>
                <a:lnTo>
                  <a:pt x="315696" y="728351"/>
                </a:lnTo>
                <a:lnTo>
                  <a:pt x="332771" y="707313"/>
                </a:lnTo>
                <a:lnTo>
                  <a:pt x="350243" y="686274"/>
                </a:lnTo>
                <a:lnTo>
                  <a:pt x="368907" y="666824"/>
                </a:lnTo>
                <a:lnTo>
                  <a:pt x="387571" y="646976"/>
                </a:lnTo>
                <a:lnTo>
                  <a:pt x="407426" y="627923"/>
                </a:lnTo>
                <a:lnTo>
                  <a:pt x="427281" y="609266"/>
                </a:lnTo>
                <a:lnTo>
                  <a:pt x="447930" y="591403"/>
                </a:lnTo>
                <a:lnTo>
                  <a:pt x="468977" y="574334"/>
                </a:lnTo>
                <a:lnTo>
                  <a:pt x="490420" y="557662"/>
                </a:lnTo>
                <a:lnTo>
                  <a:pt x="512261" y="541784"/>
                </a:lnTo>
                <a:lnTo>
                  <a:pt x="535293" y="526303"/>
                </a:lnTo>
                <a:lnTo>
                  <a:pt x="557928" y="511616"/>
                </a:lnTo>
                <a:lnTo>
                  <a:pt x="581754" y="497723"/>
                </a:lnTo>
                <a:lnTo>
                  <a:pt x="554354" y="371890"/>
                </a:lnTo>
                <a:lnTo>
                  <a:pt x="803734" y="280988"/>
                </a:lnTo>
                <a:close/>
                <a:moveTo>
                  <a:pt x="2013752" y="186531"/>
                </a:moveTo>
                <a:lnTo>
                  <a:pt x="2001871" y="186928"/>
                </a:lnTo>
                <a:lnTo>
                  <a:pt x="1989594" y="188119"/>
                </a:lnTo>
                <a:lnTo>
                  <a:pt x="1978109" y="190103"/>
                </a:lnTo>
                <a:lnTo>
                  <a:pt x="1966624" y="192881"/>
                </a:lnTo>
                <a:lnTo>
                  <a:pt x="1955139" y="196453"/>
                </a:lnTo>
                <a:lnTo>
                  <a:pt x="1944050" y="200819"/>
                </a:lnTo>
                <a:lnTo>
                  <a:pt x="1932962" y="205978"/>
                </a:lnTo>
                <a:lnTo>
                  <a:pt x="1922269" y="211534"/>
                </a:lnTo>
                <a:lnTo>
                  <a:pt x="1914348" y="216297"/>
                </a:lnTo>
                <a:lnTo>
                  <a:pt x="1906823" y="221853"/>
                </a:lnTo>
                <a:lnTo>
                  <a:pt x="1899695" y="227409"/>
                </a:lnTo>
                <a:lnTo>
                  <a:pt x="1892962" y="233363"/>
                </a:lnTo>
                <a:lnTo>
                  <a:pt x="1886230" y="239713"/>
                </a:lnTo>
                <a:lnTo>
                  <a:pt x="1880289" y="246063"/>
                </a:lnTo>
                <a:lnTo>
                  <a:pt x="1874349" y="252809"/>
                </a:lnTo>
                <a:lnTo>
                  <a:pt x="1869200" y="259953"/>
                </a:lnTo>
                <a:lnTo>
                  <a:pt x="1864052" y="267097"/>
                </a:lnTo>
                <a:lnTo>
                  <a:pt x="1859300" y="274241"/>
                </a:lnTo>
                <a:lnTo>
                  <a:pt x="1855339" y="281781"/>
                </a:lnTo>
                <a:lnTo>
                  <a:pt x="1850983" y="289719"/>
                </a:lnTo>
                <a:lnTo>
                  <a:pt x="1847419" y="297656"/>
                </a:lnTo>
                <a:lnTo>
                  <a:pt x="1844646" y="305594"/>
                </a:lnTo>
                <a:lnTo>
                  <a:pt x="1841874" y="313928"/>
                </a:lnTo>
                <a:lnTo>
                  <a:pt x="1839102" y="322263"/>
                </a:lnTo>
                <a:lnTo>
                  <a:pt x="1837518" y="330597"/>
                </a:lnTo>
                <a:lnTo>
                  <a:pt x="1835934" y="339328"/>
                </a:lnTo>
                <a:lnTo>
                  <a:pt x="1834350" y="348059"/>
                </a:lnTo>
                <a:lnTo>
                  <a:pt x="1833557" y="356791"/>
                </a:lnTo>
                <a:lnTo>
                  <a:pt x="1833557" y="365125"/>
                </a:lnTo>
                <a:lnTo>
                  <a:pt x="1833557" y="373856"/>
                </a:lnTo>
                <a:lnTo>
                  <a:pt x="1833953" y="382984"/>
                </a:lnTo>
                <a:lnTo>
                  <a:pt x="1835142" y="391716"/>
                </a:lnTo>
                <a:lnTo>
                  <a:pt x="1836726" y="400050"/>
                </a:lnTo>
                <a:lnTo>
                  <a:pt x="1838310" y="409178"/>
                </a:lnTo>
                <a:lnTo>
                  <a:pt x="1840290" y="417513"/>
                </a:lnTo>
                <a:lnTo>
                  <a:pt x="1843458" y="426244"/>
                </a:lnTo>
                <a:lnTo>
                  <a:pt x="1846230" y="434578"/>
                </a:lnTo>
                <a:lnTo>
                  <a:pt x="1850191" y="443310"/>
                </a:lnTo>
                <a:lnTo>
                  <a:pt x="1853755" y="451247"/>
                </a:lnTo>
                <a:lnTo>
                  <a:pt x="1858507" y="459581"/>
                </a:lnTo>
                <a:lnTo>
                  <a:pt x="1864844" y="469503"/>
                </a:lnTo>
                <a:lnTo>
                  <a:pt x="1871973" y="479028"/>
                </a:lnTo>
                <a:lnTo>
                  <a:pt x="1879497" y="488156"/>
                </a:lnTo>
                <a:lnTo>
                  <a:pt x="1887418" y="496888"/>
                </a:lnTo>
                <a:lnTo>
                  <a:pt x="1896527" y="504428"/>
                </a:lnTo>
                <a:lnTo>
                  <a:pt x="1905239" y="511969"/>
                </a:lnTo>
                <a:lnTo>
                  <a:pt x="1914744" y="518716"/>
                </a:lnTo>
                <a:lnTo>
                  <a:pt x="1924645" y="524669"/>
                </a:lnTo>
                <a:lnTo>
                  <a:pt x="1934942" y="529828"/>
                </a:lnTo>
                <a:lnTo>
                  <a:pt x="1945635" y="534988"/>
                </a:lnTo>
                <a:lnTo>
                  <a:pt x="1956723" y="538956"/>
                </a:lnTo>
                <a:lnTo>
                  <a:pt x="1967812" y="542131"/>
                </a:lnTo>
                <a:lnTo>
                  <a:pt x="1979297" y="545306"/>
                </a:lnTo>
                <a:lnTo>
                  <a:pt x="1990782" y="546894"/>
                </a:lnTo>
                <a:lnTo>
                  <a:pt x="2002267" y="548085"/>
                </a:lnTo>
                <a:lnTo>
                  <a:pt x="2014544" y="548481"/>
                </a:lnTo>
                <a:lnTo>
                  <a:pt x="2026425" y="548085"/>
                </a:lnTo>
                <a:lnTo>
                  <a:pt x="2038306" y="546894"/>
                </a:lnTo>
                <a:lnTo>
                  <a:pt x="2049791" y="544910"/>
                </a:lnTo>
                <a:lnTo>
                  <a:pt x="2061672" y="542131"/>
                </a:lnTo>
                <a:lnTo>
                  <a:pt x="2073157" y="538560"/>
                </a:lnTo>
                <a:lnTo>
                  <a:pt x="2084246" y="534194"/>
                </a:lnTo>
                <a:lnTo>
                  <a:pt x="2095335" y="529035"/>
                </a:lnTo>
                <a:lnTo>
                  <a:pt x="2106028" y="523081"/>
                </a:lnTo>
                <a:lnTo>
                  <a:pt x="2113552" y="518716"/>
                </a:lnTo>
                <a:lnTo>
                  <a:pt x="2121077" y="513556"/>
                </a:lnTo>
                <a:lnTo>
                  <a:pt x="2128206" y="508000"/>
                </a:lnTo>
                <a:lnTo>
                  <a:pt x="2134938" y="502047"/>
                </a:lnTo>
                <a:lnTo>
                  <a:pt x="2141275" y="496491"/>
                </a:lnTo>
                <a:lnTo>
                  <a:pt x="2147215" y="490141"/>
                </a:lnTo>
                <a:lnTo>
                  <a:pt x="2153156" y="483394"/>
                </a:lnTo>
                <a:lnTo>
                  <a:pt x="2158304" y="476647"/>
                </a:lnTo>
                <a:lnTo>
                  <a:pt x="2163452" y="469503"/>
                </a:lnTo>
                <a:lnTo>
                  <a:pt x="2168601" y="461566"/>
                </a:lnTo>
                <a:lnTo>
                  <a:pt x="2172957" y="454025"/>
                </a:lnTo>
                <a:lnTo>
                  <a:pt x="2176917" y="446485"/>
                </a:lnTo>
                <a:lnTo>
                  <a:pt x="2180482" y="438150"/>
                </a:lnTo>
                <a:lnTo>
                  <a:pt x="2183650" y="430213"/>
                </a:lnTo>
                <a:lnTo>
                  <a:pt x="2186818" y="421481"/>
                </a:lnTo>
                <a:lnTo>
                  <a:pt x="2189195" y="412750"/>
                </a:lnTo>
                <a:lnTo>
                  <a:pt x="2191175" y="404019"/>
                </a:lnTo>
                <a:lnTo>
                  <a:pt x="2192363" y="395288"/>
                </a:lnTo>
                <a:lnTo>
                  <a:pt x="2193947" y="386159"/>
                </a:lnTo>
                <a:lnTo>
                  <a:pt x="2194739" y="377428"/>
                </a:lnTo>
                <a:lnTo>
                  <a:pt x="2194739" y="368697"/>
                </a:lnTo>
                <a:lnTo>
                  <a:pt x="2194739" y="359569"/>
                </a:lnTo>
                <a:lnTo>
                  <a:pt x="2194343" y="351234"/>
                </a:lnTo>
                <a:lnTo>
                  <a:pt x="2192759" y="342503"/>
                </a:lnTo>
                <a:lnTo>
                  <a:pt x="2191571" y="333375"/>
                </a:lnTo>
                <a:lnTo>
                  <a:pt x="2189591" y="325041"/>
                </a:lnTo>
                <a:lnTo>
                  <a:pt x="2187610" y="316706"/>
                </a:lnTo>
                <a:lnTo>
                  <a:pt x="2184838" y="308372"/>
                </a:lnTo>
                <a:lnTo>
                  <a:pt x="2181670" y="299641"/>
                </a:lnTo>
                <a:lnTo>
                  <a:pt x="2178106" y="291703"/>
                </a:lnTo>
                <a:lnTo>
                  <a:pt x="2174145" y="283766"/>
                </a:lnTo>
                <a:lnTo>
                  <a:pt x="2169789" y="275828"/>
                </a:lnTo>
                <a:lnTo>
                  <a:pt x="2163452" y="265509"/>
                </a:lnTo>
                <a:lnTo>
                  <a:pt x="2156324" y="255984"/>
                </a:lnTo>
                <a:lnTo>
                  <a:pt x="2148799" y="247253"/>
                </a:lnTo>
                <a:lnTo>
                  <a:pt x="2140879" y="238522"/>
                </a:lnTo>
                <a:lnTo>
                  <a:pt x="2131770" y="230584"/>
                </a:lnTo>
                <a:lnTo>
                  <a:pt x="2123057" y="223441"/>
                </a:lnTo>
                <a:lnTo>
                  <a:pt x="2113552" y="216694"/>
                </a:lnTo>
                <a:lnTo>
                  <a:pt x="2103255" y="210344"/>
                </a:lnTo>
                <a:lnTo>
                  <a:pt x="2093355" y="204788"/>
                </a:lnTo>
                <a:lnTo>
                  <a:pt x="2082662" y="200422"/>
                </a:lnTo>
                <a:lnTo>
                  <a:pt x="2071969" y="196056"/>
                </a:lnTo>
                <a:lnTo>
                  <a:pt x="2060484" y="192881"/>
                </a:lnTo>
                <a:lnTo>
                  <a:pt x="2048999" y="190103"/>
                </a:lnTo>
                <a:lnTo>
                  <a:pt x="2037118" y="188119"/>
                </a:lnTo>
                <a:lnTo>
                  <a:pt x="2025633" y="186928"/>
                </a:lnTo>
                <a:lnTo>
                  <a:pt x="2013752" y="186531"/>
                </a:lnTo>
                <a:close/>
                <a:moveTo>
                  <a:pt x="2066028" y="0"/>
                </a:moveTo>
                <a:lnTo>
                  <a:pt x="2156324" y="23812"/>
                </a:lnTo>
                <a:lnTo>
                  <a:pt x="2146027" y="100013"/>
                </a:lnTo>
                <a:lnTo>
                  <a:pt x="2140916" y="118533"/>
                </a:lnTo>
                <a:lnTo>
                  <a:pt x="2134542" y="115094"/>
                </a:lnTo>
                <a:lnTo>
                  <a:pt x="2132671" y="114357"/>
                </a:lnTo>
                <a:lnTo>
                  <a:pt x="2132562" y="114300"/>
                </a:lnTo>
                <a:lnTo>
                  <a:pt x="2123453" y="110728"/>
                </a:lnTo>
                <a:lnTo>
                  <a:pt x="2132671" y="114357"/>
                </a:lnTo>
                <a:lnTo>
                  <a:pt x="2140879" y="118666"/>
                </a:lnTo>
                <a:lnTo>
                  <a:pt x="2140916" y="118533"/>
                </a:lnTo>
                <a:lnTo>
                  <a:pt x="2144839" y="120650"/>
                </a:lnTo>
                <a:lnTo>
                  <a:pt x="2153552" y="125413"/>
                </a:lnTo>
                <a:lnTo>
                  <a:pt x="2167413" y="133747"/>
                </a:lnTo>
                <a:lnTo>
                  <a:pt x="2174145" y="138113"/>
                </a:lnTo>
                <a:lnTo>
                  <a:pt x="2180878" y="142875"/>
                </a:lnTo>
                <a:lnTo>
                  <a:pt x="2181274" y="143272"/>
                </a:lnTo>
                <a:lnTo>
                  <a:pt x="2187610" y="148034"/>
                </a:lnTo>
                <a:lnTo>
                  <a:pt x="2193947" y="153194"/>
                </a:lnTo>
                <a:lnTo>
                  <a:pt x="2205432" y="163909"/>
                </a:lnTo>
                <a:lnTo>
                  <a:pt x="2212560" y="170656"/>
                </a:lnTo>
                <a:lnTo>
                  <a:pt x="2221273" y="180181"/>
                </a:lnTo>
                <a:lnTo>
                  <a:pt x="2226433" y="186128"/>
                </a:lnTo>
                <a:lnTo>
                  <a:pt x="2226422" y="186134"/>
                </a:lnTo>
                <a:lnTo>
                  <a:pt x="2229194" y="189309"/>
                </a:lnTo>
                <a:lnTo>
                  <a:pt x="2226433" y="186128"/>
                </a:lnTo>
                <a:lnTo>
                  <a:pt x="2244639" y="175419"/>
                </a:lnTo>
                <a:lnTo>
                  <a:pt x="2315925" y="143669"/>
                </a:lnTo>
                <a:lnTo>
                  <a:pt x="2363053" y="224234"/>
                </a:lnTo>
                <a:lnTo>
                  <a:pt x="2302064" y="270669"/>
                </a:lnTo>
                <a:lnTo>
                  <a:pt x="2280282" y="283369"/>
                </a:lnTo>
                <a:lnTo>
                  <a:pt x="2284242" y="296466"/>
                </a:lnTo>
                <a:lnTo>
                  <a:pt x="2287015" y="309166"/>
                </a:lnTo>
                <a:lnTo>
                  <a:pt x="2289787" y="322263"/>
                </a:lnTo>
                <a:lnTo>
                  <a:pt x="2291371" y="335359"/>
                </a:lnTo>
                <a:lnTo>
                  <a:pt x="2292559" y="348456"/>
                </a:lnTo>
                <a:lnTo>
                  <a:pt x="2293351" y="361553"/>
                </a:lnTo>
                <a:lnTo>
                  <a:pt x="2293351" y="374650"/>
                </a:lnTo>
                <a:lnTo>
                  <a:pt x="2292559" y="387350"/>
                </a:lnTo>
                <a:lnTo>
                  <a:pt x="2318301" y="394097"/>
                </a:lnTo>
                <a:lnTo>
                  <a:pt x="2390775" y="422275"/>
                </a:lnTo>
                <a:lnTo>
                  <a:pt x="2367409" y="512763"/>
                </a:lnTo>
                <a:lnTo>
                  <a:pt x="2291371" y="502047"/>
                </a:lnTo>
                <a:lnTo>
                  <a:pt x="2262857" y="494506"/>
                </a:lnTo>
                <a:lnTo>
                  <a:pt x="2256916" y="506016"/>
                </a:lnTo>
                <a:lnTo>
                  <a:pt x="2250183" y="517128"/>
                </a:lnTo>
                <a:lnTo>
                  <a:pt x="2243451" y="527447"/>
                </a:lnTo>
                <a:lnTo>
                  <a:pt x="2235926" y="537766"/>
                </a:lnTo>
                <a:lnTo>
                  <a:pt x="2228006" y="547688"/>
                </a:lnTo>
                <a:lnTo>
                  <a:pt x="2219293" y="557610"/>
                </a:lnTo>
                <a:lnTo>
                  <a:pt x="2210580" y="566738"/>
                </a:lnTo>
                <a:lnTo>
                  <a:pt x="2201075" y="575469"/>
                </a:lnTo>
                <a:lnTo>
                  <a:pt x="2216125" y="601266"/>
                </a:lnTo>
                <a:lnTo>
                  <a:pt x="2247807" y="671910"/>
                </a:lnTo>
                <a:lnTo>
                  <a:pt x="2167413" y="719932"/>
                </a:lnTo>
                <a:lnTo>
                  <a:pt x="2121077" y="658416"/>
                </a:lnTo>
                <a:lnTo>
                  <a:pt x="2105632" y="632222"/>
                </a:lnTo>
                <a:lnTo>
                  <a:pt x="2110780" y="629841"/>
                </a:lnTo>
                <a:lnTo>
                  <a:pt x="2115929" y="627857"/>
                </a:lnTo>
                <a:lnTo>
                  <a:pt x="2104048" y="632222"/>
                </a:lnTo>
                <a:lnTo>
                  <a:pt x="2092563" y="635794"/>
                </a:lnTo>
                <a:lnTo>
                  <a:pt x="2083058" y="638969"/>
                </a:lnTo>
                <a:lnTo>
                  <a:pt x="2067217" y="642541"/>
                </a:lnTo>
                <a:lnTo>
                  <a:pt x="2059296" y="643732"/>
                </a:lnTo>
                <a:lnTo>
                  <a:pt x="2050583" y="644922"/>
                </a:lnTo>
                <a:lnTo>
                  <a:pt x="2048999" y="644922"/>
                </a:lnTo>
                <a:lnTo>
                  <a:pt x="2033554" y="646907"/>
                </a:lnTo>
                <a:lnTo>
                  <a:pt x="2018505" y="647303"/>
                </a:lnTo>
                <a:lnTo>
                  <a:pt x="2014544" y="647700"/>
                </a:lnTo>
                <a:lnTo>
                  <a:pt x="2008208" y="647303"/>
                </a:lnTo>
                <a:lnTo>
                  <a:pt x="2002617" y="647117"/>
                </a:lnTo>
                <a:lnTo>
                  <a:pt x="1994743" y="646510"/>
                </a:lnTo>
                <a:lnTo>
                  <a:pt x="1984842" y="645716"/>
                </a:lnTo>
                <a:lnTo>
                  <a:pt x="1996327" y="646907"/>
                </a:lnTo>
                <a:lnTo>
                  <a:pt x="2002617" y="647117"/>
                </a:lnTo>
                <a:lnTo>
                  <a:pt x="2005039" y="647303"/>
                </a:lnTo>
                <a:lnTo>
                  <a:pt x="1994347" y="687785"/>
                </a:lnTo>
                <a:lnTo>
                  <a:pt x="1970189" y="747713"/>
                </a:lnTo>
                <a:lnTo>
                  <a:pt x="1879497" y="724297"/>
                </a:lnTo>
                <a:lnTo>
                  <a:pt x="1886230" y="662385"/>
                </a:lnTo>
                <a:lnTo>
                  <a:pt x="1896923" y="621507"/>
                </a:lnTo>
                <a:lnTo>
                  <a:pt x="1904447" y="625078"/>
                </a:lnTo>
                <a:lnTo>
                  <a:pt x="1893754" y="619919"/>
                </a:lnTo>
                <a:lnTo>
                  <a:pt x="1883061" y="614363"/>
                </a:lnTo>
                <a:lnTo>
                  <a:pt x="1874745" y="609997"/>
                </a:lnTo>
                <a:lnTo>
                  <a:pt x="1860884" y="601663"/>
                </a:lnTo>
                <a:lnTo>
                  <a:pt x="1854151" y="596900"/>
                </a:lnTo>
                <a:lnTo>
                  <a:pt x="1847419" y="592535"/>
                </a:lnTo>
                <a:lnTo>
                  <a:pt x="1846627" y="592138"/>
                </a:lnTo>
                <a:lnTo>
                  <a:pt x="1840290" y="586978"/>
                </a:lnTo>
                <a:lnTo>
                  <a:pt x="1834350" y="581819"/>
                </a:lnTo>
                <a:lnTo>
                  <a:pt x="1822469" y="571103"/>
                </a:lnTo>
                <a:lnTo>
                  <a:pt x="1815736" y="564356"/>
                </a:lnTo>
                <a:lnTo>
                  <a:pt x="1809516" y="557841"/>
                </a:lnTo>
                <a:lnTo>
                  <a:pt x="1805439" y="553244"/>
                </a:lnTo>
                <a:lnTo>
                  <a:pt x="1799103" y="545703"/>
                </a:lnTo>
                <a:lnTo>
                  <a:pt x="1807023" y="555228"/>
                </a:lnTo>
                <a:lnTo>
                  <a:pt x="1809516" y="557841"/>
                </a:lnTo>
                <a:lnTo>
                  <a:pt x="1811776" y="560388"/>
                </a:lnTo>
                <a:lnTo>
                  <a:pt x="1779697" y="579438"/>
                </a:lnTo>
                <a:lnTo>
                  <a:pt x="1720292" y="604044"/>
                </a:lnTo>
                <a:lnTo>
                  <a:pt x="1673164" y="523875"/>
                </a:lnTo>
                <a:lnTo>
                  <a:pt x="1721480" y="484585"/>
                </a:lnTo>
                <a:lnTo>
                  <a:pt x="1752767" y="465931"/>
                </a:lnTo>
                <a:lnTo>
                  <a:pt x="1748410" y="452835"/>
                </a:lnTo>
                <a:lnTo>
                  <a:pt x="1744450" y="439341"/>
                </a:lnTo>
                <a:lnTo>
                  <a:pt x="1741282" y="425847"/>
                </a:lnTo>
                <a:lnTo>
                  <a:pt x="1738510" y="412353"/>
                </a:lnTo>
                <a:lnTo>
                  <a:pt x="1736530" y="398860"/>
                </a:lnTo>
                <a:lnTo>
                  <a:pt x="1735737" y="385366"/>
                </a:lnTo>
                <a:lnTo>
                  <a:pt x="1734945" y="371475"/>
                </a:lnTo>
                <a:lnTo>
                  <a:pt x="1735341" y="357981"/>
                </a:lnTo>
                <a:lnTo>
                  <a:pt x="1704451" y="350441"/>
                </a:lnTo>
                <a:lnTo>
                  <a:pt x="1644650" y="325438"/>
                </a:lnTo>
                <a:lnTo>
                  <a:pt x="1668412" y="235347"/>
                </a:lnTo>
                <a:lnTo>
                  <a:pt x="1730193" y="242094"/>
                </a:lnTo>
                <a:lnTo>
                  <a:pt x="1760687" y="250031"/>
                </a:lnTo>
                <a:lnTo>
                  <a:pt x="1766628" y="237331"/>
                </a:lnTo>
                <a:lnTo>
                  <a:pt x="1773361" y="225028"/>
                </a:lnTo>
                <a:lnTo>
                  <a:pt x="1781281" y="213519"/>
                </a:lnTo>
                <a:lnTo>
                  <a:pt x="1789202" y="201613"/>
                </a:lnTo>
                <a:lnTo>
                  <a:pt x="1797915" y="190500"/>
                </a:lnTo>
                <a:lnTo>
                  <a:pt x="1807023" y="179784"/>
                </a:lnTo>
                <a:lnTo>
                  <a:pt x="1816924" y="169069"/>
                </a:lnTo>
                <a:lnTo>
                  <a:pt x="1827221" y="159544"/>
                </a:lnTo>
                <a:lnTo>
                  <a:pt x="1812964" y="135334"/>
                </a:lnTo>
                <a:lnTo>
                  <a:pt x="1788410" y="75406"/>
                </a:lnTo>
                <a:lnTo>
                  <a:pt x="1868804" y="27781"/>
                </a:lnTo>
                <a:lnTo>
                  <a:pt x="1907219" y="76994"/>
                </a:lnTo>
                <a:lnTo>
                  <a:pt x="1923061" y="102791"/>
                </a:lnTo>
                <a:lnTo>
                  <a:pt x="1917516" y="105172"/>
                </a:lnTo>
                <a:lnTo>
                  <a:pt x="1912368" y="107156"/>
                </a:lnTo>
                <a:lnTo>
                  <a:pt x="1924249" y="102791"/>
                </a:lnTo>
                <a:lnTo>
                  <a:pt x="1935734" y="99219"/>
                </a:lnTo>
                <a:lnTo>
                  <a:pt x="1945239" y="96044"/>
                </a:lnTo>
                <a:lnTo>
                  <a:pt x="1961080" y="92869"/>
                </a:lnTo>
                <a:lnTo>
                  <a:pt x="1969001" y="91281"/>
                </a:lnTo>
                <a:lnTo>
                  <a:pt x="1977317" y="89694"/>
                </a:lnTo>
                <a:lnTo>
                  <a:pt x="1979297" y="89694"/>
                </a:lnTo>
                <a:lnTo>
                  <a:pt x="1994347" y="88106"/>
                </a:lnTo>
                <a:lnTo>
                  <a:pt x="2009792" y="87709"/>
                </a:lnTo>
                <a:lnTo>
                  <a:pt x="2013752" y="87709"/>
                </a:lnTo>
                <a:lnTo>
                  <a:pt x="2019693" y="87709"/>
                </a:lnTo>
                <a:lnTo>
                  <a:pt x="2031970" y="88503"/>
                </a:lnTo>
                <a:lnTo>
                  <a:pt x="2043455" y="89297"/>
                </a:lnTo>
                <a:lnTo>
                  <a:pt x="2034346" y="88503"/>
                </a:lnTo>
                <a:lnTo>
                  <a:pt x="2038306" y="72628"/>
                </a:lnTo>
                <a:lnTo>
                  <a:pt x="2066028" y="0"/>
                </a:ln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ea typeface="宋体" panose="02010600030101010101" pitchFamily="2" charset="-122"/>
            </a:endParaRPr>
          </a:p>
        </p:txBody>
      </p:sp>
      <p:sp>
        <p:nvSpPr>
          <p:cNvPr id="37" name="Freeform 5"/>
          <p:cNvSpPr>
            <a:spLocks/>
          </p:cNvSpPr>
          <p:nvPr/>
        </p:nvSpPr>
        <p:spPr bwMode="auto">
          <a:xfrm>
            <a:off x="6494660" y="2011783"/>
            <a:ext cx="945370" cy="85235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accent3"/>
          </a:solidFill>
          <a:ln w="952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0" name="KSO_Shape"/>
          <p:cNvSpPr>
            <a:spLocks/>
          </p:cNvSpPr>
          <p:nvPr/>
        </p:nvSpPr>
        <p:spPr bwMode="auto">
          <a:xfrm>
            <a:off x="6711235" y="2197752"/>
            <a:ext cx="512220" cy="435386"/>
          </a:xfrm>
          <a:custGeom>
            <a:avLst/>
            <a:gdLst>
              <a:gd name="T0" fmla="*/ 1221908 w 2276475"/>
              <a:gd name="T1" fmla="*/ 1328927 h 1936751"/>
              <a:gd name="T2" fmla="*/ 1196654 w 2276475"/>
              <a:gd name="T3" fmla="*/ 1388292 h 1936751"/>
              <a:gd name="T4" fmla="*/ 691864 w 2276475"/>
              <a:gd name="T5" fmla="*/ 1376845 h 1936751"/>
              <a:gd name="T6" fmla="*/ 695585 w 2276475"/>
              <a:gd name="T7" fmla="*/ 1314285 h 1936751"/>
              <a:gd name="T8" fmla="*/ 1104489 w 2276475"/>
              <a:gd name="T9" fmla="*/ 1115137 h 1936751"/>
              <a:gd name="T10" fmla="*/ 1117497 w 2276475"/>
              <a:gd name="T11" fmla="*/ 1168850 h 1936751"/>
              <a:gd name="T12" fmla="*/ 811396 w 2276475"/>
              <a:gd name="T13" fmla="*/ 1188695 h 1936751"/>
              <a:gd name="T14" fmla="*/ 783254 w 2276475"/>
              <a:gd name="T15" fmla="*/ 1141068 h 1936751"/>
              <a:gd name="T16" fmla="*/ 309026 w 2276475"/>
              <a:gd name="T17" fmla="*/ 898551 h 1936751"/>
              <a:gd name="T18" fmla="*/ 798665 w 2276475"/>
              <a:gd name="T19" fmla="*/ 935449 h 1936751"/>
              <a:gd name="T20" fmla="*/ 759855 w 2276475"/>
              <a:gd name="T21" fmla="*/ 989335 h 1936751"/>
              <a:gd name="T22" fmla="*/ 259317 w 2276475"/>
              <a:gd name="T23" fmla="*/ 967303 h 1936751"/>
              <a:gd name="T24" fmla="*/ 277393 w 2276475"/>
              <a:gd name="T25" fmla="*/ 906514 h 1936751"/>
              <a:gd name="T26" fmla="*/ 1086287 w 2276475"/>
              <a:gd name="T27" fmla="*/ 817903 h 1936751"/>
              <a:gd name="T28" fmla="*/ 1028372 w 2276475"/>
              <a:gd name="T29" fmla="*/ 919230 h 1936751"/>
              <a:gd name="T30" fmla="*/ 999280 w 2276475"/>
              <a:gd name="T31" fmla="*/ 917630 h 1936751"/>
              <a:gd name="T32" fmla="*/ 289574 w 2276475"/>
              <a:gd name="T33" fmla="*/ 706099 h 1936751"/>
              <a:gd name="T34" fmla="*/ 590631 w 2276475"/>
              <a:gd name="T35" fmla="*/ 735033 h 1936751"/>
              <a:gd name="T36" fmla="*/ 567535 w 2276475"/>
              <a:gd name="T37" fmla="*/ 784938 h 1936751"/>
              <a:gd name="T38" fmla="*/ 259309 w 2276475"/>
              <a:gd name="T39" fmla="*/ 770073 h 1936751"/>
              <a:gd name="T40" fmla="*/ 267273 w 2276475"/>
              <a:gd name="T41" fmla="*/ 715124 h 1936751"/>
              <a:gd name="T42" fmla="*/ 836933 w 2276475"/>
              <a:gd name="T43" fmla="*/ 505684 h 1936751"/>
              <a:gd name="T44" fmla="*/ 846494 w 2276475"/>
              <a:gd name="T45" fmla="*/ 574170 h 1936751"/>
              <a:gd name="T46" fmla="*/ 268069 w 2276475"/>
              <a:gd name="T47" fmla="*/ 592752 h 1936751"/>
              <a:gd name="T48" fmla="*/ 238855 w 2276475"/>
              <a:gd name="T49" fmla="*/ 530105 h 1936751"/>
              <a:gd name="T50" fmla="*/ 1467818 w 2276475"/>
              <a:gd name="T51" fmla="*/ 344025 h 1936751"/>
              <a:gd name="T52" fmla="*/ 1566759 w 2276475"/>
              <a:gd name="T53" fmla="*/ 428438 h 1936751"/>
              <a:gd name="T54" fmla="*/ 1578461 w 2276475"/>
              <a:gd name="T55" fmla="*/ 479936 h 1936751"/>
              <a:gd name="T56" fmla="*/ 1197862 w 2276475"/>
              <a:gd name="T57" fmla="*/ 846789 h 1936751"/>
              <a:gd name="T58" fmla="*/ 1138817 w 2276475"/>
              <a:gd name="T59" fmla="*/ 842806 h 1936751"/>
              <a:gd name="T60" fmla="*/ 1093869 w 2276475"/>
              <a:gd name="T61" fmla="*/ 799538 h 1936751"/>
              <a:gd name="T62" fmla="*/ 1075782 w 2276475"/>
              <a:gd name="T63" fmla="*/ 737423 h 1936751"/>
              <a:gd name="T64" fmla="*/ 1456382 w 2276475"/>
              <a:gd name="T65" fmla="*/ 344821 h 1936751"/>
              <a:gd name="T66" fmla="*/ 199469 w 2276475"/>
              <a:gd name="T67" fmla="*/ 367345 h 1936751"/>
              <a:gd name="T68" fmla="*/ 114475 w 2276475"/>
              <a:gd name="T69" fmla="*/ 448541 h 1936751"/>
              <a:gd name="T70" fmla="*/ 103321 w 2276475"/>
              <a:gd name="T71" fmla="*/ 1407238 h 1936751"/>
              <a:gd name="T72" fmla="*/ 171315 w 2276475"/>
              <a:gd name="T73" fmla="*/ 1503559 h 1936751"/>
              <a:gd name="T74" fmla="*/ 1382734 w 2276475"/>
              <a:gd name="T75" fmla="*/ 1530890 h 1936751"/>
              <a:gd name="T76" fmla="*/ 1488975 w 2276475"/>
              <a:gd name="T77" fmla="*/ 1477289 h 1936751"/>
              <a:gd name="T78" fmla="*/ 1531737 w 2276475"/>
              <a:gd name="T79" fmla="*/ 1365845 h 1936751"/>
              <a:gd name="T80" fmla="*/ 1605841 w 2276475"/>
              <a:gd name="T81" fmla="*/ 1539381 h 1936751"/>
              <a:gd name="T82" fmla="*/ 1513146 w 2276475"/>
              <a:gd name="T83" fmla="*/ 1611821 h 1936751"/>
              <a:gd name="T84" fmla="*/ 101461 w 2276475"/>
              <a:gd name="T85" fmla="*/ 1605982 h 1936751"/>
              <a:gd name="T86" fmla="*/ 16468 w 2276475"/>
              <a:gd name="T87" fmla="*/ 1525317 h 1936751"/>
              <a:gd name="T88" fmla="*/ 5312 w 2276475"/>
              <a:gd name="T89" fmla="*/ 391226 h 1936751"/>
              <a:gd name="T90" fmla="*/ 73307 w 2276475"/>
              <a:gd name="T91" fmla="*/ 295170 h 1936751"/>
              <a:gd name="T92" fmla="*/ 1746529 w 2276475"/>
              <a:gd name="T93" fmla="*/ 88926 h 1936751"/>
              <a:gd name="T94" fmla="*/ 1805153 w 2276475"/>
              <a:gd name="T95" fmla="*/ 114614 h 1936751"/>
              <a:gd name="T96" fmla="*/ 1838312 w 2276475"/>
              <a:gd name="T97" fmla="*/ 176846 h 1936751"/>
              <a:gd name="T98" fmla="*/ 1821600 w 2276475"/>
              <a:gd name="T99" fmla="*/ 237490 h 1936751"/>
              <a:gd name="T100" fmla="*/ 1620792 w 2276475"/>
              <a:gd name="T101" fmla="*/ 421806 h 1936751"/>
              <a:gd name="T102" fmla="*/ 1543068 w 2276475"/>
              <a:gd name="T103" fmla="*/ 339447 h 1936751"/>
              <a:gd name="T104" fmla="*/ 1506460 w 2276475"/>
              <a:gd name="T105" fmla="*/ 289925 h 1936751"/>
              <a:gd name="T106" fmla="*/ 1716818 w 2276475"/>
              <a:gd name="T107" fmla="*/ 92634 h 1936751"/>
              <a:gd name="T108" fmla="*/ 1893521 w 2276475"/>
              <a:gd name="T109" fmla="*/ 35131 h 1936751"/>
              <a:gd name="T110" fmla="*/ 1889783 w 2276475"/>
              <a:gd name="T111" fmla="*/ 106078 h 1936751"/>
              <a:gd name="T112" fmla="*/ 1844400 w 2276475"/>
              <a:gd name="T113" fmla="*/ 105545 h 1936751"/>
              <a:gd name="T114" fmla="*/ 1793944 w 2276475"/>
              <a:gd name="T115" fmla="*/ 59669 h 1936751"/>
              <a:gd name="T116" fmla="*/ 1847069 w 2276475"/>
              <a:gd name="T117" fmla="*/ 16194 h 1936751"/>
              <a:gd name="T118" fmla="*/ 1697756 w 2276475"/>
              <a:gd name="T119" fmla="*/ 22017 h 1936751"/>
              <a:gd name="T120" fmla="*/ 1364698 w 2276475"/>
              <a:gd name="T121" fmla="*/ 383050 h 1936751"/>
              <a:gd name="T122" fmla="*/ 1317840 w 2276475"/>
              <a:gd name="T123" fmla="*/ 375887 h 1936751"/>
              <a:gd name="T124" fmla="*/ 1320237 w 2276475"/>
              <a:gd name="T125" fmla="*/ 329200 h 193675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2276475" h="1936751">
                <a:moveTo>
                  <a:pt x="872202" y="1555750"/>
                </a:moveTo>
                <a:lnTo>
                  <a:pt x="879190" y="1555750"/>
                </a:lnTo>
                <a:lnTo>
                  <a:pt x="1397284" y="1555750"/>
                </a:lnTo>
                <a:lnTo>
                  <a:pt x="1404272" y="1555750"/>
                </a:lnTo>
                <a:lnTo>
                  <a:pt x="1410943" y="1557024"/>
                </a:lnTo>
                <a:lnTo>
                  <a:pt x="1417614" y="1557979"/>
                </a:lnTo>
                <a:lnTo>
                  <a:pt x="1423649" y="1560208"/>
                </a:lnTo>
                <a:lnTo>
                  <a:pt x="1430002" y="1562437"/>
                </a:lnTo>
                <a:lnTo>
                  <a:pt x="1435403" y="1565303"/>
                </a:lnTo>
                <a:lnTo>
                  <a:pt x="1440485" y="1568168"/>
                </a:lnTo>
                <a:lnTo>
                  <a:pt x="1445567" y="1571989"/>
                </a:lnTo>
                <a:lnTo>
                  <a:pt x="1450015" y="1576128"/>
                </a:lnTo>
                <a:lnTo>
                  <a:pt x="1453509" y="1580268"/>
                </a:lnTo>
                <a:lnTo>
                  <a:pt x="1457321" y="1584726"/>
                </a:lnTo>
                <a:lnTo>
                  <a:pt x="1460180" y="1589502"/>
                </a:lnTo>
                <a:lnTo>
                  <a:pt x="1462403" y="1594915"/>
                </a:lnTo>
                <a:lnTo>
                  <a:pt x="1463674" y="1600009"/>
                </a:lnTo>
                <a:lnTo>
                  <a:pt x="1464944" y="1605741"/>
                </a:lnTo>
                <a:lnTo>
                  <a:pt x="1465262" y="1611472"/>
                </a:lnTo>
                <a:lnTo>
                  <a:pt x="1464944" y="1617203"/>
                </a:lnTo>
                <a:lnTo>
                  <a:pt x="1463674" y="1622935"/>
                </a:lnTo>
                <a:lnTo>
                  <a:pt x="1462403" y="1628029"/>
                </a:lnTo>
                <a:lnTo>
                  <a:pt x="1460180" y="1633124"/>
                </a:lnTo>
                <a:lnTo>
                  <a:pt x="1457321" y="1638218"/>
                </a:lnTo>
                <a:lnTo>
                  <a:pt x="1453509" y="1642358"/>
                </a:lnTo>
                <a:lnTo>
                  <a:pt x="1450015" y="1646815"/>
                </a:lnTo>
                <a:lnTo>
                  <a:pt x="1445567" y="1650955"/>
                </a:lnTo>
                <a:lnTo>
                  <a:pt x="1440485" y="1654457"/>
                </a:lnTo>
                <a:lnTo>
                  <a:pt x="1435403" y="1657641"/>
                </a:lnTo>
                <a:lnTo>
                  <a:pt x="1430002" y="1660507"/>
                </a:lnTo>
                <a:lnTo>
                  <a:pt x="1423649" y="1662736"/>
                </a:lnTo>
                <a:lnTo>
                  <a:pt x="1417614" y="1664328"/>
                </a:lnTo>
                <a:lnTo>
                  <a:pt x="1410943" y="1665920"/>
                </a:lnTo>
                <a:lnTo>
                  <a:pt x="1404272" y="1666875"/>
                </a:lnTo>
                <a:lnTo>
                  <a:pt x="1397284" y="1666875"/>
                </a:lnTo>
                <a:lnTo>
                  <a:pt x="879190" y="1666875"/>
                </a:lnTo>
                <a:lnTo>
                  <a:pt x="872202" y="1666875"/>
                </a:lnTo>
                <a:lnTo>
                  <a:pt x="865531" y="1665920"/>
                </a:lnTo>
                <a:lnTo>
                  <a:pt x="858860" y="1664328"/>
                </a:lnTo>
                <a:lnTo>
                  <a:pt x="852507" y="1662736"/>
                </a:lnTo>
                <a:lnTo>
                  <a:pt x="846790" y="1660507"/>
                </a:lnTo>
                <a:lnTo>
                  <a:pt x="841389" y="1657641"/>
                </a:lnTo>
                <a:lnTo>
                  <a:pt x="835989" y="1654139"/>
                </a:lnTo>
                <a:lnTo>
                  <a:pt x="831224" y="1650955"/>
                </a:lnTo>
                <a:lnTo>
                  <a:pt x="826777" y="1646815"/>
                </a:lnTo>
                <a:lnTo>
                  <a:pt x="822648" y="1642358"/>
                </a:lnTo>
                <a:lnTo>
                  <a:pt x="819471" y="1637900"/>
                </a:lnTo>
                <a:lnTo>
                  <a:pt x="816612" y="1633124"/>
                </a:lnTo>
                <a:lnTo>
                  <a:pt x="814389" y="1628029"/>
                </a:lnTo>
                <a:lnTo>
                  <a:pt x="812483" y="1622935"/>
                </a:lnTo>
                <a:lnTo>
                  <a:pt x="811530" y="1617203"/>
                </a:lnTo>
                <a:lnTo>
                  <a:pt x="811212" y="1611472"/>
                </a:lnTo>
                <a:lnTo>
                  <a:pt x="811530" y="1605741"/>
                </a:lnTo>
                <a:lnTo>
                  <a:pt x="812483" y="1600009"/>
                </a:lnTo>
                <a:lnTo>
                  <a:pt x="814389" y="1594915"/>
                </a:lnTo>
                <a:lnTo>
                  <a:pt x="816612" y="1589820"/>
                </a:lnTo>
                <a:lnTo>
                  <a:pt x="819471" y="1584726"/>
                </a:lnTo>
                <a:lnTo>
                  <a:pt x="822648" y="1580268"/>
                </a:lnTo>
                <a:lnTo>
                  <a:pt x="826777" y="1576128"/>
                </a:lnTo>
                <a:lnTo>
                  <a:pt x="831224" y="1571989"/>
                </a:lnTo>
                <a:lnTo>
                  <a:pt x="835989" y="1568168"/>
                </a:lnTo>
                <a:lnTo>
                  <a:pt x="841389" y="1565303"/>
                </a:lnTo>
                <a:lnTo>
                  <a:pt x="846790" y="1562437"/>
                </a:lnTo>
                <a:lnTo>
                  <a:pt x="852507" y="1560208"/>
                </a:lnTo>
                <a:lnTo>
                  <a:pt x="858860" y="1558298"/>
                </a:lnTo>
                <a:lnTo>
                  <a:pt x="865531" y="1557024"/>
                </a:lnTo>
                <a:lnTo>
                  <a:pt x="872202" y="1555750"/>
                </a:lnTo>
                <a:close/>
                <a:moveTo>
                  <a:pt x="984211" y="1325563"/>
                </a:moveTo>
                <a:lnTo>
                  <a:pt x="1292263" y="1325563"/>
                </a:lnTo>
                <a:lnTo>
                  <a:pt x="1297339" y="1325880"/>
                </a:lnTo>
                <a:lnTo>
                  <a:pt x="1302415" y="1326513"/>
                </a:lnTo>
                <a:lnTo>
                  <a:pt x="1307174" y="1327779"/>
                </a:lnTo>
                <a:lnTo>
                  <a:pt x="1311615" y="1329361"/>
                </a:lnTo>
                <a:lnTo>
                  <a:pt x="1315740" y="1331260"/>
                </a:lnTo>
                <a:lnTo>
                  <a:pt x="1319864" y="1333792"/>
                </a:lnTo>
                <a:lnTo>
                  <a:pt x="1323671" y="1336640"/>
                </a:lnTo>
                <a:lnTo>
                  <a:pt x="1327161" y="1340121"/>
                </a:lnTo>
                <a:lnTo>
                  <a:pt x="1330333" y="1343286"/>
                </a:lnTo>
                <a:lnTo>
                  <a:pt x="1332871" y="1347400"/>
                </a:lnTo>
                <a:lnTo>
                  <a:pt x="1335409" y="1351198"/>
                </a:lnTo>
                <a:lnTo>
                  <a:pt x="1337630" y="1355629"/>
                </a:lnTo>
                <a:lnTo>
                  <a:pt x="1339216" y="1360059"/>
                </a:lnTo>
                <a:lnTo>
                  <a:pt x="1340485" y="1364807"/>
                </a:lnTo>
                <a:lnTo>
                  <a:pt x="1341437" y="1369870"/>
                </a:lnTo>
                <a:lnTo>
                  <a:pt x="1341437" y="1374934"/>
                </a:lnTo>
                <a:lnTo>
                  <a:pt x="1341437" y="1379681"/>
                </a:lnTo>
                <a:lnTo>
                  <a:pt x="1340485" y="1384745"/>
                </a:lnTo>
                <a:lnTo>
                  <a:pt x="1339216" y="1389492"/>
                </a:lnTo>
                <a:lnTo>
                  <a:pt x="1337630" y="1393923"/>
                </a:lnTo>
                <a:lnTo>
                  <a:pt x="1335409" y="1398037"/>
                </a:lnTo>
                <a:lnTo>
                  <a:pt x="1332871" y="1402151"/>
                </a:lnTo>
                <a:lnTo>
                  <a:pt x="1330016" y="1405632"/>
                </a:lnTo>
                <a:lnTo>
                  <a:pt x="1327161" y="1409430"/>
                </a:lnTo>
                <a:lnTo>
                  <a:pt x="1323671" y="1412595"/>
                </a:lnTo>
                <a:lnTo>
                  <a:pt x="1319864" y="1415443"/>
                </a:lnTo>
                <a:lnTo>
                  <a:pt x="1315740" y="1417659"/>
                </a:lnTo>
                <a:lnTo>
                  <a:pt x="1311615" y="1419874"/>
                </a:lnTo>
                <a:lnTo>
                  <a:pt x="1306857" y="1421773"/>
                </a:lnTo>
                <a:lnTo>
                  <a:pt x="1302415" y="1422722"/>
                </a:lnTo>
                <a:lnTo>
                  <a:pt x="1297339" y="1423672"/>
                </a:lnTo>
                <a:lnTo>
                  <a:pt x="1292263" y="1423988"/>
                </a:lnTo>
                <a:lnTo>
                  <a:pt x="984211" y="1423988"/>
                </a:lnTo>
                <a:lnTo>
                  <a:pt x="979453" y="1423672"/>
                </a:lnTo>
                <a:lnTo>
                  <a:pt x="974377" y="1422722"/>
                </a:lnTo>
                <a:lnTo>
                  <a:pt x="969618" y="1421773"/>
                </a:lnTo>
                <a:lnTo>
                  <a:pt x="965176" y="1419874"/>
                </a:lnTo>
                <a:lnTo>
                  <a:pt x="960735" y="1417659"/>
                </a:lnTo>
                <a:lnTo>
                  <a:pt x="956928" y="1415443"/>
                </a:lnTo>
                <a:lnTo>
                  <a:pt x="952803" y="1412595"/>
                </a:lnTo>
                <a:lnTo>
                  <a:pt x="949631" y="1409430"/>
                </a:lnTo>
                <a:lnTo>
                  <a:pt x="946141" y="1405632"/>
                </a:lnTo>
                <a:lnTo>
                  <a:pt x="943286" y="1402151"/>
                </a:lnTo>
                <a:lnTo>
                  <a:pt x="941065" y="1398037"/>
                </a:lnTo>
                <a:lnTo>
                  <a:pt x="938844" y="1393923"/>
                </a:lnTo>
                <a:lnTo>
                  <a:pt x="937258" y="1389492"/>
                </a:lnTo>
                <a:lnTo>
                  <a:pt x="935989" y="1384745"/>
                </a:lnTo>
                <a:lnTo>
                  <a:pt x="935355" y="1379681"/>
                </a:lnTo>
                <a:lnTo>
                  <a:pt x="935037" y="1374934"/>
                </a:lnTo>
                <a:lnTo>
                  <a:pt x="935355" y="1369870"/>
                </a:lnTo>
                <a:lnTo>
                  <a:pt x="935989" y="1364807"/>
                </a:lnTo>
                <a:lnTo>
                  <a:pt x="937258" y="1360059"/>
                </a:lnTo>
                <a:lnTo>
                  <a:pt x="938844" y="1355629"/>
                </a:lnTo>
                <a:lnTo>
                  <a:pt x="940748" y="1351198"/>
                </a:lnTo>
                <a:lnTo>
                  <a:pt x="943286" y="1347400"/>
                </a:lnTo>
                <a:lnTo>
                  <a:pt x="946141" y="1343286"/>
                </a:lnTo>
                <a:lnTo>
                  <a:pt x="949631" y="1340121"/>
                </a:lnTo>
                <a:lnTo>
                  <a:pt x="952803" y="1336640"/>
                </a:lnTo>
                <a:lnTo>
                  <a:pt x="956928" y="1333792"/>
                </a:lnTo>
                <a:lnTo>
                  <a:pt x="960735" y="1331260"/>
                </a:lnTo>
                <a:lnTo>
                  <a:pt x="965176" y="1329361"/>
                </a:lnTo>
                <a:lnTo>
                  <a:pt x="969618" y="1327779"/>
                </a:lnTo>
                <a:lnTo>
                  <a:pt x="974377" y="1326513"/>
                </a:lnTo>
                <a:lnTo>
                  <a:pt x="979453" y="1325880"/>
                </a:lnTo>
                <a:lnTo>
                  <a:pt x="984211" y="1325563"/>
                </a:lnTo>
                <a:close/>
                <a:moveTo>
                  <a:pt x="369286" y="1074738"/>
                </a:moveTo>
                <a:lnTo>
                  <a:pt x="887697" y="1074738"/>
                </a:lnTo>
                <a:lnTo>
                  <a:pt x="894368" y="1075056"/>
                </a:lnTo>
                <a:lnTo>
                  <a:pt x="901356" y="1076008"/>
                </a:lnTo>
                <a:lnTo>
                  <a:pt x="908027" y="1077278"/>
                </a:lnTo>
                <a:lnTo>
                  <a:pt x="914063" y="1079183"/>
                </a:lnTo>
                <a:lnTo>
                  <a:pt x="920098" y="1081406"/>
                </a:lnTo>
                <a:lnTo>
                  <a:pt x="925816" y="1084263"/>
                </a:lnTo>
                <a:lnTo>
                  <a:pt x="930898" y="1087438"/>
                </a:lnTo>
                <a:lnTo>
                  <a:pt x="935663" y="1090931"/>
                </a:lnTo>
                <a:lnTo>
                  <a:pt x="940110" y="1094741"/>
                </a:lnTo>
                <a:lnTo>
                  <a:pt x="944240" y="1099186"/>
                </a:lnTo>
                <a:lnTo>
                  <a:pt x="947416" y="1103948"/>
                </a:lnTo>
                <a:lnTo>
                  <a:pt x="950275" y="1108711"/>
                </a:lnTo>
                <a:lnTo>
                  <a:pt x="952499" y="1113791"/>
                </a:lnTo>
                <a:lnTo>
                  <a:pt x="954405" y="1118871"/>
                </a:lnTo>
                <a:lnTo>
                  <a:pt x="955358" y="1124903"/>
                </a:lnTo>
                <a:lnTo>
                  <a:pt x="955675" y="1130301"/>
                </a:lnTo>
                <a:lnTo>
                  <a:pt x="955358" y="1136016"/>
                </a:lnTo>
                <a:lnTo>
                  <a:pt x="954405" y="1141413"/>
                </a:lnTo>
                <a:lnTo>
                  <a:pt x="952499" y="1147128"/>
                </a:lnTo>
                <a:lnTo>
                  <a:pt x="950275" y="1152208"/>
                </a:lnTo>
                <a:lnTo>
                  <a:pt x="947416" y="1156971"/>
                </a:lnTo>
                <a:lnTo>
                  <a:pt x="944240" y="1161098"/>
                </a:lnTo>
                <a:lnTo>
                  <a:pt x="940110" y="1165543"/>
                </a:lnTo>
                <a:lnTo>
                  <a:pt x="935663" y="1169671"/>
                </a:lnTo>
                <a:lnTo>
                  <a:pt x="930898" y="1173163"/>
                </a:lnTo>
                <a:lnTo>
                  <a:pt x="925816" y="1176656"/>
                </a:lnTo>
                <a:lnTo>
                  <a:pt x="920098" y="1179196"/>
                </a:lnTo>
                <a:lnTo>
                  <a:pt x="914063" y="1181736"/>
                </a:lnTo>
                <a:lnTo>
                  <a:pt x="908027" y="1183323"/>
                </a:lnTo>
                <a:lnTo>
                  <a:pt x="901356" y="1184593"/>
                </a:lnTo>
                <a:lnTo>
                  <a:pt x="894368" y="1185546"/>
                </a:lnTo>
                <a:lnTo>
                  <a:pt x="887697" y="1185863"/>
                </a:lnTo>
                <a:lnTo>
                  <a:pt x="369286" y="1185863"/>
                </a:lnTo>
                <a:lnTo>
                  <a:pt x="362615" y="1185546"/>
                </a:lnTo>
                <a:lnTo>
                  <a:pt x="355944" y="1184593"/>
                </a:lnTo>
                <a:lnTo>
                  <a:pt x="349273" y="1183323"/>
                </a:lnTo>
                <a:lnTo>
                  <a:pt x="343238" y="1181736"/>
                </a:lnTo>
                <a:lnTo>
                  <a:pt x="337203" y="1179196"/>
                </a:lnTo>
                <a:lnTo>
                  <a:pt x="331485" y="1176656"/>
                </a:lnTo>
                <a:lnTo>
                  <a:pt x="326402" y="1173163"/>
                </a:lnTo>
                <a:lnTo>
                  <a:pt x="321637" y="1169671"/>
                </a:lnTo>
                <a:lnTo>
                  <a:pt x="317190" y="1165543"/>
                </a:lnTo>
                <a:lnTo>
                  <a:pt x="313378" y="1161098"/>
                </a:lnTo>
                <a:lnTo>
                  <a:pt x="309884" y="1156971"/>
                </a:lnTo>
                <a:lnTo>
                  <a:pt x="307025" y="1152208"/>
                </a:lnTo>
                <a:lnTo>
                  <a:pt x="304802" y="1147128"/>
                </a:lnTo>
                <a:lnTo>
                  <a:pt x="302896" y="1141413"/>
                </a:lnTo>
                <a:lnTo>
                  <a:pt x="301943" y="1136016"/>
                </a:lnTo>
                <a:lnTo>
                  <a:pt x="301625" y="1130301"/>
                </a:lnTo>
                <a:lnTo>
                  <a:pt x="301943" y="1124903"/>
                </a:lnTo>
                <a:lnTo>
                  <a:pt x="302896" y="1119188"/>
                </a:lnTo>
                <a:lnTo>
                  <a:pt x="304802" y="1113791"/>
                </a:lnTo>
                <a:lnTo>
                  <a:pt x="307025" y="1108711"/>
                </a:lnTo>
                <a:lnTo>
                  <a:pt x="309884" y="1103948"/>
                </a:lnTo>
                <a:lnTo>
                  <a:pt x="313378" y="1099186"/>
                </a:lnTo>
                <a:lnTo>
                  <a:pt x="317190" y="1094741"/>
                </a:lnTo>
                <a:lnTo>
                  <a:pt x="321637" y="1091248"/>
                </a:lnTo>
                <a:lnTo>
                  <a:pt x="326402" y="1087438"/>
                </a:lnTo>
                <a:lnTo>
                  <a:pt x="331485" y="1084263"/>
                </a:lnTo>
                <a:lnTo>
                  <a:pt x="337203" y="1081406"/>
                </a:lnTo>
                <a:lnTo>
                  <a:pt x="343238" y="1079183"/>
                </a:lnTo>
                <a:lnTo>
                  <a:pt x="349273" y="1077278"/>
                </a:lnTo>
                <a:lnTo>
                  <a:pt x="355944" y="1076008"/>
                </a:lnTo>
                <a:lnTo>
                  <a:pt x="362615" y="1075056"/>
                </a:lnTo>
                <a:lnTo>
                  <a:pt x="369286" y="1074738"/>
                </a:lnTo>
                <a:close/>
                <a:moveTo>
                  <a:pt x="1261435" y="965200"/>
                </a:moveTo>
                <a:lnTo>
                  <a:pt x="1264624" y="965200"/>
                </a:lnTo>
                <a:lnTo>
                  <a:pt x="1267814" y="965200"/>
                </a:lnTo>
                <a:lnTo>
                  <a:pt x="1271322" y="965838"/>
                </a:lnTo>
                <a:lnTo>
                  <a:pt x="1275149" y="967114"/>
                </a:lnTo>
                <a:lnTo>
                  <a:pt x="1278977" y="968390"/>
                </a:lnTo>
                <a:lnTo>
                  <a:pt x="1282804" y="969984"/>
                </a:lnTo>
                <a:lnTo>
                  <a:pt x="1290777" y="973811"/>
                </a:lnTo>
                <a:lnTo>
                  <a:pt x="1298113" y="978277"/>
                </a:lnTo>
                <a:lnTo>
                  <a:pt x="1304491" y="982742"/>
                </a:lnTo>
                <a:lnTo>
                  <a:pt x="1308637" y="986250"/>
                </a:lnTo>
                <a:lnTo>
                  <a:pt x="1312784" y="990715"/>
                </a:lnTo>
                <a:lnTo>
                  <a:pt x="1317249" y="997094"/>
                </a:lnTo>
                <a:lnTo>
                  <a:pt x="1321395" y="1004429"/>
                </a:lnTo>
                <a:lnTo>
                  <a:pt x="1325222" y="1012403"/>
                </a:lnTo>
                <a:lnTo>
                  <a:pt x="1326817" y="1016549"/>
                </a:lnTo>
                <a:lnTo>
                  <a:pt x="1328092" y="1020057"/>
                </a:lnTo>
                <a:lnTo>
                  <a:pt x="1329368" y="1024203"/>
                </a:lnTo>
                <a:lnTo>
                  <a:pt x="1330006" y="1027711"/>
                </a:lnTo>
                <a:lnTo>
                  <a:pt x="1330325" y="1030901"/>
                </a:lnTo>
                <a:lnTo>
                  <a:pt x="1330006" y="1034090"/>
                </a:lnTo>
                <a:lnTo>
                  <a:pt x="1329368" y="1036004"/>
                </a:lnTo>
                <a:lnTo>
                  <a:pt x="1327774" y="1038236"/>
                </a:lnTo>
                <a:lnTo>
                  <a:pt x="1228904" y="1099472"/>
                </a:lnTo>
                <a:lnTo>
                  <a:pt x="1226990" y="1101066"/>
                </a:lnTo>
                <a:lnTo>
                  <a:pt x="1225396" y="1102342"/>
                </a:lnTo>
                <a:lnTo>
                  <a:pt x="1223163" y="1103618"/>
                </a:lnTo>
                <a:lnTo>
                  <a:pt x="1220930" y="1104575"/>
                </a:lnTo>
                <a:lnTo>
                  <a:pt x="1219017" y="1105213"/>
                </a:lnTo>
                <a:lnTo>
                  <a:pt x="1216784" y="1105850"/>
                </a:lnTo>
                <a:lnTo>
                  <a:pt x="1212000" y="1106488"/>
                </a:lnTo>
                <a:lnTo>
                  <a:pt x="1207854" y="1105850"/>
                </a:lnTo>
                <a:lnTo>
                  <a:pt x="1205622" y="1105213"/>
                </a:lnTo>
                <a:lnTo>
                  <a:pt x="1203389" y="1104575"/>
                </a:lnTo>
                <a:lnTo>
                  <a:pt x="1201475" y="1103618"/>
                </a:lnTo>
                <a:lnTo>
                  <a:pt x="1199243" y="1102342"/>
                </a:lnTo>
                <a:lnTo>
                  <a:pt x="1197329" y="1101066"/>
                </a:lnTo>
                <a:lnTo>
                  <a:pt x="1195735" y="1099472"/>
                </a:lnTo>
                <a:lnTo>
                  <a:pt x="1194140" y="1097558"/>
                </a:lnTo>
                <a:lnTo>
                  <a:pt x="1192864" y="1095963"/>
                </a:lnTo>
                <a:lnTo>
                  <a:pt x="1191588" y="1093731"/>
                </a:lnTo>
                <a:lnTo>
                  <a:pt x="1190632" y="1091817"/>
                </a:lnTo>
                <a:lnTo>
                  <a:pt x="1189356" y="1087352"/>
                </a:lnTo>
                <a:lnTo>
                  <a:pt x="1189037" y="1082887"/>
                </a:lnTo>
                <a:lnTo>
                  <a:pt x="1189356" y="1078741"/>
                </a:lnTo>
                <a:lnTo>
                  <a:pt x="1190632" y="1074276"/>
                </a:lnTo>
                <a:lnTo>
                  <a:pt x="1191588" y="1072043"/>
                </a:lnTo>
                <a:lnTo>
                  <a:pt x="1192864" y="1070130"/>
                </a:lnTo>
                <a:lnTo>
                  <a:pt x="1194140" y="1068535"/>
                </a:lnTo>
                <a:lnTo>
                  <a:pt x="1195735" y="1066621"/>
                </a:lnTo>
                <a:lnTo>
                  <a:pt x="1257289" y="967433"/>
                </a:lnTo>
                <a:lnTo>
                  <a:pt x="1258884" y="965838"/>
                </a:lnTo>
                <a:lnTo>
                  <a:pt x="1261435" y="965200"/>
                </a:lnTo>
                <a:close/>
                <a:moveTo>
                  <a:pt x="346041" y="844550"/>
                </a:moveTo>
                <a:lnTo>
                  <a:pt x="350799" y="844550"/>
                </a:lnTo>
                <a:lnTo>
                  <a:pt x="658851" y="844550"/>
                </a:lnTo>
                <a:lnTo>
                  <a:pt x="663927" y="844550"/>
                </a:lnTo>
                <a:lnTo>
                  <a:pt x="669003" y="845185"/>
                </a:lnTo>
                <a:lnTo>
                  <a:pt x="673762" y="846773"/>
                </a:lnTo>
                <a:lnTo>
                  <a:pt x="678204" y="848043"/>
                </a:lnTo>
                <a:lnTo>
                  <a:pt x="682645" y="850265"/>
                </a:lnTo>
                <a:lnTo>
                  <a:pt x="686452" y="852805"/>
                </a:lnTo>
                <a:lnTo>
                  <a:pt x="690259" y="855345"/>
                </a:lnTo>
                <a:lnTo>
                  <a:pt x="693749" y="858838"/>
                </a:lnTo>
                <a:lnTo>
                  <a:pt x="697239" y="862330"/>
                </a:lnTo>
                <a:lnTo>
                  <a:pt x="699777" y="865823"/>
                </a:lnTo>
                <a:lnTo>
                  <a:pt x="702315" y="869950"/>
                </a:lnTo>
                <a:lnTo>
                  <a:pt x="704218" y="874395"/>
                </a:lnTo>
                <a:lnTo>
                  <a:pt x="705804" y="879158"/>
                </a:lnTo>
                <a:lnTo>
                  <a:pt x="707391" y="883920"/>
                </a:lnTo>
                <a:lnTo>
                  <a:pt x="708025" y="888683"/>
                </a:lnTo>
                <a:lnTo>
                  <a:pt x="708025" y="893763"/>
                </a:lnTo>
                <a:lnTo>
                  <a:pt x="708025" y="898843"/>
                </a:lnTo>
                <a:lnTo>
                  <a:pt x="707391" y="903605"/>
                </a:lnTo>
                <a:lnTo>
                  <a:pt x="705804" y="908368"/>
                </a:lnTo>
                <a:lnTo>
                  <a:pt x="704218" y="912495"/>
                </a:lnTo>
                <a:lnTo>
                  <a:pt x="702315" y="916940"/>
                </a:lnTo>
                <a:lnTo>
                  <a:pt x="699777" y="921068"/>
                </a:lnTo>
                <a:lnTo>
                  <a:pt x="697239" y="924878"/>
                </a:lnTo>
                <a:lnTo>
                  <a:pt x="693749" y="928370"/>
                </a:lnTo>
                <a:lnTo>
                  <a:pt x="690259" y="931545"/>
                </a:lnTo>
                <a:lnTo>
                  <a:pt x="686452" y="934403"/>
                </a:lnTo>
                <a:lnTo>
                  <a:pt x="682645" y="936943"/>
                </a:lnTo>
                <a:lnTo>
                  <a:pt x="678204" y="938848"/>
                </a:lnTo>
                <a:lnTo>
                  <a:pt x="673762" y="940753"/>
                </a:lnTo>
                <a:lnTo>
                  <a:pt x="669003" y="941705"/>
                </a:lnTo>
                <a:lnTo>
                  <a:pt x="663927" y="942658"/>
                </a:lnTo>
                <a:lnTo>
                  <a:pt x="658851" y="942975"/>
                </a:lnTo>
                <a:lnTo>
                  <a:pt x="350799" y="942975"/>
                </a:lnTo>
                <a:lnTo>
                  <a:pt x="346041" y="942658"/>
                </a:lnTo>
                <a:lnTo>
                  <a:pt x="340965" y="941705"/>
                </a:lnTo>
                <a:lnTo>
                  <a:pt x="336206" y="940753"/>
                </a:lnTo>
                <a:lnTo>
                  <a:pt x="331764" y="938848"/>
                </a:lnTo>
                <a:lnTo>
                  <a:pt x="327323" y="936943"/>
                </a:lnTo>
                <a:lnTo>
                  <a:pt x="323516" y="934403"/>
                </a:lnTo>
                <a:lnTo>
                  <a:pt x="319391" y="931545"/>
                </a:lnTo>
                <a:lnTo>
                  <a:pt x="316219" y="928370"/>
                </a:lnTo>
                <a:lnTo>
                  <a:pt x="312729" y="924878"/>
                </a:lnTo>
                <a:lnTo>
                  <a:pt x="309874" y="921068"/>
                </a:lnTo>
                <a:lnTo>
                  <a:pt x="307653" y="916940"/>
                </a:lnTo>
                <a:lnTo>
                  <a:pt x="305432" y="912495"/>
                </a:lnTo>
                <a:lnTo>
                  <a:pt x="303846" y="908368"/>
                </a:lnTo>
                <a:lnTo>
                  <a:pt x="302577" y="903605"/>
                </a:lnTo>
                <a:lnTo>
                  <a:pt x="301943" y="898843"/>
                </a:lnTo>
                <a:lnTo>
                  <a:pt x="301625" y="893763"/>
                </a:lnTo>
                <a:lnTo>
                  <a:pt x="301943" y="888683"/>
                </a:lnTo>
                <a:lnTo>
                  <a:pt x="302577" y="883920"/>
                </a:lnTo>
                <a:lnTo>
                  <a:pt x="303846" y="879158"/>
                </a:lnTo>
                <a:lnTo>
                  <a:pt x="305432" y="874395"/>
                </a:lnTo>
                <a:lnTo>
                  <a:pt x="307336" y="869950"/>
                </a:lnTo>
                <a:lnTo>
                  <a:pt x="309874" y="865823"/>
                </a:lnTo>
                <a:lnTo>
                  <a:pt x="312729" y="862330"/>
                </a:lnTo>
                <a:lnTo>
                  <a:pt x="316219" y="858838"/>
                </a:lnTo>
                <a:lnTo>
                  <a:pt x="319391" y="855345"/>
                </a:lnTo>
                <a:lnTo>
                  <a:pt x="323516" y="852805"/>
                </a:lnTo>
                <a:lnTo>
                  <a:pt x="327323" y="850265"/>
                </a:lnTo>
                <a:lnTo>
                  <a:pt x="331764" y="848043"/>
                </a:lnTo>
                <a:lnTo>
                  <a:pt x="336206" y="846773"/>
                </a:lnTo>
                <a:lnTo>
                  <a:pt x="340965" y="845185"/>
                </a:lnTo>
                <a:lnTo>
                  <a:pt x="346041" y="844550"/>
                </a:lnTo>
                <a:close/>
                <a:moveTo>
                  <a:pt x="344144" y="590550"/>
                </a:moveTo>
                <a:lnTo>
                  <a:pt x="960782" y="590550"/>
                </a:lnTo>
                <a:lnTo>
                  <a:pt x="966812" y="591185"/>
                </a:lnTo>
                <a:lnTo>
                  <a:pt x="973159" y="592138"/>
                </a:lnTo>
                <a:lnTo>
                  <a:pt x="978871" y="593725"/>
                </a:lnTo>
                <a:lnTo>
                  <a:pt x="984584" y="595630"/>
                </a:lnTo>
                <a:lnTo>
                  <a:pt x="990296" y="598488"/>
                </a:lnTo>
                <a:lnTo>
                  <a:pt x="995374" y="601345"/>
                </a:lnTo>
                <a:lnTo>
                  <a:pt x="1000135" y="604838"/>
                </a:lnTo>
                <a:lnTo>
                  <a:pt x="1004260" y="608965"/>
                </a:lnTo>
                <a:lnTo>
                  <a:pt x="1008386" y="613410"/>
                </a:lnTo>
                <a:lnTo>
                  <a:pt x="1011560" y="617855"/>
                </a:lnTo>
                <a:lnTo>
                  <a:pt x="1015051" y="623253"/>
                </a:lnTo>
                <a:lnTo>
                  <a:pt x="1017590" y="628650"/>
                </a:lnTo>
                <a:lnTo>
                  <a:pt x="1019811" y="634048"/>
                </a:lnTo>
                <a:lnTo>
                  <a:pt x="1021081" y="639763"/>
                </a:lnTo>
                <a:lnTo>
                  <a:pt x="1021715" y="646113"/>
                </a:lnTo>
                <a:lnTo>
                  <a:pt x="1022350" y="652145"/>
                </a:lnTo>
                <a:lnTo>
                  <a:pt x="1021715" y="658813"/>
                </a:lnTo>
                <a:lnTo>
                  <a:pt x="1021081" y="664528"/>
                </a:lnTo>
                <a:lnTo>
                  <a:pt x="1019811" y="670878"/>
                </a:lnTo>
                <a:lnTo>
                  <a:pt x="1017590" y="676275"/>
                </a:lnTo>
                <a:lnTo>
                  <a:pt x="1015051" y="681673"/>
                </a:lnTo>
                <a:lnTo>
                  <a:pt x="1011560" y="686753"/>
                </a:lnTo>
                <a:lnTo>
                  <a:pt x="1008386" y="691515"/>
                </a:lnTo>
                <a:lnTo>
                  <a:pt x="1004260" y="695960"/>
                </a:lnTo>
                <a:lnTo>
                  <a:pt x="1000135" y="700088"/>
                </a:lnTo>
                <a:lnTo>
                  <a:pt x="995374" y="703580"/>
                </a:lnTo>
                <a:lnTo>
                  <a:pt x="990296" y="706438"/>
                </a:lnTo>
                <a:lnTo>
                  <a:pt x="984584" y="708978"/>
                </a:lnTo>
                <a:lnTo>
                  <a:pt x="978871" y="711200"/>
                </a:lnTo>
                <a:lnTo>
                  <a:pt x="973159" y="712788"/>
                </a:lnTo>
                <a:lnTo>
                  <a:pt x="966812" y="713740"/>
                </a:lnTo>
                <a:lnTo>
                  <a:pt x="960782" y="714375"/>
                </a:lnTo>
                <a:lnTo>
                  <a:pt x="344144" y="714375"/>
                </a:lnTo>
                <a:lnTo>
                  <a:pt x="338114" y="713740"/>
                </a:lnTo>
                <a:lnTo>
                  <a:pt x="331767" y="712788"/>
                </a:lnTo>
                <a:lnTo>
                  <a:pt x="326054" y="711200"/>
                </a:lnTo>
                <a:lnTo>
                  <a:pt x="320342" y="708978"/>
                </a:lnTo>
                <a:lnTo>
                  <a:pt x="314946" y="706438"/>
                </a:lnTo>
                <a:lnTo>
                  <a:pt x="309869" y="703580"/>
                </a:lnTo>
                <a:lnTo>
                  <a:pt x="305108" y="700088"/>
                </a:lnTo>
                <a:lnTo>
                  <a:pt x="300982" y="695960"/>
                </a:lnTo>
                <a:lnTo>
                  <a:pt x="296857" y="691515"/>
                </a:lnTo>
                <a:lnTo>
                  <a:pt x="293366" y="686753"/>
                </a:lnTo>
                <a:lnTo>
                  <a:pt x="290192" y="681673"/>
                </a:lnTo>
                <a:lnTo>
                  <a:pt x="287653" y="676275"/>
                </a:lnTo>
                <a:lnTo>
                  <a:pt x="285432" y="670878"/>
                </a:lnTo>
                <a:lnTo>
                  <a:pt x="284162" y="664528"/>
                </a:lnTo>
                <a:lnTo>
                  <a:pt x="282893" y="658813"/>
                </a:lnTo>
                <a:lnTo>
                  <a:pt x="282575" y="652145"/>
                </a:lnTo>
                <a:lnTo>
                  <a:pt x="282893" y="646113"/>
                </a:lnTo>
                <a:lnTo>
                  <a:pt x="284162" y="639763"/>
                </a:lnTo>
                <a:lnTo>
                  <a:pt x="285432" y="634048"/>
                </a:lnTo>
                <a:lnTo>
                  <a:pt x="287653" y="628650"/>
                </a:lnTo>
                <a:lnTo>
                  <a:pt x="290192" y="623253"/>
                </a:lnTo>
                <a:lnTo>
                  <a:pt x="293366" y="617855"/>
                </a:lnTo>
                <a:lnTo>
                  <a:pt x="296857" y="613410"/>
                </a:lnTo>
                <a:lnTo>
                  <a:pt x="300982" y="608965"/>
                </a:lnTo>
                <a:lnTo>
                  <a:pt x="305108" y="604838"/>
                </a:lnTo>
                <a:lnTo>
                  <a:pt x="309869" y="601345"/>
                </a:lnTo>
                <a:lnTo>
                  <a:pt x="314946" y="598488"/>
                </a:lnTo>
                <a:lnTo>
                  <a:pt x="320342" y="595630"/>
                </a:lnTo>
                <a:lnTo>
                  <a:pt x="326054" y="593725"/>
                </a:lnTo>
                <a:lnTo>
                  <a:pt x="331767" y="592138"/>
                </a:lnTo>
                <a:lnTo>
                  <a:pt x="338114" y="591185"/>
                </a:lnTo>
                <a:lnTo>
                  <a:pt x="344144" y="590550"/>
                </a:lnTo>
                <a:close/>
                <a:moveTo>
                  <a:pt x="1750865" y="411163"/>
                </a:moveTo>
                <a:lnTo>
                  <a:pt x="1754043" y="411481"/>
                </a:lnTo>
                <a:lnTo>
                  <a:pt x="1757540" y="411798"/>
                </a:lnTo>
                <a:lnTo>
                  <a:pt x="1760718" y="413068"/>
                </a:lnTo>
                <a:lnTo>
                  <a:pt x="1764214" y="414021"/>
                </a:lnTo>
                <a:lnTo>
                  <a:pt x="1767710" y="414973"/>
                </a:lnTo>
                <a:lnTo>
                  <a:pt x="1770889" y="416878"/>
                </a:lnTo>
                <a:lnTo>
                  <a:pt x="1777563" y="421006"/>
                </a:lnTo>
                <a:lnTo>
                  <a:pt x="1784555" y="425768"/>
                </a:lnTo>
                <a:lnTo>
                  <a:pt x="1790912" y="431166"/>
                </a:lnTo>
                <a:lnTo>
                  <a:pt x="1797904" y="437198"/>
                </a:lnTo>
                <a:lnTo>
                  <a:pt x="1812207" y="451486"/>
                </a:lnTo>
                <a:lnTo>
                  <a:pt x="1827145" y="466408"/>
                </a:lnTo>
                <a:lnTo>
                  <a:pt x="1836680" y="476251"/>
                </a:lnTo>
                <a:lnTo>
                  <a:pt x="1851935" y="491173"/>
                </a:lnTo>
                <a:lnTo>
                  <a:pt x="1865920" y="505461"/>
                </a:lnTo>
                <a:lnTo>
                  <a:pt x="1872277" y="512446"/>
                </a:lnTo>
                <a:lnTo>
                  <a:pt x="1877680" y="519431"/>
                </a:lnTo>
                <a:lnTo>
                  <a:pt x="1882447" y="525781"/>
                </a:lnTo>
                <a:lnTo>
                  <a:pt x="1886579" y="532766"/>
                </a:lnTo>
                <a:lnTo>
                  <a:pt x="1888486" y="536258"/>
                </a:lnTo>
                <a:lnTo>
                  <a:pt x="1889439" y="539433"/>
                </a:lnTo>
                <a:lnTo>
                  <a:pt x="1891029" y="542608"/>
                </a:lnTo>
                <a:lnTo>
                  <a:pt x="1891664" y="546101"/>
                </a:lnTo>
                <a:lnTo>
                  <a:pt x="1891982" y="549593"/>
                </a:lnTo>
                <a:lnTo>
                  <a:pt x="1892300" y="552768"/>
                </a:lnTo>
                <a:lnTo>
                  <a:pt x="1892300" y="556261"/>
                </a:lnTo>
                <a:lnTo>
                  <a:pt x="1891664" y="559753"/>
                </a:lnTo>
                <a:lnTo>
                  <a:pt x="1891029" y="562928"/>
                </a:lnTo>
                <a:lnTo>
                  <a:pt x="1889757" y="566738"/>
                </a:lnTo>
                <a:lnTo>
                  <a:pt x="1888486" y="570231"/>
                </a:lnTo>
                <a:lnTo>
                  <a:pt x="1886261" y="574041"/>
                </a:lnTo>
                <a:lnTo>
                  <a:pt x="1884036" y="577533"/>
                </a:lnTo>
                <a:lnTo>
                  <a:pt x="1881176" y="581343"/>
                </a:lnTo>
                <a:lnTo>
                  <a:pt x="1877680" y="585153"/>
                </a:lnTo>
                <a:lnTo>
                  <a:pt x="1874184" y="588963"/>
                </a:lnTo>
                <a:lnTo>
                  <a:pt x="1476895" y="985838"/>
                </a:lnTo>
                <a:lnTo>
                  <a:pt x="1472763" y="989966"/>
                </a:lnTo>
                <a:lnTo>
                  <a:pt x="1468313" y="993458"/>
                </a:lnTo>
                <a:lnTo>
                  <a:pt x="1464182" y="996633"/>
                </a:lnTo>
                <a:lnTo>
                  <a:pt x="1459732" y="999808"/>
                </a:lnTo>
                <a:lnTo>
                  <a:pt x="1455282" y="1002348"/>
                </a:lnTo>
                <a:lnTo>
                  <a:pt x="1450515" y="1004888"/>
                </a:lnTo>
                <a:lnTo>
                  <a:pt x="1446065" y="1007111"/>
                </a:lnTo>
                <a:lnTo>
                  <a:pt x="1440980" y="1009016"/>
                </a:lnTo>
                <a:lnTo>
                  <a:pt x="1436212" y="1010921"/>
                </a:lnTo>
                <a:lnTo>
                  <a:pt x="1431445" y="1012826"/>
                </a:lnTo>
                <a:lnTo>
                  <a:pt x="1426360" y="1013778"/>
                </a:lnTo>
                <a:lnTo>
                  <a:pt x="1421274" y="1015366"/>
                </a:lnTo>
                <a:lnTo>
                  <a:pt x="1416507" y="1016001"/>
                </a:lnTo>
                <a:lnTo>
                  <a:pt x="1411422" y="1016953"/>
                </a:lnTo>
                <a:lnTo>
                  <a:pt x="1406336" y="1017271"/>
                </a:lnTo>
                <a:lnTo>
                  <a:pt x="1401569" y="1017588"/>
                </a:lnTo>
                <a:lnTo>
                  <a:pt x="1396484" y="1017588"/>
                </a:lnTo>
                <a:lnTo>
                  <a:pt x="1391716" y="1017271"/>
                </a:lnTo>
                <a:lnTo>
                  <a:pt x="1386949" y="1016953"/>
                </a:lnTo>
                <a:lnTo>
                  <a:pt x="1382499" y="1015683"/>
                </a:lnTo>
                <a:lnTo>
                  <a:pt x="1377731" y="1015048"/>
                </a:lnTo>
                <a:lnTo>
                  <a:pt x="1373282" y="1013461"/>
                </a:lnTo>
                <a:lnTo>
                  <a:pt x="1368832" y="1012191"/>
                </a:lnTo>
                <a:lnTo>
                  <a:pt x="1364700" y="1010286"/>
                </a:lnTo>
                <a:lnTo>
                  <a:pt x="1360886" y="1008063"/>
                </a:lnTo>
                <a:lnTo>
                  <a:pt x="1357072" y="1005523"/>
                </a:lnTo>
                <a:lnTo>
                  <a:pt x="1353576" y="1002983"/>
                </a:lnTo>
                <a:lnTo>
                  <a:pt x="1350080" y="1000126"/>
                </a:lnTo>
                <a:lnTo>
                  <a:pt x="1347220" y="996633"/>
                </a:lnTo>
                <a:lnTo>
                  <a:pt x="1344359" y="993458"/>
                </a:lnTo>
                <a:lnTo>
                  <a:pt x="1341817" y="989331"/>
                </a:lnTo>
                <a:lnTo>
                  <a:pt x="1339274" y="985521"/>
                </a:lnTo>
                <a:lnTo>
                  <a:pt x="1337367" y="981076"/>
                </a:lnTo>
                <a:lnTo>
                  <a:pt x="1335778" y="976313"/>
                </a:lnTo>
                <a:lnTo>
                  <a:pt x="1326561" y="967106"/>
                </a:lnTo>
                <a:lnTo>
                  <a:pt x="1322111" y="965518"/>
                </a:lnTo>
                <a:lnTo>
                  <a:pt x="1317979" y="963296"/>
                </a:lnTo>
                <a:lnTo>
                  <a:pt x="1314165" y="961073"/>
                </a:lnTo>
                <a:lnTo>
                  <a:pt x="1310351" y="958851"/>
                </a:lnTo>
                <a:lnTo>
                  <a:pt x="1307173" y="956311"/>
                </a:lnTo>
                <a:lnTo>
                  <a:pt x="1303995" y="953453"/>
                </a:lnTo>
                <a:lnTo>
                  <a:pt x="1301134" y="950913"/>
                </a:lnTo>
                <a:lnTo>
                  <a:pt x="1298274" y="948056"/>
                </a:lnTo>
                <a:lnTo>
                  <a:pt x="1295731" y="944563"/>
                </a:lnTo>
                <a:lnTo>
                  <a:pt x="1293824" y="941706"/>
                </a:lnTo>
                <a:lnTo>
                  <a:pt x="1291599" y="938531"/>
                </a:lnTo>
                <a:lnTo>
                  <a:pt x="1289692" y="935038"/>
                </a:lnTo>
                <a:lnTo>
                  <a:pt x="1288103" y="931546"/>
                </a:lnTo>
                <a:lnTo>
                  <a:pt x="1286832" y="928371"/>
                </a:lnTo>
                <a:lnTo>
                  <a:pt x="1284607" y="921068"/>
                </a:lnTo>
                <a:lnTo>
                  <a:pt x="1283336" y="913448"/>
                </a:lnTo>
                <a:lnTo>
                  <a:pt x="1282700" y="905511"/>
                </a:lnTo>
                <a:lnTo>
                  <a:pt x="1283018" y="897573"/>
                </a:lnTo>
                <a:lnTo>
                  <a:pt x="1283971" y="889953"/>
                </a:lnTo>
                <a:lnTo>
                  <a:pt x="1285560" y="882016"/>
                </a:lnTo>
                <a:lnTo>
                  <a:pt x="1287785" y="874078"/>
                </a:lnTo>
                <a:lnTo>
                  <a:pt x="1290646" y="866141"/>
                </a:lnTo>
                <a:lnTo>
                  <a:pt x="1294142" y="858521"/>
                </a:lnTo>
                <a:lnTo>
                  <a:pt x="1298909" y="849948"/>
                </a:lnTo>
                <a:lnTo>
                  <a:pt x="1304313" y="841376"/>
                </a:lnTo>
                <a:lnTo>
                  <a:pt x="1310351" y="833756"/>
                </a:lnTo>
                <a:lnTo>
                  <a:pt x="1317026" y="826136"/>
                </a:lnTo>
                <a:lnTo>
                  <a:pt x="1714315" y="429261"/>
                </a:lnTo>
                <a:lnTo>
                  <a:pt x="1718446" y="425768"/>
                </a:lnTo>
                <a:lnTo>
                  <a:pt x="1721943" y="422276"/>
                </a:lnTo>
                <a:lnTo>
                  <a:pt x="1726074" y="419736"/>
                </a:lnTo>
                <a:lnTo>
                  <a:pt x="1729571" y="417196"/>
                </a:lnTo>
                <a:lnTo>
                  <a:pt x="1733384" y="415608"/>
                </a:lnTo>
                <a:lnTo>
                  <a:pt x="1736881" y="414021"/>
                </a:lnTo>
                <a:lnTo>
                  <a:pt x="1740377" y="412433"/>
                </a:lnTo>
                <a:lnTo>
                  <a:pt x="1743873" y="411798"/>
                </a:lnTo>
                <a:lnTo>
                  <a:pt x="1747051" y="411481"/>
                </a:lnTo>
                <a:lnTo>
                  <a:pt x="1750865" y="411163"/>
                </a:lnTo>
                <a:close/>
                <a:moveTo>
                  <a:pt x="198373" y="319088"/>
                </a:moveTo>
                <a:lnTo>
                  <a:pt x="1557783" y="319088"/>
                </a:lnTo>
                <a:lnTo>
                  <a:pt x="1453042" y="423822"/>
                </a:lnTo>
                <a:lnTo>
                  <a:pt x="315492" y="423822"/>
                </a:lnTo>
                <a:lnTo>
                  <a:pt x="305336" y="424140"/>
                </a:lnTo>
                <a:lnTo>
                  <a:pt x="295179" y="424774"/>
                </a:lnTo>
                <a:lnTo>
                  <a:pt x="285340" y="426361"/>
                </a:lnTo>
                <a:lnTo>
                  <a:pt x="275500" y="427631"/>
                </a:lnTo>
                <a:lnTo>
                  <a:pt x="265979" y="429852"/>
                </a:lnTo>
                <a:lnTo>
                  <a:pt x="256457" y="433026"/>
                </a:lnTo>
                <a:lnTo>
                  <a:pt x="247570" y="435882"/>
                </a:lnTo>
                <a:lnTo>
                  <a:pt x="238365" y="439374"/>
                </a:lnTo>
                <a:lnTo>
                  <a:pt x="229478" y="443499"/>
                </a:lnTo>
                <a:lnTo>
                  <a:pt x="221226" y="447943"/>
                </a:lnTo>
                <a:lnTo>
                  <a:pt x="212973" y="452703"/>
                </a:lnTo>
                <a:lnTo>
                  <a:pt x="204721" y="457781"/>
                </a:lnTo>
                <a:lnTo>
                  <a:pt x="196786" y="463494"/>
                </a:lnTo>
                <a:lnTo>
                  <a:pt x="189486" y="469207"/>
                </a:lnTo>
                <a:lnTo>
                  <a:pt x="182186" y="475554"/>
                </a:lnTo>
                <a:lnTo>
                  <a:pt x="175203" y="481902"/>
                </a:lnTo>
                <a:lnTo>
                  <a:pt x="168855" y="488884"/>
                </a:lnTo>
                <a:lnTo>
                  <a:pt x="162507" y="496184"/>
                </a:lnTo>
                <a:lnTo>
                  <a:pt x="156794" y="503483"/>
                </a:lnTo>
                <a:lnTo>
                  <a:pt x="151398" y="511100"/>
                </a:lnTo>
                <a:lnTo>
                  <a:pt x="145685" y="519670"/>
                </a:lnTo>
                <a:lnTo>
                  <a:pt x="140924" y="527604"/>
                </a:lnTo>
                <a:lnTo>
                  <a:pt x="136798" y="536490"/>
                </a:lnTo>
                <a:lnTo>
                  <a:pt x="132672" y="545060"/>
                </a:lnTo>
                <a:lnTo>
                  <a:pt x="129498" y="554263"/>
                </a:lnTo>
                <a:lnTo>
                  <a:pt x="126007" y="563150"/>
                </a:lnTo>
                <a:lnTo>
                  <a:pt x="123468" y="572671"/>
                </a:lnTo>
                <a:lnTo>
                  <a:pt x="121246" y="582193"/>
                </a:lnTo>
                <a:lnTo>
                  <a:pt x="119659" y="592031"/>
                </a:lnTo>
                <a:lnTo>
                  <a:pt x="118072" y="601870"/>
                </a:lnTo>
                <a:lnTo>
                  <a:pt x="117437" y="612026"/>
                </a:lnTo>
                <a:lnTo>
                  <a:pt x="117437" y="622182"/>
                </a:lnTo>
                <a:lnTo>
                  <a:pt x="117437" y="1633658"/>
                </a:lnTo>
                <a:lnTo>
                  <a:pt x="117437" y="1643814"/>
                </a:lnTo>
                <a:lnTo>
                  <a:pt x="118072" y="1653970"/>
                </a:lnTo>
                <a:lnTo>
                  <a:pt x="119659" y="1663808"/>
                </a:lnTo>
                <a:lnTo>
                  <a:pt x="121246" y="1673647"/>
                </a:lnTo>
                <a:lnTo>
                  <a:pt x="123468" y="1683168"/>
                </a:lnTo>
                <a:lnTo>
                  <a:pt x="126007" y="1692689"/>
                </a:lnTo>
                <a:lnTo>
                  <a:pt x="129498" y="1701576"/>
                </a:lnTo>
                <a:lnTo>
                  <a:pt x="132672" y="1710780"/>
                </a:lnTo>
                <a:lnTo>
                  <a:pt x="136798" y="1719666"/>
                </a:lnTo>
                <a:lnTo>
                  <a:pt x="140924" y="1728235"/>
                </a:lnTo>
                <a:lnTo>
                  <a:pt x="145685" y="1736170"/>
                </a:lnTo>
                <a:lnTo>
                  <a:pt x="151398" y="1744739"/>
                </a:lnTo>
                <a:lnTo>
                  <a:pt x="156794" y="1752356"/>
                </a:lnTo>
                <a:lnTo>
                  <a:pt x="162507" y="1759656"/>
                </a:lnTo>
                <a:lnTo>
                  <a:pt x="168855" y="1766955"/>
                </a:lnTo>
                <a:lnTo>
                  <a:pt x="175203" y="1773938"/>
                </a:lnTo>
                <a:lnTo>
                  <a:pt x="182186" y="1780285"/>
                </a:lnTo>
                <a:lnTo>
                  <a:pt x="189486" y="1786633"/>
                </a:lnTo>
                <a:lnTo>
                  <a:pt x="196786" y="1792345"/>
                </a:lnTo>
                <a:lnTo>
                  <a:pt x="204721" y="1798375"/>
                </a:lnTo>
                <a:lnTo>
                  <a:pt x="212973" y="1803453"/>
                </a:lnTo>
                <a:lnTo>
                  <a:pt x="221226" y="1808214"/>
                </a:lnTo>
                <a:lnTo>
                  <a:pt x="229478" y="1812340"/>
                </a:lnTo>
                <a:lnTo>
                  <a:pt x="238365" y="1816466"/>
                </a:lnTo>
                <a:lnTo>
                  <a:pt x="247570" y="1819640"/>
                </a:lnTo>
                <a:lnTo>
                  <a:pt x="256457" y="1823131"/>
                </a:lnTo>
                <a:lnTo>
                  <a:pt x="265979" y="1825670"/>
                </a:lnTo>
                <a:lnTo>
                  <a:pt x="275500" y="1827891"/>
                </a:lnTo>
                <a:lnTo>
                  <a:pt x="285340" y="1829478"/>
                </a:lnTo>
                <a:lnTo>
                  <a:pt x="295179" y="1831065"/>
                </a:lnTo>
                <a:lnTo>
                  <a:pt x="305336" y="1831700"/>
                </a:lnTo>
                <a:lnTo>
                  <a:pt x="315492" y="1831700"/>
                </a:lnTo>
                <a:lnTo>
                  <a:pt x="1632371" y="1831700"/>
                </a:lnTo>
                <a:lnTo>
                  <a:pt x="1642527" y="1831700"/>
                </a:lnTo>
                <a:lnTo>
                  <a:pt x="1652367" y="1831065"/>
                </a:lnTo>
                <a:lnTo>
                  <a:pt x="1662523" y="1829478"/>
                </a:lnTo>
                <a:lnTo>
                  <a:pt x="1672045" y="1827891"/>
                </a:lnTo>
                <a:lnTo>
                  <a:pt x="1681885" y="1825670"/>
                </a:lnTo>
                <a:lnTo>
                  <a:pt x="1691089" y="1823131"/>
                </a:lnTo>
                <a:lnTo>
                  <a:pt x="1700611" y="1819640"/>
                </a:lnTo>
                <a:lnTo>
                  <a:pt x="1709181" y="1816466"/>
                </a:lnTo>
                <a:lnTo>
                  <a:pt x="1718385" y="1812340"/>
                </a:lnTo>
                <a:lnTo>
                  <a:pt x="1726637" y="1808214"/>
                </a:lnTo>
                <a:lnTo>
                  <a:pt x="1735207" y="1803453"/>
                </a:lnTo>
                <a:lnTo>
                  <a:pt x="1743142" y="1798375"/>
                </a:lnTo>
                <a:lnTo>
                  <a:pt x="1750760" y="1792345"/>
                </a:lnTo>
                <a:lnTo>
                  <a:pt x="1758377" y="1786633"/>
                </a:lnTo>
                <a:lnTo>
                  <a:pt x="1765677" y="1780285"/>
                </a:lnTo>
                <a:lnTo>
                  <a:pt x="1772660" y="1773938"/>
                </a:lnTo>
                <a:lnTo>
                  <a:pt x="1779325" y="1766955"/>
                </a:lnTo>
                <a:lnTo>
                  <a:pt x="1785356" y="1759973"/>
                </a:lnTo>
                <a:lnTo>
                  <a:pt x="1791069" y="1752356"/>
                </a:lnTo>
                <a:lnTo>
                  <a:pt x="1796782" y="1744739"/>
                </a:lnTo>
                <a:lnTo>
                  <a:pt x="1801861" y="1736805"/>
                </a:lnTo>
                <a:lnTo>
                  <a:pt x="1806621" y="1728235"/>
                </a:lnTo>
                <a:lnTo>
                  <a:pt x="1810748" y="1719666"/>
                </a:lnTo>
                <a:lnTo>
                  <a:pt x="1814874" y="1710780"/>
                </a:lnTo>
                <a:lnTo>
                  <a:pt x="1818683" y="1702211"/>
                </a:lnTo>
                <a:lnTo>
                  <a:pt x="1821857" y="1692689"/>
                </a:lnTo>
                <a:lnTo>
                  <a:pt x="1824396" y="1683168"/>
                </a:lnTo>
                <a:lnTo>
                  <a:pt x="1826617" y="1673647"/>
                </a:lnTo>
                <a:lnTo>
                  <a:pt x="1828522" y="1663808"/>
                </a:lnTo>
                <a:lnTo>
                  <a:pt x="1829474" y="1653970"/>
                </a:lnTo>
                <a:lnTo>
                  <a:pt x="1830109" y="1643814"/>
                </a:lnTo>
                <a:lnTo>
                  <a:pt x="1830426" y="1633658"/>
                </a:lnTo>
                <a:lnTo>
                  <a:pt x="1830426" y="1113162"/>
                </a:lnTo>
                <a:lnTo>
                  <a:pt x="1830426" y="773570"/>
                </a:lnTo>
                <a:lnTo>
                  <a:pt x="1947863" y="656458"/>
                </a:lnTo>
                <a:lnTo>
                  <a:pt x="1947863" y="1738391"/>
                </a:lnTo>
                <a:lnTo>
                  <a:pt x="1947546" y="1748865"/>
                </a:lnTo>
                <a:lnTo>
                  <a:pt x="1946911" y="1758704"/>
                </a:lnTo>
                <a:lnTo>
                  <a:pt x="1945324" y="1768860"/>
                </a:lnTo>
                <a:lnTo>
                  <a:pt x="1943419" y="1778063"/>
                </a:lnTo>
                <a:lnTo>
                  <a:pt x="1941198" y="1787902"/>
                </a:lnTo>
                <a:lnTo>
                  <a:pt x="1938659" y="1797423"/>
                </a:lnTo>
                <a:lnTo>
                  <a:pt x="1935802" y="1806627"/>
                </a:lnTo>
                <a:lnTo>
                  <a:pt x="1932311" y="1815831"/>
                </a:lnTo>
                <a:lnTo>
                  <a:pt x="1928184" y="1824400"/>
                </a:lnTo>
                <a:lnTo>
                  <a:pt x="1923741" y="1832969"/>
                </a:lnTo>
                <a:lnTo>
                  <a:pt x="1918980" y="1841221"/>
                </a:lnTo>
                <a:lnTo>
                  <a:pt x="1913902" y="1849156"/>
                </a:lnTo>
                <a:lnTo>
                  <a:pt x="1908188" y="1856773"/>
                </a:lnTo>
                <a:lnTo>
                  <a:pt x="1902475" y="1864707"/>
                </a:lnTo>
                <a:lnTo>
                  <a:pt x="1896127" y="1871689"/>
                </a:lnTo>
                <a:lnTo>
                  <a:pt x="1889462" y="1878671"/>
                </a:lnTo>
                <a:lnTo>
                  <a:pt x="1882797" y="1885336"/>
                </a:lnTo>
                <a:lnTo>
                  <a:pt x="1875497" y="1891366"/>
                </a:lnTo>
                <a:lnTo>
                  <a:pt x="1868197" y="1897397"/>
                </a:lnTo>
                <a:lnTo>
                  <a:pt x="1860579" y="1902792"/>
                </a:lnTo>
                <a:lnTo>
                  <a:pt x="1852327" y="1907870"/>
                </a:lnTo>
                <a:lnTo>
                  <a:pt x="1844074" y="1912631"/>
                </a:lnTo>
                <a:lnTo>
                  <a:pt x="1835187" y="1917074"/>
                </a:lnTo>
                <a:lnTo>
                  <a:pt x="1826617" y="1920882"/>
                </a:lnTo>
                <a:lnTo>
                  <a:pt x="1817413" y="1924691"/>
                </a:lnTo>
                <a:lnTo>
                  <a:pt x="1808209" y="1927865"/>
                </a:lnTo>
                <a:lnTo>
                  <a:pt x="1799004" y="1930404"/>
                </a:lnTo>
                <a:lnTo>
                  <a:pt x="1789482" y="1932625"/>
                </a:lnTo>
                <a:lnTo>
                  <a:pt x="1779643" y="1934530"/>
                </a:lnTo>
                <a:lnTo>
                  <a:pt x="1769803" y="1935482"/>
                </a:lnTo>
                <a:lnTo>
                  <a:pt x="1759647" y="1936434"/>
                </a:lnTo>
                <a:lnTo>
                  <a:pt x="1749173" y="1936751"/>
                </a:lnTo>
                <a:lnTo>
                  <a:pt x="198373" y="1936751"/>
                </a:lnTo>
                <a:lnTo>
                  <a:pt x="188216" y="1936434"/>
                </a:lnTo>
                <a:lnTo>
                  <a:pt x="178377" y="1935482"/>
                </a:lnTo>
                <a:lnTo>
                  <a:pt x="168538" y="1934530"/>
                </a:lnTo>
                <a:lnTo>
                  <a:pt x="158699" y="1932625"/>
                </a:lnTo>
                <a:lnTo>
                  <a:pt x="148859" y="1930404"/>
                </a:lnTo>
                <a:lnTo>
                  <a:pt x="139655" y="1927865"/>
                </a:lnTo>
                <a:lnTo>
                  <a:pt x="130133" y="1924691"/>
                </a:lnTo>
                <a:lnTo>
                  <a:pt x="121246" y="1920882"/>
                </a:lnTo>
                <a:lnTo>
                  <a:pt x="112359" y="1917074"/>
                </a:lnTo>
                <a:lnTo>
                  <a:pt x="103789" y="1912631"/>
                </a:lnTo>
                <a:lnTo>
                  <a:pt x="95537" y="1907870"/>
                </a:lnTo>
                <a:lnTo>
                  <a:pt x="87602" y="1902792"/>
                </a:lnTo>
                <a:lnTo>
                  <a:pt x="79984" y="1897397"/>
                </a:lnTo>
                <a:lnTo>
                  <a:pt x="72049" y="1891366"/>
                </a:lnTo>
                <a:lnTo>
                  <a:pt x="65067" y="1885336"/>
                </a:lnTo>
                <a:lnTo>
                  <a:pt x="58084" y="1878671"/>
                </a:lnTo>
                <a:lnTo>
                  <a:pt x="51418" y="1871689"/>
                </a:lnTo>
                <a:lnTo>
                  <a:pt x="45388" y="1864707"/>
                </a:lnTo>
                <a:lnTo>
                  <a:pt x="39357" y="1856773"/>
                </a:lnTo>
                <a:lnTo>
                  <a:pt x="33962" y="1849156"/>
                </a:lnTo>
                <a:lnTo>
                  <a:pt x="28883" y="1841221"/>
                </a:lnTo>
                <a:lnTo>
                  <a:pt x="24122" y="1832969"/>
                </a:lnTo>
                <a:lnTo>
                  <a:pt x="19679" y="1824400"/>
                </a:lnTo>
                <a:lnTo>
                  <a:pt x="15870" y="1815831"/>
                </a:lnTo>
                <a:lnTo>
                  <a:pt x="12061" y="1806627"/>
                </a:lnTo>
                <a:lnTo>
                  <a:pt x="8887" y="1797423"/>
                </a:lnTo>
                <a:lnTo>
                  <a:pt x="6348" y="1787902"/>
                </a:lnTo>
                <a:lnTo>
                  <a:pt x="4126" y="1778063"/>
                </a:lnTo>
                <a:lnTo>
                  <a:pt x="2222" y="1768860"/>
                </a:lnTo>
                <a:lnTo>
                  <a:pt x="1270" y="1758704"/>
                </a:lnTo>
                <a:lnTo>
                  <a:pt x="318" y="1748865"/>
                </a:lnTo>
                <a:lnTo>
                  <a:pt x="0" y="1738391"/>
                </a:lnTo>
                <a:lnTo>
                  <a:pt x="0" y="517448"/>
                </a:lnTo>
                <a:lnTo>
                  <a:pt x="318" y="507292"/>
                </a:lnTo>
                <a:lnTo>
                  <a:pt x="1270" y="497453"/>
                </a:lnTo>
                <a:lnTo>
                  <a:pt x="2222" y="487297"/>
                </a:lnTo>
                <a:lnTo>
                  <a:pt x="4126" y="477776"/>
                </a:lnTo>
                <a:lnTo>
                  <a:pt x="6348" y="467937"/>
                </a:lnTo>
                <a:lnTo>
                  <a:pt x="8887" y="458416"/>
                </a:lnTo>
                <a:lnTo>
                  <a:pt x="12061" y="449212"/>
                </a:lnTo>
                <a:lnTo>
                  <a:pt x="15870" y="440008"/>
                </a:lnTo>
                <a:lnTo>
                  <a:pt x="19679" y="431439"/>
                </a:lnTo>
                <a:lnTo>
                  <a:pt x="24122" y="423187"/>
                </a:lnTo>
                <a:lnTo>
                  <a:pt x="28883" y="414618"/>
                </a:lnTo>
                <a:lnTo>
                  <a:pt x="33962" y="406684"/>
                </a:lnTo>
                <a:lnTo>
                  <a:pt x="39357" y="399067"/>
                </a:lnTo>
                <a:lnTo>
                  <a:pt x="45388" y="391450"/>
                </a:lnTo>
                <a:lnTo>
                  <a:pt x="51418" y="384150"/>
                </a:lnTo>
                <a:lnTo>
                  <a:pt x="58084" y="377168"/>
                </a:lnTo>
                <a:lnTo>
                  <a:pt x="65067" y="370503"/>
                </a:lnTo>
                <a:lnTo>
                  <a:pt x="72049" y="364473"/>
                </a:lnTo>
                <a:lnTo>
                  <a:pt x="79984" y="358443"/>
                </a:lnTo>
                <a:lnTo>
                  <a:pt x="87602" y="353047"/>
                </a:lnTo>
                <a:lnTo>
                  <a:pt x="95537" y="347969"/>
                </a:lnTo>
                <a:lnTo>
                  <a:pt x="103789" y="343209"/>
                </a:lnTo>
                <a:lnTo>
                  <a:pt x="112359" y="338766"/>
                </a:lnTo>
                <a:lnTo>
                  <a:pt x="121246" y="334957"/>
                </a:lnTo>
                <a:lnTo>
                  <a:pt x="130133" y="331149"/>
                </a:lnTo>
                <a:lnTo>
                  <a:pt x="139655" y="328292"/>
                </a:lnTo>
                <a:lnTo>
                  <a:pt x="148859" y="325436"/>
                </a:lnTo>
                <a:lnTo>
                  <a:pt x="158699" y="323214"/>
                </a:lnTo>
                <a:lnTo>
                  <a:pt x="168538" y="321310"/>
                </a:lnTo>
                <a:lnTo>
                  <a:pt x="178377" y="320358"/>
                </a:lnTo>
                <a:lnTo>
                  <a:pt x="188216" y="319723"/>
                </a:lnTo>
                <a:lnTo>
                  <a:pt x="198373" y="319088"/>
                </a:lnTo>
                <a:close/>
                <a:moveTo>
                  <a:pt x="2076641" y="106363"/>
                </a:moveTo>
                <a:lnTo>
                  <a:pt x="2082030" y="106363"/>
                </a:lnTo>
                <a:lnTo>
                  <a:pt x="2087102" y="106363"/>
                </a:lnTo>
                <a:lnTo>
                  <a:pt x="2092174" y="106679"/>
                </a:lnTo>
                <a:lnTo>
                  <a:pt x="2097246" y="107313"/>
                </a:lnTo>
                <a:lnTo>
                  <a:pt x="2102318" y="108263"/>
                </a:lnTo>
                <a:lnTo>
                  <a:pt x="2107390" y="109213"/>
                </a:lnTo>
                <a:lnTo>
                  <a:pt x="2112145" y="110797"/>
                </a:lnTo>
                <a:lnTo>
                  <a:pt x="2117217" y="112064"/>
                </a:lnTo>
                <a:lnTo>
                  <a:pt x="2121972" y="113965"/>
                </a:lnTo>
                <a:lnTo>
                  <a:pt x="2126727" y="116182"/>
                </a:lnTo>
                <a:lnTo>
                  <a:pt x="2131482" y="118399"/>
                </a:lnTo>
                <a:lnTo>
                  <a:pt x="2136237" y="120933"/>
                </a:lnTo>
                <a:lnTo>
                  <a:pt x="2140358" y="123784"/>
                </a:lnTo>
                <a:lnTo>
                  <a:pt x="2144796" y="126634"/>
                </a:lnTo>
                <a:lnTo>
                  <a:pt x="2148916" y="130119"/>
                </a:lnTo>
                <a:lnTo>
                  <a:pt x="2153354" y="133603"/>
                </a:lnTo>
                <a:lnTo>
                  <a:pt x="2157158" y="137087"/>
                </a:lnTo>
                <a:lnTo>
                  <a:pt x="2166351" y="146589"/>
                </a:lnTo>
                <a:lnTo>
                  <a:pt x="2169838" y="150707"/>
                </a:lnTo>
                <a:lnTo>
                  <a:pt x="2173642" y="154825"/>
                </a:lnTo>
                <a:lnTo>
                  <a:pt x="2176812" y="158626"/>
                </a:lnTo>
                <a:lnTo>
                  <a:pt x="2179665" y="163060"/>
                </a:lnTo>
                <a:lnTo>
                  <a:pt x="2182835" y="167811"/>
                </a:lnTo>
                <a:lnTo>
                  <a:pt x="2185371" y="172246"/>
                </a:lnTo>
                <a:lnTo>
                  <a:pt x="2187273" y="176997"/>
                </a:lnTo>
                <a:lnTo>
                  <a:pt x="2189492" y="181748"/>
                </a:lnTo>
                <a:lnTo>
                  <a:pt x="2191394" y="186183"/>
                </a:lnTo>
                <a:lnTo>
                  <a:pt x="2192979" y="191567"/>
                </a:lnTo>
                <a:lnTo>
                  <a:pt x="2194247" y="196002"/>
                </a:lnTo>
                <a:lnTo>
                  <a:pt x="2195515" y="201387"/>
                </a:lnTo>
                <a:lnTo>
                  <a:pt x="2196149" y="206454"/>
                </a:lnTo>
                <a:lnTo>
                  <a:pt x="2196783" y="211522"/>
                </a:lnTo>
                <a:lnTo>
                  <a:pt x="2197100" y="216590"/>
                </a:lnTo>
                <a:lnTo>
                  <a:pt x="2197100" y="221658"/>
                </a:lnTo>
                <a:lnTo>
                  <a:pt x="2197100" y="226726"/>
                </a:lnTo>
                <a:lnTo>
                  <a:pt x="2196783" y="231794"/>
                </a:lnTo>
                <a:lnTo>
                  <a:pt x="2196149" y="236862"/>
                </a:lnTo>
                <a:lnTo>
                  <a:pt x="2195515" y="241613"/>
                </a:lnTo>
                <a:lnTo>
                  <a:pt x="2194247" y="246681"/>
                </a:lnTo>
                <a:lnTo>
                  <a:pt x="2192979" y="251749"/>
                </a:lnTo>
                <a:lnTo>
                  <a:pt x="2191394" y="256500"/>
                </a:lnTo>
                <a:lnTo>
                  <a:pt x="2189492" y="261251"/>
                </a:lnTo>
                <a:lnTo>
                  <a:pt x="2187273" y="266319"/>
                </a:lnTo>
                <a:lnTo>
                  <a:pt x="2185371" y="270754"/>
                </a:lnTo>
                <a:lnTo>
                  <a:pt x="2182835" y="275505"/>
                </a:lnTo>
                <a:lnTo>
                  <a:pt x="2179665" y="279623"/>
                </a:lnTo>
                <a:lnTo>
                  <a:pt x="2176812" y="284057"/>
                </a:lnTo>
                <a:lnTo>
                  <a:pt x="2173642" y="288492"/>
                </a:lnTo>
                <a:lnTo>
                  <a:pt x="2169838" y="292609"/>
                </a:lnTo>
                <a:lnTo>
                  <a:pt x="2166351" y="296410"/>
                </a:lnTo>
                <a:lnTo>
                  <a:pt x="1970764" y="491843"/>
                </a:lnTo>
                <a:lnTo>
                  <a:pt x="1967277" y="495010"/>
                </a:lnTo>
                <a:lnTo>
                  <a:pt x="1963473" y="498178"/>
                </a:lnTo>
                <a:lnTo>
                  <a:pt x="1959986" y="500712"/>
                </a:lnTo>
                <a:lnTo>
                  <a:pt x="1956816" y="502612"/>
                </a:lnTo>
                <a:lnTo>
                  <a:pt x="1953329" y="504513"/>
                </a:lnTo>
                <a:lnTo>
                  <a:pt x="1950476" y="505463"/>
                </a:lnTo>
                <a:lnTo>
                  <a:pt x="1947623" y="505780"/>
                </a:lnTo>
                <a:lnTo>
                  <a:pt x="1944771" y="506413"/>
                </a:lnTo>
                <a:lnTo>
                  <a:pt x="1941918" y="505780"/>
                </a:lnTo>
                <a:lnTo>
                  <a:pt x="1939382" y="505463"/>
                </a:lnTo>
                <a:lnTo>
                  <a:pt x="1936846" y="504513"/>
                </a:lnTo>
                <a:lnTo>
                  <a:pt x="1933993" y="502929"/>
                </a:lnTo>
                <a:lnTo>
                  <a:pt x="1931457" y="501662"/>
                </a:lnTo>
                <a:lnTo>
                  <a:pt x="1928921" y="499445"/>
                </a:lnTo>
                <a:lnTo>
                  <a:pt x="1924166" y="494694"/>
                </a:lnTo>
                <a:lnTo>
                  <a:pt x="1919094" y="489309"/>
                </a:lnTo>
                <a:lnTo>
                  <a:pt x="1914022" y="482657"/>
                </a:lnTo>
                <a:lnTo>
                  <a:pt x="1903561" y="467770"/>
                </a:lnTo>
                <a:lnTo>
                  <a:pt x="1897855" y="459852"/>
                </a:lnTo>
                <a:lnTo>
                  <a:pt x="1891515" y="451616"/>
                </a:lnTo>
                <a:lnTo>
                  <a:pt x="1884541" y="443698"/>
                </a:lnTo>
                <a:lnTo>
                  <a:pt x="1877250" y="435779"/>
                </a:lnTo>
                <a:lnTo>
                  <a:pt x="1868057" y="426277"/>
                </a:lnTo>
                <a:lnTo>
                  <a:pt x="1859815" y="418991"/>
                </a:lnTo>
                <a:lnTo>
                  <a:pt x="1851890" y="412023"/>
                </a:lnTo>
                <a:lnTo>
                  <a:pt x="1843966" y="406005"/>
                </a:lnTo>
                <a:lnTo>
                  <a:pt x="1836041" y="399987"/>
                </a:lnTo>
                <a:lnTo>
                  <a:pt x="1820825" y="389217"/>
                </a:lnTo>
                <a:lnTo>
                  <a:pt x="1814485" y="384466"/>
                </a:lnTo>
                <a:lnTo>
                  <a:pt x="1808462" y="379398"/>
                </a:lnTo>
                <a:lnTo>
                  <a:pt x="1804024" y="374647"/>
                </a:lnTo>
                <a:lnTo>
                  <a:pt x="1802122" y="372113"/>
                </a:lnTo>
                <a:lnTo>
                  <a:pt x="1800220" y="369579"/>
                </a:lnTo>
                <a:lnTo>
                  <a:pt x="1798635" y="367045"/>
                </a:lnTo>
                <a:lnTo>
                  <a:pt x="1798001" y="364511"/>
                </a:lnTo>
                <a:lnTo>
                  <a:pt x="1797367" y="361660"/>
                </a:lnTo>
                <a:lnTo>
                  <a:pt x="1797050" y="359126"/>
                </a:lnTo>
                <a:lnTo>
                  <a:pt x="1797367" y="355959"/>
                </a:lnTo>
                <a:lnTo>
                  <a:pt x="1797684" y="353108"/>
                </a:lnTo>
                <a:lnTo>
                  <a:pt x="1798635" y="349941"/>
                </a:lnTo>
                <a:lnTo>
                  <a:pt x="1800220" y="346773"/>
                </a:lnTo>
                <a:lnTo>
                  <a:pt x="1802439" y="343289"/>
                </a:lnTo>
                <a:lnTo>
                  <a:pt x="1804975" y="340122"/>
                </a:lnTo>
                <a:lnTo>
                  <a:pt x="1807828" y="336637"/>
                </a:lnTo>
                <a:lnTo>
                  <a:pt x="1811632" y="332520"/>
                </a:lnTo>
                <a:lnTo>
                  <a:pt x="2006902" y="137087"/>
                </a:lnTo>
                <a:lnTo>
                  <a:pt x="2011023" y="133603"/>
                </a:lnTo>
                <a:lnTo>
                  <a:pt x="2014827" y="130119"/>
                </a:lnTo>
                <a:lnTo>
                  <a:pt x="2019265" y="126634"/>
                </a:lnTo>
                <a:lnTo>
                  <a:pt x="2023703" y="123784"/>
                </a:lnTo>
                <a:lnTo>
                  <a:pt x="2028141" y="120933"/>
                </a:lnTo>
                <a:lnTo>
                  <a:pt x="2032896" y="118399"/>
                </a:lnTo>
                <a:lnTo>
                  <a:pt x="2037017" y="116182"/>
                </a:lnTo>
                <a:lnTo>
                  <a:pt x="2041772" y="113965"/>
                </a:lnTo>
                <a:lnTo>
                  <a:pt x="2046843" y="112064"/>
                </a:lnTo>
                <a:lnTo>
                  <a:pt x="2051598" y="110797"/>
                </a:lnTo>
                <a:lnTo>
                  <a:pt x="2056670" y="109213"/>
                </a:lnTo>
                <a:lnTo>
                  <a:pt x="2061425" y="108263"/>
                </a:lnTo>
                <a:lnTo>
                  <a:pt x="2066497" y="107313"/>
                </a:lnTo>
                <a:lnTo>
                  <a:pt x="2071569" y="106679"/>
                </a:lnTo>
                <a:lnTo>
                  <a:pt x="2076641" y="106363"/>
                </a:lnTo>
                <a:close/>
                <a:moveTo>
                  <a:pt x="2213628" y="19050"/>
                </a:moveTo>
                <a:lnTo>
                  <a:pt x="2219371" y="19369"/>
                </a:lnTo>
                <a:lnTo>
                  <a:pt x="2225751" y="20007"/>
                </a:lnTo>
                <a:lnTo>
                  <a:pt x="2231493" y="21602"/>
                </a:lnTo>
                <a:lnTo>
                  <a:pt x="2237236" y="23516"/>
                </a:lnTo>
                <a:lnTo>
                  <a:pt x="2242978" y="26387"/>
                </a:lnTo>
                <a:lnTo>
                  <a:pt x="2248401" y="29258"/>
                </a:lnTo>
                <a:lnTo>
                  <a:pt x="2253506" y="33087"/>
                </a:lnTo>
                <a:lnTo>
                  <a:pt x="2258291" y="37234"/>
                </a:lnTo>
                <a:lnTo>
                  <a:pt x="2262757" y="42019"/>
                </a:lnTo>
                <a:lnTo>
                  <a:pt x="2266266" y="47123"/>
                </a:lnTo>
                <a:lnTo>
                  <a:pt x="2269457" y="52547"/>
                </a:lnTo>
                <a:lnTo>
                  <a:pt x="2272009" y="58608"/>
                </a:lnTo>
                <a:lnTo>
                  <a:pt x="2273923" y="64350"/>
                </a:lnTo>
                <a:lnTo>
                  <a:pt x="2275518" y="70412"/>
                </a:lnTo>
                <a:lnTo>
                  <a:pt x="2276475" y="76154"/>
                </a:lnTo>
                <a:lnTo>
                  <a:pt x="2276475" y="82216"/>
                </a:lnTo>
                <a:lnTo>
                  <a:pt x="2276475" y="88277"/>
                </a:lnTo>
                <a:lnTo>
                  <a:pt x="2275518" y="94338"/>
                </a:lnTo>
                <a:lnTo>
                  <a:pt x="2273923" y="100400"/>
                </a:lnTo>
                <a:lnTo>
                  <a:pt x="2272009" y="106142"/>
                </a:lnTo>
                <a:lnTo>
                  <a:pt x="2269457" y="111565"/>
                </a:lnTo>
                <a:lnTo>
                  <a:pt x="2266266" y="117308"/>
                </a:lnTo>
                <a:lnTo>
                  <a:pt x="2262757" y="122412"/>
                </a:lnTo>
                <a:lnTo>
                  <a:pt x="2258291" y="126878"/>
                </a:lnTo>
                <a:lnTo>
                  <a:pt x="2241064" y="144105"/>
                </a:lnTo>
                <a:lnTo>
                  <a:pt x="2236598" y="148253"/>
                </a:lnTo>
                <a:lnTo>
                  <a:pt x="2232769" y="150805"/>
                </a:lnTo>
                <a:lnTo>
                  <a:pt x="2230855" y="151443"/>
                </a:lnTo>
                <a:lnTo>
                  <a:pt x="2228941" y="152400"/>
                </a:lnTo>
                <a:lnTo>
                  <a:pt x="2227346" y="152400"/>
                </a:lnTo>
                <a:lnTo>
                  <a:pt x="2225751" y="152400"/>
                </a:lnTo>
                <a:lnTo>
                  <a:pt x="2224156" y="152081"/>
                </a:lnTo>
                <a:lnTo>
                  <a:pt x="2222880" y="151443"/>
                </a:lnTo>
                <a:lnTo>
                  <a:pt x="2220009" y="149848"/>
                </a:lnTo>
                <a:lnTo>
                  <a:pt x="2217456" y="147295"/>
                </a:lnTo>
                <a:lnTo>
                  <a:pt x="2214904" y="143786"/>
                </a:lnTo>
                <a:lnTo>
                  <a:pt x="2212352" y="140277"/>
                </a:lnTo>
                <a:lnTo>
                  <a:pt x="2209800" y="135811"/>
                </a:lnTo>
                <a:lnTo>
                  <a:pt x="2204058" y="126240"/>
                </a:lnTo>
                <a:lnTo>
                  <a:pt x="2201186" y="121455"/>
                </a:lnTo>
                <a:lnTo>
                  <a:pt x="2197358" y="116351"/>
                </a:lnTo>
                <a:lnTo>
                  <a:pt x="2193530" y="111246"/>
                </a:lnTo>
                <a:lnTo>
                  <a:pt x="2189064" y="106461"/>
                </a:lnTo>
                <a:lnTo>
                  <a:pt x="2184278" y="101995"/>
                </a:lnTo>
                <a:lnTo>
                  <a:pt x="2179493" y="98167"/>
                </a:lnTo>
                <a:lnTo>
                  <a:pt x="2174389" y="94657"/>
                </a:lnTo>
                <a:lnTo>
                  <a:pt x="2169285" y="91467"/>
                </a:lnTo>
                <a:lnTo>
                  <a:pt x="2159714" y="85725"/>
                </a:lnTo>
                <a:lnTo>
                  <a:pt x="2155248" y="83173"/>
                </a:lnTo>
                <a:lnTo>
                  <a:pt x="2151739" y="80620"/>
                </a:lnTo>
                <a:lnTo>
                  <a:pt x="2148229" y="78068"/>
                </a:lnTo>
                <a:lnTo>
                  <a:pt x="2145677" y="75516"/>
                </a:lnTo>
                <a:lnTo>
                  <a:pt x="2144082" y="72964"/>
                </a:lnTo>
                <a:lnTo>
                  <a:pt x="2143763" y="71369"/>
                </a:lnTo>
                <a:lnTo>
                  <a:pt x="2143125" y="69774"/>
                </a:lnTo>
                <a:lnTo>
                  <a:pt x="2143125" y="68179"/>
                </a:lnTo>
                <a:lnTo>
                  <a:pt x="2143763" y="66584"/>
                </a:lnTo>
                <a:lnTo>
                  <a:pt x="2144082" y="64669"/>
                </a:lnTo>
                <a:lnTo>
                  <a:pt x="2144720" y="63074"/>
                </a:lnTo>
                <a:lnTo>
                  <a:pt x="2147591" y="59246"/>
                </a:lnTo>
                <a:lnTo>
                  <a:pt x="2151419" y="54780"/>
                </a:lnTo>
                <a:lnTo>
                  <a:pt x="2168647" y="37234"/>
                </a:lnTo>
                <a:lnTo>
                  <a:pt x="2173751" y="33087"/>
                </a:lnTo>
                <a:lnTo>
                  <a:pt x="2178855" y="29258"/>
                </a:lnTo>
                <a:lnTo>
                  <a:pt x="2183959" y="26387"/>
                </a:lnTo>
                <a:lnTo>
                  <a:pt x="2189702" y="23516"/>
                </a:lnTo>
                <a:lnTo>
                  <a:pt x="2195125" y="21602"/>
                </a:lnTo>
                <a:lnTo>
                  <a:pt x="2201506" y="20007"/>
                </a:lnTo>
                <a:lnTo>
                  <a:pt x="2207248" y="19369"/>
                </a:lnTo>
                <a:lnTo>
                  <a:pt x="2213628" y="19050"/>
                </a:lnTo>
                <a:close/>
                <a:moveTo>
                  <a:pt x="1985550" y="0"/>
                </a:moveTo>
                <a:lnTo>
                  <a:pt x="1989686" y="0"/>
                </a:lnTo>
                <a:lnTo>
                  <a:pt x="1993822" y="0"/>
                </a:lnTo>
                <a:lnTo>
                  <a:pt x="1997640" y="634"/>
                </a:lnTo>
                <a:lnTo>
                  <a:pt x="2001776" y="1903"/>
                </a:lnTo>
                <a:lnTo>
                  <a:pt x="2005594" y="2855"/>
                </a:lnTo>
                <a:lnTo>
                  <a:pt x="2009411" y="4759"/>
                </a:lnTo>
                <a:lnTo>
                  <a:pt x="2012911" y="6980"/>
                </a:lnTo>
                <a:lnTo>
                  <a:pt x="2016411" y="9518"/>
                </a:lnTo>
                <a:lnTo>
                  <a:pt x="2019592" y="12374"/>
                </a:lnTo>
                <a:lnTo>
                  <a:pt x="2022456" y="15229"/>
                </a:lnTo>
                <a:lnTo>
                  <a:pt x="2025001" y="19037"/>
                </a:lnTo>
                <a:lnTo>
                  <a:pt x="2026910" y="22210"/>
                </a:lnTo>
                <a:lnTo>
                  <a:pt x="2028819" y="26334"/>
                </a:lnTo>
                <a:lnTo>
                  <a:pt x="2030091" y="29824"/>
                </a:lnTo>
                <a:lnTo>
                  <a:pt x="2031364" y="33949"/>
                </a:lnTo>
                <a:lnTo>
                  <a:pt x="2031682" y="37757"/>
                </a:lnTo>
                <a:lnTo>
                  <a:pt x="2032000" y="41881"/>
                </a:lnTo>
                <a:lnTo>
                  <a:pt x="2031682" y="46006"/>
                </a:lnTo>
                <a:lnTo>
                  <a:pt x="2031046" y="49813"/>
                </a:lnTo>
                <a:lnTo>
                  <a:pt x="2030091" y="53938"/>
                </a:lnTo>
                <a:lnTo>
                  <a:pt x="2028819" y="57745"/>
                </a:lnTo>
                <a:lnTo>
                  <a:pt x="2026910" y="61553"/>
                </a:lnTo>
                <a:lnTo>
                  <a:pt x="2025001" y="65043"/>
                </a:lnTo>
                <a:lnTo>
                  <a:pt x="2022456" y="68533"/>
                </a:lnTo>
                <a:lnTo>
                  <a:pt x="2019592" y="71706"/>
                </a:lnTo>
                <a:lnTo>
                  <a:pt x="1637177" y="453081"/>
                </a:lnTo>
                <a:lnTo>
                  <a:pt x="1633995" y="455937"/>
                </a:lnTo>
                <a:lnTo>
                  <a:pt x="1630814" y="458158"/>
                </a:lnTo>
                <a:lnTo>
                  <a:pt x="1626996" y="460379"/>
                </a:lnTo>
                <a:lnTo>
                  <a:pt x="1623496" y="462283"/>
                </a:lnTo>
                <a:lnTo>
                  <a:pt x="1619360" y="463552"/>
                </a:lnTo>
                <a:lnTo>
                  <a:pt x="1615224" y="464186"/>
                </a:lnTo>
                <a:lnTo>
                  <a:pt x="1611407" y="465138"/>
                </a:lnTo>
                <a:lnTo>
                  <a:pt x="1607271" y="465138"/>
                </a:lnTo>
                <a:lnTo>
                  <a:pt x="1603135" y="465138"/>
                </a:lnTo>
                <a:lnTo>
                  <a:pt x="1599317" y="464186"/>
                </a:lnTo>
                <a:lnTo>
                  <a:pt x="1595181" y="463552"/>
                </a:lnTo>
                <a:lnTo>
                  <a:pt x="1591681" y="462283"/>
                </a:lnTo>
                <a:lnTo>
                  <a:pt x="1587864" y="460379"/>
                </a:lnTo>
                <a:lnTo>
                  <a:pt x="1584364" y="458158"/>
                </a:lnTo>
                <a:lnTo>
                  <a:pt x="1580864" y="455937"/>
                </a:lnTo>
                <a:lnTo>
                  <a:pt x="1577683" y="453081"/>
                </a:lnTo>
                <a:lnTo>
                  <a:pt x="1574819" y="449591"/>
                </a:lnTo>
                <a:lnTo>
                  <a:pt x="1572274" y="446418"/>
                </a:lnTo>
                <a:lnTo>
                  <a:pt x="1570047" y="442928"/>
                </a:lnTo>
                <a:lnTo>
                  <a:pt x="1568138" y="439121"/>
                </a:lnTo>
                <a:lnTo>
                  <a:pt x="1567184" y="435314"/>
                </a:lnTo>
                <a:lnTo>
                  <a:pt x="1565911" y="431189"/>
                </a:lnTo>
                <a:lnTo>
                  <a:pt x="1565275" y="427381"/>
                </a:lnTo>
                <a:lnTo>
                  <a:pt x="1565275" y="423257"/>
                </a:lnTo>
                <a:lnTo>
                  <a:pt x="1565275" y="419132"/>
                </a:lnTo>
                <a:lnTo>
                  <a:pt x="1565911" y="415007"/>
                </a:lnTo>
                <a:lnTo>
                  <a:pt x="1567184" y="411517"/>
                </a:lnTo>
                <a:lnTo>
                  <a:pt x="1568138" y="407393"/>
                </a:lnTo>
                <a:lnTo>
                  <a:pt x="1570047" y="403902"/>
                </a:lnTo>
                <a:lnTo>
                  <a:pt x="1572274" y="400095"/>
                </a:lnTo>
                <a:lnTo>
                  <a:pt x="1574819" y="396922"/>
                </a:lnTo>
                <a:lnTo>
                  <a:pt x="1577683" y="393749"/>
                </a:lnTo>
                <a:lnTo>
                  <a:pt x="1960098" y="12374"/>
                </a:lnTo>
                <a:lnTo>
                  <a:pt x="1962962" y="9518"/>
                </a:lnTo>
                <a:lnTo>
                  <a:pt x="1966779" y="6980"/>
                </a:lnTo>
                <a:lnTo>
                  <a:pt x="1970279" y="4759"/>
                </a:lnTo>
                <a:lnTo>
                  <a:pt x="1974097" y="2855"/>
                </a:lnTo>
                <a:lnTo>
                  <a:pt x="1977596" y="1903"/>
                </a:lnTo>
                <a:lnTo>
                  <a:pt x="1981732" y="634"/>
                </a:lnTo>
                <a:lnTo>
                  <a:pt x="1985550" y="0"/>
                </a:ln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ea typeface="宋体" panose="02010600030101010101" pitchFamily="2" charset="-122"/>
            </a:endParaRPr>
          </a:p>
        </p:txBody>
      </p:sp>
      <p:sp>
        <p:nvSpPr>
          <p:cNvPr id="53" name="文本框 9"/>
          <p:cNvSpPr txBox="1"/>
          <p:nvPr/>
        </p:nvSpPr>
        <p:spPr>
          <a:xfrm>
            <a:off x="2910593" y="2979698"/>
            <a:ext cx="1723583" cy="377026"/>
          </a:xfrm>
          <a:prstGeom prst="rect">
            <a:avLst/>
          </a:prstGeom>
          <a:noFill/>
        </p:spPr>
        <p:txBody>
          <a:bodyPr wrap="square" lIns="68580" tIns="34290" rIns="68580" bIns="34290" rtlCol="0">
            <a:spAutoFit/>
          </a:bodyPr>
          <a:lstStyle/>
          <a:p>
            <a:pPr marL="0" lvl="1" algn="ctr"/>
            <a:r>
              <a:rPr lang="zh-CN" altLang="en-US" sz="2000" b="1" dirty="0">
                <a:solidFill>
                  <a:schemeClr val="bg1"/>
                </a:solidFill>
                <a:latin typeface="微软雅黑" pitchFamily="34" charset="-122"/>
                <a:ea typeface="微软雅黑" pitchFamily="34" charset="-122"/>
              </a:rPr>
              <a:t>功能需求</a:t>
            </a:r>
          </a:p>
        </p:txBody>
      </p:sp>
      <p:sp>
        <p:nvSpPr>
          <p:cNvPr id="55" name="文本框 9"/>
          <p:cNvSpPr txBox="1"/>
          <p:nvPr/>
        </p:nvSpPr>
        <p:spPr>
          <a:xfrm>
            <a:off x="4564234" y="2982445"/>
            <a:ext cx="1611262" cy="377026"/>
          </a:xfrm>
          <a:prstGeom prst="rect">
            <a:avLst/>
          </a:prstGeom>
          <a:noFill/>
        </p:spPr>
        <p:txBody>
          <a:bodyPr wrap="square" lIns="68580" tIns="34290" rIns="68580" bIns="34290" rtlCol="0">
            <a:spAutoFit/>
          </a:bodyPr>
          <a:lstStyle/>
          <a:p>
            <a:pPr marL="0" lvl="1" algn="ctr"/>
            <a:r>
              <a:rPr lang="zh-CN" altLang="en-US" sz="2000" b="1" dirty="0">
                <a:solidFill>
                  <a:schemeClr val="bg1"/>
                </a:solidFill>
                <a:latin typeface="微软雅黑" pitchFamily="34" charset="-122"/>
                <a:ea typeface="微软雅黑" pitchFamily="34" charset="-122"/>
              </a:rPr>
              <a:t>外部接口</a:t>
            </a:r>
          </a:p>
        </p:txBody>
      </p:sp>
      <p:sp>
        <p:nvSpPr>
          <p:cNvPr id="57" name="文本框 9"/>
          <p:cNvSpPr txBox="1"/>
          <p:nvPr/>
        </p:nvSpPr>
        <p:spPr>
          <a:xfrm>
            <a:off x="6266345" y="2982445"/>
            <a:ext cx="1562791" cy="377026"/>
          </a:xfrm>
          <a:prstGeom prst="rect">
            <a:avLst/>
          </a:prstGeom>
          <a:noFill/>
        </p:spPr>
        <p:txBody>
          <a:bodyPr wrap="square" lIns="68580" tIns="34290" rIns="68580" bIns="34290" rtlCol="0">
            <a:spAutoFit/>
          </a:bodyPr>
          <a:lstStyle/>
          <a:p>
            <a:pPr marL="0" lvl="1" algn="ctr"/>
            <a:r>
              <a:rPr lang="zh-CN" altLang="en-US" sz="2000" b="1" dirty="0">
                <a:solidFill>
                  <a:schemeClr val="bg1"/>
                </a:solidFill>
                <a:latin typeface="微软雅黑" pitchFamily="34" charset="-122"/>
                <a:ea typeface="微软雅黑" pitchFamily="34" charset="-122"/>
              </a:rPr>
              <a:t>性能需求</a:t>
            </a:r>
          </a:p>
        </p:txBody>
      </p:sp>
      <p:sp>
        <p:nvSpPr>
          <p:cNvPr id="63" name="Freeform 5"/>
          <p:cNvSpPr>
            <a:spLocks/>
          </p:cNvSpPr>
          <p:nvPr/>
        </p:nvSpPr>
        <p:spPr bwMode="auto">
          <a:xfrm>
            <a:off x="3637930" y="0"/>
            <a:ext cx="1870372" cy="791722"/>
          </a:xfrm>
          <a:custGeom>
            <a:avLst/>
            <a:gdLst/>
            <a:ahLst/>
            <a:cxnLst/>
            <a:rect l="l" t="t" r="r" b="b"/>
            <a:pathLst>
              <a:path w="1212931" h="513429">
                <a:moveTo>
                  <a:pt x="0" y="0"/>
                </a:moveTo>
                <a:lnTo>
                  <a:pt x="1212931" y="0"/>
                </a:lnTo>
                <a:cubicBezTo>
                  <a:pt x="1210875" y="8189"/>
                  <a:pt x="1207259" y="15721"/>
                  <a:pt x="1202896" y="22772"/>
                </a:cubicBezTo>
                <a:lnTo>
                  <a:pt x="956422" y="454561"/>
                </a:lnTo>
                <a:cubicBezTo>
                  <a:pt x="946115" y="471761"/>
                  <a:pt x="931774" y="486697"/>
                  <a:pt x="913401" y="497559"/>
                </a:cubicBezTo>
                <a:cubicBezTo>
                  <a:pt x="894131" y="508874"/>
                  <a:pt x="873069" y="513853"/>
                  <a:pt x="852006" y="513401"/>
                </a:cubicBezTo>
                <a:lnTo>
                  <a:pt x="358161" y="513401"/>
                </a:lnTo>
                <a:cubicBezTo>
                  <a:pt x="338443" y="513401"/>
                  <a:pt x="317829" y="508422"/>
                  <a:pt x="299456" y="497559"/>
                </a:cubicBezTo>
                <a:cubicBezTo>
                  <a:pt x="281082" y="486697"/>
                  <a:pt x="266294" y="471761"/>
                  <a:pt x="256435" y="454109"/>
                </a:cubicBezTo>
                <a:lnTo>
                  <a:pt x="8616" y="20509"/>
                </a:lnTo>
                <a:close/>
              </a:path>
            </a:pathLst>
          </a:custGeom>
          <a:solidFill>
            <a:schemeClr val="accent6"/>
          </a:solidFill>
          <a:ln w="952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0" name="TextBox 19"/>
          <p:cNvSpPr txBox="1"/>
          <p:nvPr/>
        </p:nvSpPr>
        <p:spPr>
          <a:xfrm>
            <a:off x="4070415" y="189612"/>
            <a:ext cx="1005403" cy="584775"/>
          </a:xfrm>
          <a:prstGeom prst="rect">
            <a:avLst/>
          </a:prstGeom>
          <a:noFill/>
        </p:spPr>
        <p:txBody>
          <a:bodyPr wrap="none" rtlCol="0">
            <a:spAutoFit/>
          </a:bodyPr>
          <a:lstStyle/>
          <a:p>
            <a:pPr algn="ctr"/>
            <a:r>
              <a:rPr lang="zh-CN" altLang="en-US" sz="3200" b="1" dirty="0">
                <a:solidFill>
                  <a:schemeClr val="bg1"/>
                </a:solidFill>
                <a:latin typeface="微软雅黑" pitchFamily="34" charset="-122"/>
                <a:ea typeface="微软雅黑" pitchFamily="34" charset="-122"/>
              </a:rPr>
              <a:t>目录</a:t>
            </a:r>
          </a:p>
        </p:txBody>
      </p:sp>
      <p:sp>
        <p:nvSpPr>
          <p:cNvPr id="65" name="矩形 64"/>
          <p:cNvSpPr/>
          <p:nvPr/>
        </p:nvSpPr>
        <p:spPr>
          <a:xfrm>
            <a:off x="0" y="5035826"/>
            <a:ext cx="9144000" cy="10767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97239288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grpId="0" nodeType="with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p:cTn id="7" dur="500" fill="hold"/>
                                        <p:tgtEl>
                                          <p:spTgt spid="30"/>
                                        </p:tgtEl>
                                        <p:attrNameLst>
                                          <p:attrName>ppt_w</p:attrName>
                                        </p:attrNameLst>
                                      </p:cBhvr>
                                      <p:tavLst>
                                        <p:tav tm="0">
                                          <p:val>
                                            <p:fltVal val="0"/>
                                          </p:val>
                                        </p:tav>
                                        <p:tav tm="100000">
                                          <p:val>
                                            <p:strVal val="#ppt_w"/>
                                          </p:val>
                                        </p:tav>
                                      </p:tavLst>
                                    </p:anim>
                                    <p:anim calcmode="lin" valueType="num">
                                      <p:cBhvr>
                                        <p:cTn id="8" dur="500" fill="hold"/>
                                        <p:tgtEl>
                                          <p:spTgt spid="30"/>
                                        </p:tgtEl>
                                        <p:attrNameLst>
                                          <p:attrName>ppt_h</p:attrName>
                                        </p:attrNameLst>
                                      </p:cBhvr>
                                      <p:tavLst>
                                        <p:tav tm="0">
                                          <p:val>
                                            <p:fltVal val="0"/>
                                          </p:val>
                                        </p:tav>
                                        <p:tav tm="100000">
                                          <p:val>
                                            <p:strVal val="#ppt_h"/>
                                          </p:val>
                                        </p:tav>
                                      </p:tavLst>
                                    </p:anim>
                                    <p:animEffect transition="in" filter="fade">
                                      <p:cBhvr>
                                        <p:cTn id="9" dur="500"/>
                                        <p:tgtEl>
                                          <p:spTgt spid="30"/>
                                        </p:tgtEl>
                                      </p:cBhvr>
                                    </p:animEffect>
                                    <p:anim calcmode="lin" valueType="num">
                                      <p:cBhvr>
                                        <p:cTn id="10" dur="500" fill="hold"/>
                                        <p:tgtEl>
                                          <p:spTgt spid="30"/>
                                        </p:tgtEl>
                                        <p:attrNameLst>
                                          <p:attrName>ppt_x</p:attrName>
                                        </p:attrNameLst>
                                      </p:cBhvr>
                                      <p:tavLst>
                                        <p:tav tm="0">
                                          <p:val>
                                            <p:fltVal val="0.5"/>
                                          </p:val>
                                        </p:tav>
                                        <p:tav tm="100000">
                                          <p:val>
                                            <p:strVal val="#ppt_x"/>
                                          </p:val>
                                        </p:tav>
                                      </p:tavLst>
                                    </p:anim>
                                    <p:anim calcmode="lin" valueType="num">
                                      <p:cBhvr>
                                        <p:cTn id="11" dur="500" fill="hold"/>
                                        <p:tgtEl>
                                          <p:spTgt spid="30"/>
                                        </p:tgtEl>
                                        <p:attrNameLst>
                                          <p:attrName>ppt_y</p:attrName>
                                        </p:attrNameLst>
                                      </p:cBhvr>
                                      <p:tavLst>
                                        <p:tav tm="0">
                                          <p:val>
                                            <p:fltVal val="0.5"/>
                                          </p:val>
                                        </p:tav>
                                        <p:tav tm="100000">
                                          <p:val>
                                            <p:strVal val="#ppt_y"/>
                                          </p:val>
                                        </p:tav>
                                      </p:tavLst>
                                    </p:anim>
                                  </p:childTnLst>
                                </p:cTn>
                              </p:par>
                              <p:par>
                                <p:cTn id="12" presetID="53" presetClass="entr" presetSubtype="528" fill="hold" grpId="0" nodeType="withEffect">
                                  <p:stCondLst>
                                    <p:cond delay="0"/>
                                  </p:stCondLst>
                                  <p:childTnLst>
                                    <p:set>
                                      <p:cBhvr>
                                        <p:cTn id="13" dur="1" fill="hold">
                                          <p:stCondLst>
                                            <p:cond delay="0"/>
                                          </p:stCondLst>
                                        </p:cTn>
                                        <p:tgtEl>
                                          <p:spTgt spid="36"/>
                                        </p:tgtEl>
                                        <p:attrNameLst>
                                          <p:attrName>style.visibility</p:attrName>
                                        </p:attrNameLst>
                                      </p:cBhvr>
                                      <p:to>
                                        <p:strVal val="visible"/>
                                      </p:to>
                                    </p:set>
                                    <p:anim calcmode="lin" valueType="num">
                                      <p:cBhvr>
                                        <p:cTn id="14" dur="500" fill="hold"/>
                                        <p:tgtEl>
                                          <p:spTgt spid="36"/>
                                        </p:tgtEl>
                                        <p:attrNameLst>
                                          <p:attrName>ppt_w</p:attrName>
                                        </p:attrNameLst>
                                      </p:cBhvr>
                                      <p:tavLst>
                                        <p:tav tm="0">
                                          <p:val>
                                            <p:fltVal val="0"/>
                                          </p:val>
                                        </p:tav>
                                        <p:tav tm="100000">
                                          <p:val>
                                            <p:strVal val="#ppt_w"/>
                                          </p:val>
                                        </p:tav>
                                      </p:tavLst>
                                    </p:anim>
                                    <p:anim calcmode="lin" valueType="num">
                                      <p:cBhvr>
                                        <p:cTn id="15" dur="500" fill="hold"/>
                                        <p:tgtEl>
                                          <p:spTgt spid="36"/>
                                        </p:tgtEl>
                                        <p:attrNameLst>
                                          <p:attrName>ppt_h</p:attrName>
                                        </p:attrNameLst>
                                      </p:cBhvr>
                                      <p:tavLst>
                                        <p:tav tm="0">
                                          <p:val>
                                            <p:fltVal val="0"/>
                                          </p:val>
                                        </p:tav>
                                        <p:tav tm="100000">
                                          <p:val>
                                            <p:strVal val="#ppt_h"/>
                                          </p:val>
                                        </p:tav>
                                      </p:tavLst>
                                    </p:anim>
                                    <p:animEffect transition="in" filter="fade">
                                      <p:cBhvr>
                                        <p:cTn id="16" dur="500"/>
                                        <p:tgtEl>
                                          <p:spTgt spid="36"/>
                                        </p:tgtEl>
                                      </p:cBhvr>
                                    </p:animEffect>
                                    <p:anim calcmode="lin" valueType="num">
                                      <p:cBhvr>
                                        <p:cTn id="17" dur="500" fill="hold"/>
                                        <p:tgtEl>
                                          <p:spTgt spid="36"/>
                                        </p:tgtEl>
                                        <p:attrNameLst>
                                          <p:attrName>ppt_x</p:attrName>
                                        </p:attrNameLst>
                                      </p:cBhvr>
                                      <p:tavLst>
                                        <p:tav tm="0">
                                          <p:val>
                                            <p:fltVal val="0.5"/>
                                          </p:val>
                                        </p:tav>
                                        <p:tav tm="100000">
                                          <p:val>
                                            <p:strVal val="#ppt_x"/>
                                          </p:val>
                                        </p:tav>
                                      </p:tavLst>
                                    </p:anim>
                                    <p:anim calcmode="lin" valueType="num">
                                      <p:cBhvr>
                                        <p:cTn id="18" dur="500" fill="hold"/>
                                        <p:tgtEl>
                                          <p:spTgt spid="36"/>
                                        </p:tgtEl>
                                        <p:attrNameLst>
                                          <p:attrName>ppt_y</p:attrName>
                                        </p:attrNameLst>
                                      </p:cBhvr>
                                      <p:tavLst>
                                        <p:tav tm="0">
                                          <p:val>
                                            <p:fltVal val="0.5"/>
                                          </p:val>
                                        </p:tav>
                                        <p:tav tm="100000">
                                          <p:val>
                                            <p:strVal val="#ppt_y"/>
                                          </p:val>
                                        </p:tav>
                                      </p:tavLst>
                                    </p:anim>
                                  </p:childTnLst>
                                </p:cTn>
                              </p:par>
                              <p:par>
                                <p:cTn id="19" presetID="53" presetClass="entr" presetSubtype="528" fill="hold" grpId="0" nodeType="withEffect">
                                  <p:stCondLst>
                                    <p:cond delay="200"/>
                                  </p:stCondLst>
                                  <p:childTnLst>
                                    <p:set>
                                      <p:cBhvr>
                                        <p:cTn id="20" dur="1" fill="hold">
                                          <p:stCondLst>
                                            <p:cond delay="0"/>
                                          </p:stCondLst>
                                        </p:cTn>
                                        <p:tgtEl>
                                          <p:spTgt spid="27"/>
                                        </p:tgtEl>
                                        <p:attrNameLst>
                                          <p:attrName>style.visibility</p:attrName>
                                        </p:attrNameLst>
                                      </p:cBhvr>
                                      <p:to>
                                        <p:strVal val="visible"/>
                                      </p:to>
                                    </p:set>
                                    <p:anim calcmode="lin" valueType="num">
                                      <p:cBhvr>
                                        <p:cTn id="21" dur="500" fill="hold"/>
                                        <p:tgtEl>
                                          <p:spTgt spid="27"/>
                                        </p:tgtEl>
                                        <p:attrNameLst>
                                          <p:attrName>ppt_w</p:attrName>
                                        </p:attrNameLst>
                                      </p:cBhvr>
                                      <p:tavLst>
                                        <p:tav tm="0">
                                          <p:val>
                                            <p:fltVal val="0"/>
                                          </p:val>
                                        </p:tav>
                                        <p:tav tm="100000">
                                          <p:val>
                                            <p:strVal val="#ppt_w"/>
                                          </p:val>
                                        </p:tav>
                                      </p:tavLst>
                                    </p:anim>
                                    <p:anim calcmode="lin" valueType="num">
                                      <p:cBhvr>
                                        <p:cTn id="22" dur="500" fill="hold"/>
                                        <p:tgtEl>
                                          <p:spTgt spid="27"/>
                                        </p:tgtEl>
                                        <p:attrNameLst>
                                          <p:attrName>ppt_h</p:attrName>
                                        </p:attrNameLst>
                                      </p:cBhvr>
                                      <p:tavLst>
                                        <p:tav tm="0">
                                          <p:val>
                                            <p:fltVal val="0"/>
                                          </p:val>
                                        </p:tav>
                                        <p:tav tm="100000">
                                          <p:val>
                                            <p:strVal val="#ppt_h"/>
                                          </p:val>
                                        </p:tav>
                                      </p:tavLst>
                                    </p:anim>
                                    <p:animEffect transition="in" filter="fade">
                                      <p:cBhvr>
                                        <p:cTn id="23" dur="500"/>
                                        <p:tgtEl>
                                          <p:spTgt spid="27"/>
                                        </p:tgtEl>
                                      </p:cBhvr>
                                    </p:animEffect>
                                    <p:anim calcmode="lin" valueType="num">
                                      <p:cBhvr>
                                        <p:cTn id="24" dur="500" fill="hold"/>
                                        <p:tgtEl>
                                          <p:spTgt spid="27"/>
                                        </p:tgtEl>
                                        <p:attrNameLst>
                                          <p:attrName>ppt_x</p:attrName>
                                        </p:attrNameLst>
                                      </p:cBhvr>
                                      <p:tavLst>
                                        <p:tav tm="0">
                                          <p:val>
                                            <p:fltVal val="0.5"/>
                                          </p:val>
                                        </p:tav>
                                        <p:tav tm="100000">
                                          <p:val>
                                            <p:strVal val="#ppt_x"/>
                                          </p:val>
                                        </p:tav>
                                      </p:tavLst>
                                    </p:anim>
                                    <p:anim calcmode="lin" valueType="num">
                                      <p:cBhvr>
                                        <p:cTn id="25" dur="500" fill="hold"/>
                                        <p:tgtEl>
                                          <p:spTgt spid="27"/>
                                        </p:tgtEl>
                                        <p:attrNameLst>
                                          <p:attrName>ppt_y</p:attrName>
                                        </p:attrNameLst>
                                      </p:cBhvr>
                                      <p:tavLst>
                                        <p:tav tm="0">
                                          <p:val>
                                            <p:fltVal val="0.5"/>
                                          </p:val>
                                        </p:tav>
                                        <p:tav tm="100000">
                                          <p:val>
                                            <p:strVal val="#ppt_y"/>
                                          </p:val>
                                        </p:tav>
                                      </p:tavLst>
                                    </p:anim>
                                  </p:childTnLst>
                                </p:cTn>
                              </p:par>
                              <p:par>
                                <p:cTn id="26" presetID="53" presetClass="entr" presetSubtype="528" fill="hold" grpId="0" nodeType="withEffect">
                                  <p:stCondLst>
                                    <p:cond delay="200"/>
                                  </p:stCondLst>
                                  <p:childTnLst>
                                    <p:set>
                                      <p:cBhvr>
                                        <p:cTn id="27" dur="1" fill="hold">
                                          <p:stCondLst>
                                            <p:cond delay="0"/>
                                          </p:stCondLst>
                                        </p:cTn>
                                        <p:tgtEl>
                                          <p:spTgt spid="29"/>
                                        </p:tgtEl>
                                        <p:attrNameLst>
                                          <p:attrName>style.visibility</p:attrName>
                                        </p:attrNameLst>
                                      </p:cBhvr>
                                      <p:to>
                                        <p:strVal val="visible"/>
                                      </p:to>
                                    </p:set>
                                    <p:anim calcmode="lin" valueType="num">
                                      <p:cBhvr>
                                        <p:cTn id="28" dur="500" fill="hold"/>
                                        <p:tgtEl>
                                          <p:spTgt spid="29"/>
                                        </p:tgtEl>
                                        <p:attrNameLst>
                                          <p:attrName>ppt_w</p:attrName>
                                        </p:attrNameLst>
                                      </p:cBhvr>
                                      <p:tavLst>
                                        <p:tav tm="0">
                                          <p:val>
                                            <p:fltVal val="0"/>
                                          </p:val>
                                        </p:tav>
                                        <p:tav tm="100000">
                                          <p:val>
                                            <p:strVal val="#ppt_w"/>
                                          </p:val>
                                        </p:tav>
                                      </p:tavLst>
                                    </p:anim>
                                    <p:anim calcmode="lin" valueType="num">
                                      <p:cBhvr>
                                        <p:cTn id="29" dur="500" fill="hold"/>
                                        <p:tgtEl>
                                          <p:spTgt spid="29"/>
                                        </p:tgtEl>
                                        <p:attrNameLst>
                                          <p:attrName>ppt_h</p:attrName>
                                        </p:attrNameLst>
                                      </p:cBhvr>
                                      <p:tavLst>
                                        <p:tav tm="0">
                                          <p:val>
                                            <p:fltVal val="0"/>
                                          </p:val>
                                        </p:tav>
                                        <p:tav tm="100000">
                                          <p:val>
                                            <p:strVal val="#ppt_h"/>
                                          </p:val>
                                        </p:tav>
                                      </p:tavLst>
                                    </p:anim>
                                    <p:animEffect transition="in" filter="fade">
                                      <p:cBhvr>
                                        <p:cTn id="30" dur="500"/>
                                        <p:tgtEl>
                                          <p:spTgt spid="29"/>
                                        </p:tgtEl>
                                      </p:cBhvr>
                                    </p:animEffect>
                                    <p:anim calcmode="lin" valueType="num">
                                      <p:cBhvr>
                                        <p:cTn id="31" dur="500" fill="hold"/>
                                        <p:tgtEl>
                                          <p:spTgt spid="29"/>
                                        </p:tgtEl>
                                        <p:attrNameLst>
                                          <p:attrName>ppt_x</p:attrName>
                                        </p:attrNameLst>
                                      </p:cBhvr>
                                      <p:tavLst>
                                        <p:tav tm="0">
                                          <p:val>
                                            <p:fltVal val="0.5"/>
                                          </p:val>
                                        </p:tav>
                                        <p:tav tm="100000">
                                          <p:val>
                                            <p:strVal val="#ppt_x"/>
                                          </p:val>
                                        </p:tav>
                                      </p:tavLst>
                                    </p:anim>
                                    <p:anim calcmode="lin" valueType="num">
                                      <p:cBhvr>
                                        <p:cTn id="32" dur="500" fill="hold"/>
                                        <p:tgtEl>
                                          <p:spTgt spid="29"/>
                                        </p:tgtEl>
                                        <p:attrNameLst>
                                          <p:attrName>ppt_y</p:attrName>
                                        </p:attrNameLst>
                                      </p:cBhvr>
                                      <p:tavLst>
                                        <p:tav tm="0">
                                          <p:val>
                                            <p:fltVal val="0.5"/>
                                          </p:val>
                                        </p:tav>
                                        <p:tav tm="100000">
                                          <p:val>
                                            <p:strVal val="#ppt_y"/>
                                          </p:val>
                                        </p:tav>
                                      </p:tavLst>
                                    </p:anim>
                                  </p:childTnLst>
                                </p:cTn>
                              </p:par>
                              <p:par>
                                <p:cTn id="33" presetID="53" presetClass="entr" presetSubtype="528" fill="hold" grpId="0" nodeType="withEffect">
                                  <p:stCondLst>
                                    <p:cond delay="400"/>
                                  </p:stCondLst>
                                  <p:childTnLst>
                                    <p:set>
                                      <p:cBhvr>
                                        <p:cTn id="34" dur="1" fill="hold">
                                          <p:stCondLst>
                                            <p:cond delay="0"/>
                                          </p:stCondLst>
                                        </p:cTn>
                                        <p:tgtEl>
                                          <p:spTgt spid="37"/>
                                        </p:tgtEl>
                                        <p:attrNameLst>
                                          <p:attrName>style.visibility</p:attrName>
                                        </p:attrNameLst>
                                      </p:cBhvr>
                                      <p:to>
                                        <p:strVal val="visible"/>
                                      </p:to>
                                    </p:set>
                                    <p:anim calcmode="lin" valueType="num">
                                      <p:cBhvr>
                                        <p:cTn id="35" dur="500" fill="hold"/>
                                        <p:tgtEl>
                                          <p:spTgt spid="37"/>
                                        </p:tgtEl>
                                        <p:attrNameLst>
                                          <p:attrName>ppt_w</p:attrName>
                                        </p:attrNameLst>
                                      </p:cBhvr>
                                      <p:tavLst>
                                        <p:tav tm="0">
                                          <p:val>
                                            <p:fltVal val="0"/>
                                          </p:val>
                                        </p:tav>
                                        <p:tav tm="100000">
                                          <p:val>
                                            <p:strVal val="#ppt_w"/>
                                          </p:val>
                                        </p:tav>
                                      </p:tavLst>
                                    </p:anim>
                                    <p:anim calcmode="lin" valueType="num">
                                      <p:cBhvr>
                                        <p:cTn id="36" dur="500" fill="hold"/>
                                        <p:tgtEl>
                                          <p:spTgt spid="37"/>
                                        </p:tgtEl>
                                        <p:attrNameLst>
                                          <p:attrName>ppt_h</p:attrName>
                                        </p:attrNameLst>
                                      </p:cBhvr>
                                      <p:tavLst>
                                        <p:tav tm="0">
                                          <p:val>
                                            <p:fltVal val="0"/>
                                          </p:val>
                                        </p:tav>
                                        <p:tav tm="100000">
                                          <p:val>
                                            <p:strVal val="#ppt_h"/>
                                          </p:val>
                                        </p:tav>
                                      </p:tavLst>
                                    </p:anim>
                                    <p:animEffect transition="in" filter="fade">
                                      <p:cBhvr>
                                        <p:cTn id="37" dur="500"/>
                                        <p:tgtEl>
                                          <p:spTgt spid="37"/>
                                        </p:tgtEl>
                                      </p:cBhvr>
                                    </p:animEffect>
                                    <p:anim calcmode="lin" valueType="num">
                                      <p:cBhvr>
                                        <p:cTn id="38" dur="500" fill="hold"/>
                                        <p:tgtEl>
                                          <p:spTgt spid="37"/>
                                        </p:tgtEl>
                                        <p:attrNameLst>
                                          <p:attrName>ppt_x</p:attrName>
                                        </p:attrNameLst>
                                      </p:cBhvr>
                                      <p:tavLst>
                                        <p:tav tm="0">
                                          <p:val>
                                            <p:fltVal val="0.5"/>
                                          </p:val>
                                        </p:tav>
                                        <p:tav tm="100000">
                                          <p:val>
                                            <p:strVal val="#ppt_x"/>
                                          </p:val>
                                        </p:tav>
                                      </p:tavLst>
                                    </p:anim>
                                    <p:anim calcmode="lin" valueType="num">
                                      <p:cBhvr>
                                        <p:cTn id="39" dur="500" fill="hold"/>
                                        <p:tgtEl>
                                          <p:spTgt spid="37"/>
                                        </p:tgtEl>
                                        <p:attrNameLst>
                                          <p:attrName>ppt_y</p:attrName>
                                        </p:attrNameLst>
                                      </p:cBhvr>
                                      <p:tavLst>
                                        <p:tav tm="0">
                                          <p:val>
                                            <p:fltVal val="0.5"/>
                                          </p:val>
                                        </p:tav>
                                        <p:tav tm="100000">
                                          <p:val>
                                            <p:strVal val="#ppt_y"/>
                                          </p:val>
                                        </p:tav>
                                      </p:tavLst>
                                    </p:anim>
                                  </p:childTnLst>
                                </p:cTn>
                              </p:par>
                              <p:par>
                                <p:cTn id="40" presetID="53" presetClass="entr" presetSubtype="528" fill="hold" grpId="0" nodeType="withEffect">
                                  <p:stCondLst>
                                    <p:cond delay="400"/>
                                  </p:stCondLst>
                                  <p:childTnLst>
                                    <p:set>
                                      <p:cBhvr>
                                        <p:cTn id="41" dur="1" fill="hold">
                                          <p:stCondLst>
                                            <p:cond delay="0"/>
                                          </p:stCondLst>
                                        </p:cTn>
                                        <p:tgtEl>
                                          <p:spTgt spid="40"/>
                                        </p:tgtEl>
                                        <p:attrNameLst>
                                          <p:attrName>style.visibility</p:attrName>
                                        </p:attrNameLst>
                                      </p:cBhvr>
                                      <p:to>
                                        <p:strVal val="visible"/>
                                      </p:to>
                                    </p:set>
                                    <p:anim calcmode="lin" valueType="num">
                                      <p:cBhvr>
                                        <p:cTn id="42" dur="500" fill="hold"/>
                                        <p:tgtEl>
                                          <p:spTgt spid="40"/>
                                        </p:tgtEl>
                                        <p:attrNameLst>
                                          <p:attrName>ppt_w</p:attrName>
                                        </p:attrNameLst>
                                      </p:cBhvr>
                                      <p:tavLst>
                                        <p:tav tm="0">
                                          <p:val>
                                            <p:fltVal val="0"/>
                                          </p:val>
                                        </p:tav>
                                        <p:tav tm="100000">
                                          <p:val>
                                            <p:strVal val="#ppt_w"/>
                                          </p:val>
                                        </p:tav>
                                      </p:tavLst>
                                    </p:anim>
                                    <p:anim calcmode="lin" valueType="num">
                                      <p:cBhvr>
                                        <p:cTn id="43" dur="500" fill="hold"/>
                                        <p:tgtEl>
                                          <p:spTgt spid="40"/>
                                        </p:tgtEl>
                                        <p:attrNameLst>
                                          <p:attrName>ppt_h</p:attrName>
                                        </p:attrNameLst>
                                      </p:cBhvr>
                                      <p:tavLst>
                                        <p:tav tm="0">
                                          <p:val>
                                            <p:fltVal val="0"/>
                                          </p:val>
                                        </p:tav>
                                        <p:tav tm="100000">
                                          <p:val>
                                            <p:strVal val="#ppt_h"/>
                                          </p:val>
                                        </p:tav>
                                      </p:tavLst>
                                    </p:anim>
                                    <p:animEffect transition="in" filter="fade">
                                      <p:cBhvr>
                                        <p:cTn id="44" dur="500"/>
                                        <p:tgtEl>
                                          <p:spTgt spid="40"/>
                                        </p:tgtEl>
                                      </p:cBhvr>
                                    </p:animEffect>
                                    <p:anim calcmode="lin" valueType="num">
                                      <p:cBhvr>
                                        <p:cTn id="45" dur="500" fill="hold"/>
                                        <p:tgtEl>
                                          <p:spTgt spid="40"/>
                                        </p:tgtEl>
                                        <p:attrNameLst>
                                          <p:attrName>ppt_x</p:attrName>
                                        </p:attrNameLst>
                                      </p:cBhvr>
                                      <p:tavLst>
                                        <p:tav tm="0">
                                          <p:val>
                                            <p:fltVal val="0.5"/>
                                          </p:val>
                                        </p:tav>
                                        <p:tav tm="100000">
                                          <p:val>
                                            <p:strVal val="#ppt_x"/>
                                          </p:val>
                                        </p:tav>
                                      </p:tavLst>
                                    </p:anim>
                                    <p:anim calcmode="lin" valueType="num">
                                      <p:cBhvr>
                                        <p:cTn id="46" dur="500" fill="hold"/>
                                        <p:tgtEl>
                                          <p:spTgt spid="40"/>
                                        </p:tgtEl>
                                        <p:attrNameLst>
                                          <p:attrName>ppt_y</p:attrName>
                                        </p:attrNameLst>
                                      </p:cBhvr>
                                      <p:tavLst>
                                        <p:tav tm="0">
                                          <p:val>
                                            <p:fltVal val="0.5"/>
                                          </p:val>
                                        </p:tav>
                                        <p:tav tm="100000">
                                          <p:val>
                                            <p:strVal val="#ppt_y"/>
                                          </p:val>
                                        </p:tav>
                                      </p:tavLst>
                                    </p:anim>
                                  </p:childTnLst>
                                </p:cTn>
                              </p:par>
                              <p:par>
                                <p:cTn id="47" presetID="53" presetClass="entr" presetSubtype="528" fill="hold" grpId="0" nodeType="withEffect">
                                  <p:stCondLst>
                                    <p:cond delay="600"/>
                                  </p:stCondLst>
                                  <p:childTnLst>
                                    <p:set>
                                      <p:cBhvr>
                                        <p:cTn id="48" dur="1" fill="hold">
                                          <p:stCondLst>
                                            <p:cond delay="0"/>
                                          </p:stCondLst>
                                        </p:cTn>
                                        <p:tgtEl>
                                          <p:spTgt spid="26"/>
                                        </p:tgtEl>
                                        <p:attrNameLst>
                                          <p:attrName>style.visibility</p:attrName>
                                        </p:attrNameLst>
                                      </p:cBhvr>
                                      <p:to>
                                        <p:strVal val="visible"/>
                                      </p:to>
                                    </p:set>
                                    <p:anim calcmode="lin" valueType="num">
                                      <p:cBhvr>
                                        <p:cTn id="49" dur="500" fill="hold"/>
                                        <p:tgtEl>
                                          <p:spTgt spid="26"/>
                                        </p:tgtEl>
                                        <p:attrNameLst>
                                          <p:attrName>ppt_w</p:attrName>
                                        </p:attrNameLst>
                                      </p:cBhvr>
                                      <p:tavLst>
                                        <p:tav tm="0">
                                          <p:val>
                                            <p:fltVal val="0"/>
                                          </p:val>
                                        </p:tav>
                                        <p:tav tm="100000">
                                          <p:val>
                                            <p:strVal val="#ppt_w"/>
                                          </p:val>
                                        </p:tav>
                                      </p:tavLst>
                                    </p:anim>
                                    <p:anim calcmode="lin" valueType="num">
                                      <p:cBhvr>
                                        <p:cTn id="50" dur="500" fill="hold"/>
                                        <p:tgtEl>
                                          <p:spTgt spid="26"/>
                                        </p:tgtEl>
                                        <p:attrNameLst>
                                          <p:attrName>ppt_h</p:attrName>
                                        </p:attrNameLst>
                                      </p:cBhvr>
                                      <p:tavLst>
                                        <p:tav tm="0">
                                          <p:val>
                                            <p:fltVal val="0"/>
                                          </p:val>
                                        </p:tav>
                                        <p:tav tm="100000">
                                          <p:val>
                                            <p:strVal val="#ppt_h"/>
                                          </p:val>
                                        </p:tav>
                                      </p:tavLst>
                                    </p:anim>
                                    <p:animEffect transition="in" filter="fade">
                                      <p:cBhvr>
                                        <p:cTn id="51" dur="500"/>
                                        <p:tgtEl>
                                          <p:spTgt spid="26"/>
                                        </p:tgtEl>
                                      </p:cBhvr>
                                    </p:animEffect>
                                    <p:anim calcmode="lin" valueType="num">
                                      <p:cBhvr>
                                        <p:cTn id="52" dur="500" fill="hold"/>
                                        <p:tgtEl>
                                          <p:spTgt spid="26"/>
                                        </p:tgtEl>
                                        <p:attrNameLst>
                                          <p:attrName>ppt_x</p:attrName>
                                        </p:attrNameLst>
                                      </p:cBhvr>
                                      <p:tavLst>
                                        <p:tav tm="0">
                                          <p:val>
                                            <p:fltVal val="0.5"/>
                                          </p:val>
                                        </p:tav>
                                        <p:tav tm="100000">
                                          <p:val>
                                            <p:strVal val="#ppt_x"/>
                                          </p:val>
                                        </p:tav>
                                      </p:tavLst>
                                    </p:anim>
                                    <p:anim calcmode="lin" valueType="num">
                                      <p:cBhvr>
                                        <p:cTn id="53" dur="500" fill="hold"/>
                                        <p:tgtEl>
                                          <p:spTgt spid="26"/>
                                        </p:tgtEl>
                                        <p:attrNameLst>
                                          <p:attrName>ppt_y</p:attrName>
                                        </p:attrNameLst>
                                      </p:cBhvr>
                                      <p:tavLst>
                                        <p:tav tm="0">
                                          <p:val>
                                            <p:fltVal val="0.5"/>
                                          </p:val>
                                        </p:tav>
                                        <p:tav tm="100000">
                                          <p:val>
                                            <p:strVal val="#ppt_y"/>
                                          </p:val>
                                        </p:tav>
                                      </p:tavLst>
                                    </p:anim>
                                  </p:childTnLst>
                                </p:cTn>
                              </p:par>
                              <p:par>
                                <p:cTn id="54" presetID="53" presetClass="entr" presetSubtype="528" fill="hold" grpId="0" nodeType="withEffect">
                                  <p:stCondLst>
                                    <p:cond delay="600"/>
                                  </p:stCondLst>
                                  <p:childTnLst>
                                    <p:set>
                                      <p:cBhvr>
                                        <p:cTn id="55" dur="1" fill="hold">
                                          <p:stCondLst>
                                            <p:cond delay="0"/>
                                          </p:stCondLst>
                                        </p:cTn>
                                        <p:tgtEl>
                                          <p:spTgt spid="25"/>
                                        </p:tgtEl>
                                        <p:attrNameLst>
                                          <p:attrName>style.visibility</p:attrName>
                                        </p:attrNameLst>
                                      </p:cBhvr>
                                      <p:to>
                                        <p:strVal val="visible"/>
                                      </p:to>
                                    </p:set>
                                    <p:anim calcmode="lin" valueType="num">
                                      <p:cBhvr>
                                        <p:cTn id="56" dur="500" fill="hold"/>
                                        <p:tgtEl>
                                          <p:spTgt spid="25"/>
                                        </p:tgtEl>
                                        <p:attrNameLst>
                                          <p:attrName>ppt_w</p:attrName>
                                        </p:attrNameLst>
                                      </p:cBhvr>
                                      <p:tavLst>
                                        <p:tav tm="0">
                                          <p:val>
                                            <p:fltVal val="0"/>
                                          </p:val>
                                        </p:tav>
                                        <p:tav tm="100000">
                                          <p:val>
                                            <p:strVal val="#ppt_w"/>
                                          </p:val>
                                        </p:tav>
                                      </p:tavLst>
                                    </p:anim>
                                    <p:anim calcmode="lin" valueType="num">
                                      <p:cBhvr>
                                        <p:cTn id="57" dur="500" fill="hold"/>
                                        <p:tgtEl>
                                          <p:spTgt spid="25"/>
                                        </p:tgtEl>
                                        <p:attrNameLst>
                                          <p:attrName>ppt_h</p:attrName>
                                        </p:attrNameLst>
                                      </p:cBhvr>
                                      <p:tavLst>
                                        <p:tav tm="0">
                                          <p:val>
                                            <p:fltVal val="0"/>
                                          </p:val>
                                        </p:tav>
                                        <p:tav tm="100000">
                                          <p:val>
                                            <p:strVal val="#ppt_h"/>
                                          </p:val>
                                        </p:tav>
                                      </p:tavLst>
                                    </p:anim>
                                    <p:animEffect transition="in" filter="fade">
                                      <p:cBhvr>
                                        <p:cTn id="58" dur="500"/>
                                        <p:tgtEl>
                                          <p:spTgt spid="25"/>
                                        </p:tgtEl>
                                      </p:cBhvr>
                                    </p:animEffect>
                                    <p:anim calcmode="lin" valueType="num">
                                      <p:cBhvr>
                                        <p:cTn id="59" dur="500" fill="hold"/>
                                        <p:tgtEl>
                                          <p:spTgt spid="25"/>
                                        </p:tgtEl>
                                        <p:attrNameLst>
                                          <p:attrName>ppt_x</p:attrName>
                                        </p:attrNameLst>
                                      </p:cBhvr>
                                      <p:tavLst>
                                        <p:tav tm="0">
                                          <p:val>
                                            <p:fltVal val="0.5"/>
                                          </p:val>
                                        </p:tav>
                                        <p:tav tm="100000">
                                          <p:val>
                                            <p:strVal val="#ppt_x"/>
                                          </p:val>
                                        </p:tav>
                                      </p:tavLst>
                                    </p:anim>
                                    <p:anim calcmode="lin" valueType="num">
                                      <p:cBhvr>
                                        <p:cTn id="60" dur="500" fill="hold"/>
                                        <p:tgtEl>
                                          <p:spTgt spid="25"/>
                                        </p:tgtEl>
                                        <p:attrNameLst>
                                          <p:attrName>ppt_y</p:attrName>
                                        </p:attrNameLst>
                                      </p:cBhvr>
                                      <p:tavLst>
                                        <p:tav tm="0">
                                          <p:val>
                                            <p:fltVal val="0.5"/>
                                          </p:val>
                                        </p:tav>
                                        <p:tav tm="100000">
                                          <p:val>
                                            <p:strVal val="#ppt_y"/>
                                          </p:val>
                                        </p:tav>
                                      </p:tavLst>
                                    </p:anim>
                                  </p:childTnLst>
                                </p:cTn>
                              </p:par>
                            </p:childTnLst>
                          </p:cTn>
                        </p:par>
                        <p:par>
                          <p:cTn id="61" fill="hold">
                            <p:stCondLst>
                              <p:cond delay="1100"/>
                            </p:stCondLst>
                            <p:childTnLst>
                              <p:par>
                                <p:cTn id="62" presetID="16" presetClass="entr" presetSubtype="21" fill="hold" grpId="0" nodeType="afterEffect">
                                  <p:stCondLst>
                                    <p:cond delay="0"/>
                                  </p:stCondLst>
                                  <p:childTnLst>
                                    <p:set>
                                      <p:cBhvr>
                                        <p:cTn id="63" dur="1" fill="hold">
                                          <p:stCondLst>
                                            <p:cond delay="0"/>
                                          </p:stCondLst>
                                        </p:cTn>
                                        <p:tgtEl>
                                          <p:spTgt spid="31"/>
                                        </p:tgtEl>
                                        <p:attrNameLst>
                                          <p:attrName>style.visibility</p:attrName>
                                        </p:attrNameLst>
                                      </p:cBhvr>
                                      <p:to>
                                        <p:strVal val="visible"/>
                                      </p:to>
                                    </p:set>
                                    <p:animEffect transition="in" filter="barn(inVertical)">
                                      <p:cBhvr>
                                        <p:cTn id="64" dur="500"/>
                                        <p:tgtEl>
                                          <p:spTgt spid="31"/>
                                        </p:tgtEl>
                                      </p:cBhvr>
                                    </p:animEffect>
                                  </p:childTnLst>
                                </p:cTn>
                              </p:par>
                            </p:childTnLst>
                          </p:cTn>
                        </p:par>
                        <p:par>
                          <p:cTn id="65" fill="hold">
                            <p:stCondLst>
                              <p:cond delay="1600"/>
                            </p:stCondLst>
                            <p:childTnLst>
                              <p:par>
                                <p:cTn id="66" presetID="16" presetClass="entr" presetSubtype="21" fill="hold" grpId="0" nodeType="afterEffect">
                                  <p:stCondLst>
                                    <p:cond delay="0"/>
                                  </p:stCondLst>
                                  <p:childTnLst>
                                    <p:set>
                                      <p:cBhvr>
                                        <p:cTn id="67" dur="1" fill="hold">
                                          <p:stCondLst>
                                            <p:cond delay="0"/>
                                          </p:stCondLst>
                                        </p:cTn>
                                        <p:tgtEl>
                                          <p:spTgt spid="53"/>
                                        </p:tgtEl>
                                        <p:attrNameLst>
                                          <p:attrName>style.visibility</p:attrName>
                                        </p:attrNameLst>
                                      </p:cBhvr>
                                      <p:to>
                                        <p:strVal val="visible"/>
                                      </p:to>
                                    </p:set>
                                    <p:animEffect transition="in" filter="barn(inVertical)">
                                      <p:cBhvr>
                                        <p:cTn id="68" dur="500"/>
                                        <p:tgtEl>
                                          <p:spTgt spid="53"/>
                                        </p:tgtEl>
                                      </p:cBhvr>
                                    </p:animEffect>
                                  </p:childTnLst>
                                </p:cTn>
                              </p:par>
                            </p:childTnLst>
                          </p:cTn>
                        </p:par>
                        <p:par>
                          <p:cTn id="69" fill="hold">
                            <p:stCondLst>
                              <p:cond delay="2100"/>
                            </p:stCondLst>
                            <p:childTnLst>
                              <p:par>
                                <p:cTn id="70" presetID="16" presetClass="entr" presetSubtype="21" fill="hold" grpId="0" nodeType="afterEffect">
                                  <p:stCondLst>
                                    <p:cond delay="0"/>
                                  </p:stCondLst>
                                  <p:childTnLst>
                                    <p:set>
                                      <p:cBhvr>
                                        <p:cTn id="71" dur="1" fill="hold">
                                          <p:stCondLst>
                                            <p:cond delay="0"/>
                                          </p:stCondLst>
                                        </p:cTn>
                                        <p:tgtEl>
                                          <p:spTgt spid="55"/>
                                        </p:tgtEl>
                                        <p:attrNameLst>
                                          <p:attrName>style.visibility</p:attrName>
                                        </p:attrNameLst>
                                      </p:cBhvr>
                                      <p:to>
                                        <p:strVal val="visible"/>
                                      </p:to>
                                    </p:set>
                                    <p:animEffect transition="in" filter="barn(inVertical)">
                                      <p:cBhvr>
                                        <p:cTn id="72" dur="500"/>
                                        <p:tgtEl>
                                          <p:spTgt spid="55"/>
                                        </p:tgtEl>
                                      </p:cBhvr>
                                    </p:animEffect>
                                  </p:childTnLst>
                                </p:cTn>
                              </p:par>
                            </p:childTnLst>
                          </p:cTn>
                        </p:par>
                        <p:par>
                          <p:cTn id="73" fill="hold">
                            <p:stCondLst>
                              <p:cond delay="2600"/>
                            </p:stCondLst>
                            <p:childTnLst>
                              <p:par>
                                <p:cTn id="74" presetID="16" presetClass="entr" presetSubtype="21" fill="hold" grpId="0" nodeType="afterEffect">
                                  <p:stCondLst>
                                    <p:cond delay="0"/>
                                  </p:stCondLst>
                                  <p:childTnLst>
                                    <p:set>
                                      <p:cBhvr>
                                        <p:cTn id="75" dur="1" fill="hold">
                                          <p:stCondLst>
                                            <p:cond delay="0"/>
                                          </p:stCondLst>
                                        </p:cTn>
                                        <p:tgtEl>
                                          <p:spTgt spid="57"/>
                                        </p:tgtEl>
                                        <p:attrNameLst>
                                          <p:attrName>style.visibility</p:attrName>
                                        </p:attrNameLst>
                                      </p:cBhvr>
                                      <p:to>
                                        <p:strVal val="visible"/>
                                      </p:to>
                                    </p:set>
                                    <p:animEffect transition="in" filter="barn(inVertical)">
                                      <p:cBhvr>
                                        <p:cTn id="76"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26" grpId="0" animBg="1"/>
      <p:bldP spid="25" grpId="0" animBg="1"/>
      <p:bldP spid="27" grpId="0" animBg="1"/>
      <p:bldP spid="29" grpId="0" animBg="1"/>
      <p:bldP spid="30" grpId="0" animBg="1"/>
      <p:bldP spid="36" grpId="0" animBg="1"/>
      <p:bldP spid="37" grpId="0" animBg="1"/>
      <p:bldP spid="40" grpId="0" animBg="1"/>
      <p:bldP spid="53" grpId="0"/>
      <p:bldP spid="55" grpId="0"/>
      <p:bldP spid="5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4706" y="2"/>
            <a:ext cx="8459294" cy="588168"/>
          </a:xfrm>
        </p:spPr>
        <p:txBody>
          <a:bodyPr/>
          <a:lstStyle/>
          <a:p>
            <a:pPr algn="l"/>
            <a:r>
              <a:rPr lang="en-US" altLang="zh-CN" sz="3200" b="1" dirty="0">
                <a:solidFill>
                  <a:srgbClr val="F87A08"/>
                </a:solidFill>
              </a:rPr>
              <a:t>2</a:t>
            </a:r>
            <a:r>
              <a:rPr lang="en-US" altLang="zh-CN" sz="2000" b="1" dirty="0">
                <a:solidFill>
                  <a:schemeClr val="bg1"/>
                </a:solidFill>
              </a:rPr>
              <a:t>-</a:t>
            </a:r>
            <a:r>
              <a:rPr lang="en-US" altLang="zh-CN" sz="2000" b="1" dirty="0">
                <a:solidFill>
                  <a:schemeClr val="bg1"/>
                </a:solidFill>
                <a:latin typeface="微软雅黑" panose="020B0503020204020204" pitchFamily="34" charset="-122"/>
                <a:ea typeface="微软雅黑" panose="020B0503020204020204" pitchFamily="34" charset="-122"/>
              </a:rPr>
              <a:t>5 </a:t>
            </a:r>
            <a:r>
              <a:rPr lang="zh-CN" altLang="en-US" sz="2000" b="1" dirty="0">
                <a:solidFill>
                  <a:schemeClr val="bg1"/>
                </a:solidFill>
                <a:latin typeface="微软雅黑" panose="020B0503020204020204" pitchFamily="34" charset="-122"/>
                <a:ea typeface="微软雅黑" panose="020B0503020204020204" pitchFamily="34" charset="-122"/>
              </a:rPr>
              <a:t>任务执行</a:t>
            </a:r>
            <a:r>
              <a:rPr lang="en-US" altLang="zh-CN" sz="2000" b="1" dirty="0">
                <a:solidFill>
                  <a:schemeClr val="bg1"/>
                </a:solidFill>
                <a:latin typeface="微软雅黑" panose="020B0503020204020204" pitchFamily="34" charset="-122"/>
                <a:ea typeface="微软雅黑" panose="020B0503020204020204" pitchFamily="34" charset="-122"/>
              </a:rPr>
              <a:t>-</a:t>
            </a:r>
            <a:r>
              <a:rPr lang="zh-CN" altLang="en-US" sz="2000" b="1" dirty="0">
                <a:solidFill>
                  <a:schemeClr val="bg1"/>
                </a:solidFill>
                <a:latin typeface="微软雅黑" panose="020B0503020204020204" pitchFamily="34" charset="-122"/>
                <a:ea typeface="微软雅黑" panose="020B0503020204020204" pitchFamily="34" charset="-122"/>
              </a:rPr>
              <a:t>任务下发</a:t>
            </a:r>
          </a:p>
        </p:txBody>
      </p:sp>
      <p:sp>
        <p:nvSpPr>
          <p:cNvPr id="4" name="Rectangle 2"/>
          <p:cNvSpPr>
            <a:spLocks noChangeArrowheads="1"/>
          </p:cNvSpPr>
          <p:nvPr/>
        </p:nvSpPr>
        <p:spPr bwMode="auto">
          <a:xfrm flipV="1">
            <a:off x="3703421" y="-956571"/>
            <a:ext cx="7517829"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ctr" anchorCtr="0" compatLnSpc="1">
            <a:prstTxWarp prst="textNoShape">
              <a:avLst/>
            </a:prstTxWarp>
            <a:spAutoFit/>
          </a:bodyPr>
          <a:lstStyle/>
          <a:p>
            <a:endParaRPr lang="zh-CN" altLang="en-US"/>
          </a:p>
        </p:txBody>
      </p:sp>
      <p:sp>
        <p:nvSpPr>
          <p:cNvPr id="19" name="KSO_Shape"/>
          <p:cNvSpPr>
            <a:spLocks/>
          </p:cNvSpPr>
          <p:nvPr/>
        </p:nvSpPr>
        <p:spPr bwMode="auto">
          <a:xfrm>
            <a:off x="251520" y="138559"/>
            <a:ext cx="433186" cy="264666"/>
          </a:xfrm>
          <a:custGeom>
            <a:avLst/>
            <a:gdLst>
              <a:gd name="T0" fmla="*/ 432030 w 2125663"/>
              <a:gd name="T1" fmla="*/ 1344893 h 1811338"/>
              <a:gd name="T2" fmla="*/ 462740 w 2125663"/>
              <a:gd name="T3" fmla="*/ 1477960 h 1811338"/>
              <a:gd name="T4" fmla="*/ 513638 w 2125663"/>
              <a:gd name="T5" fmla="*/ 1557743 h 1811338"/>
              <a:gd name="T6" fmla="*/ 516481 w 2125663"/>
              <a:gd name="T7" fmla="*/ 1336346 h 1811338"/>
              <a:gd name="T8" fmla="*/ 503401 w 2125663"/>
              <a:gd name="T9" fmla="*/ 1310416 h 1811338"/>
              <a:gd name="T10" fmla="*/ 515913 w 2125663"/>
              <a:gd name="T11" fmla="*/ 1250009 h 1811338"/>
              <a:gd name="T12" fmla="*/ 618846 w 2125663"/>
              <a:gd name="T13" fmla="*/ 1242885 h 1811338"/>
              <a:gd name="T14" fmla="*/ 643583 w 2125663"/>
              <a:gd name="T15" fmla="*/ 1263116 h 1811338"/>
              <a:gd name="T16" fmla="*/ 642446 w 2125663"/>
              <a:gd name="T17" fmla="*/ 1324948 h 1811338"/>
              <a:gd name="T18" fmla="*/ 619414 w 2125663"/>
              <a:gd name="T19" fmla="*/ 1342899 h 1811338"/>
              <a:gd name="T20" fmla="*/ 664057 w 2125663"/>
              <a:gd name="T21" fmla="*/ 1524691 h 1811338"/>
              <a:gd name="T22" fmla="*/ 704434 w 2125663"/>
              <a:gd name="T23" fmla="*/ 1417553 h 1811338"/>
              <a:gd name="T24" fmla="*/ 725191 w 2125663"/>
              <a:gd name="T25" fmla="*/ 1259697 h 1811338"/>
              <a:gd name="T26" fmla="*/ 857412 w 2125663"/>
              <a:gd name="T27" fmla="*/ 1192451 h 1811338"/>
              <a:gd name="T28" fmla="*/ 923096 w 2125663"/>
              <a:gd name="T29" fmla="*/ 1212682 h 1811338"/>
              <a:gd name="T30" fmla="*/ 970013 w 2125663"/>
              <a:gd name="T31" fmla="*/ 1259697 h 1811338"/>
              <a:gd name="T32" fmla="*/ 990201 w 2125663"/>
              <a:gd name="T33" fmla="*/ 1325233 h 1811338"/>
              <a:gd name="T34" fmla="*/ 980818 w 2125663"/>
              <a:gd name="T35" fmla="*/ 1537228 h 1811338"/>
              <a:gd name="T36" fmla="*/ 935891 w 2125663"/>
              <a:gd name="T37" fmla="*/ 1570566 h 1811338"/>
              <a:gd name="T38" fmla="*/ 798837 w 2125663"/>
              <a:gd name="T39" fmla="*/ 1607608 h 1811338"/>
              <a:gd name="T40" fmla="*/ 617424 w 2125663"/>
              <a:gd name="T41" fmla="*/ 1622140 h 1811338"/>
              <a:gd name="T42" fmla="*/ 428049 w 2125663"/>
              <a:gd name="T43" fmla="*/ 1615872 h 1811338"/>
              <a:gd name="T44" fmla="*/ 264551 w 2125663"/>
              <a:gd name="T45" fmla="*/ 1588232 h 1811338"/>
              <a:gd name="T46" fmla="*/ 180669 w 2125663"/>
              <a:gd name="T47" fmla="*/ 1549481 h 1811338"/>
              <a:gd name="T48" fmla="*/ 159912 w 2125663"/>
              <a:gd name="T49" fmla="*/ 1517283 h 1811338"/>
              <a:gd name="T50" fmla="*/ 167873 w 2125663"/>
              <a:gd name="T51" fmla="*/ 1284201 h 1811338"/>
              <a:gd name="T52" fmla="*/ 205123 w 2125663"/>
              <a:gd name="T53" fmla="*/ 1228638 h 1811338"/>
              <a:gd name="T54" fmla="*/ 264266 w 2125663"/>
              <a:gd name="T55" fmla="*/ 1196440 h 1811338"/>
              <a:gd name="T56" fmla="*/ 421225 w 2125663"/>
              <a:gd name="T57" fmla="*/ 1183048 h 1811338"/>
              <a:gd name="T58" fmla="*/ 433514 w 2125663"/>
              <a:gd name="T59" fmla="*/ 761303 h 1811338"/>
              <a:gd name="T60" fmla="*/ 391450 w 2125663"/>
              <a:gd name="T61" fmla="*/ 813630 h 1811338"/>
              <a:gd name="T62" fmla="*/ 379229 w 2125663"/>
              <a:gd name="T63" fmla="*/ 902075 h 1811338"/>
              <a:gd name="T64" fmla="*/ 414756 w 2125663"/>
              <a:gd name="T65" fmla="*/ 1016114 h 1811338"/>
              <a:gd name="T66" fmla="*/ 487516 w 2125663"/>
              <a:gd name="T67" fmla="*/ 1099439 h 1811338"/>
              <a:gd name="T68" fmla="*/ 567666 w 2125663"/>
              <a:gd name="T69" fmla="*/ 1135272 h 1811338"/>
              <a:gd name="T70" fmla="*/ 645542 w 2125663"/>
              <a:gd name="T71" fmla="*/ 1111099 h 1811338"/>
              <a:gd name="T72" fmla="*/ 722282 w 2125663"/>
              <a:gd name="T73" fmla="*/ 1035452 h 1811338"/>
              <a:gd name="T74" fmla="*/ 767757 w 2125663"/>
              <a:gd name="T75" fmla="*/ 926248 h 1811338"/>
              <a:gd name="T76" fmla="*/ 666290 w 2125663"/>
              <a:gd name="T77" fmla="*/ 863967 h 1811338"/>
              <a:gd name="T78" fmla="*/ 546918 w 2125663"/>
              <a:gd name="T79" fmla="*/ 832116 h 1811338"/>
              <a:gd name="T80" fmla="*/ 484389 w 2125663"/>
              <a:gd name="T81" fmla="*/ 790595 h 1811338"/>
              <a:gd name="T82" fmla="*/ 452273 w 2125663"/>
              <a:gd name="T83" fmla="*/ 760734 h 1811338"/>
              <a:gd name="T84" fmla="*/ 568234 w 2125663"/>
              <a:gd name="T85" fmla="*/ 587258 h 1811338"/>
              <a:gd name="T86" fmla="*/ 631616 w 2125663"/>
              <a:gd name="T87" fmla="*/ 594937 h 1811338"/>
              <a:gd name="T88" fmla="*/ 705513 w 2125663"/>
              <a:gd name="T89" fmla="*/ 631054 h 1811338"/>
              <a:gd name="T90" fmla="*/ 790210 w 2125663"/>
              <a:gd name="T91" fmla="*/ 732864 h 1811338"/>
              <a:gd name="T92" fmla="*/ 826306 w 2125663"/>
              <a:gd name="T93" fmla="*/ 873920 h 1811338"/>
              <a:gd name="T94" fmla="*/ 818064 w 2125663"/>
              <a:gd name="T95" fmla="*/ 959237 h 1811338"/>
              <a:gd name="T96" fmla="*/ 780831 w 2125663"/>
              <a:gd name="T97" fmla="*/ 1048534 h 1811338"/>
              <a:gd name="T98" fmla="*/ 687607 w 2125663"/>
              <a:gd name="T99" fmla="*/ 1148922 h 1811338"/>
              <a:gd name="T100" fmla="*/ 588983 w 2125663"/>
              <a:gd name="T101" fmla="*/ 1190727 h 1811338"/>
              <a:gd name="T102" fmla="*/ 525033 w 2125663"/>
              <a:gd name="T103" fmla="*/ 1182480 h 1811338"/>
              <a:gd name="T104" fmla="*/ 421293 w 2125663"/>
              <a:gd name="T105" fmla="*/ 1115081 h 1811338"/>
              <a:gd name="T106" fmla="*/ 345406 w 2125663"/>
              <a:gd name="T107" fmla="*/ 1002463 h 1811338"/>
              <a:gd name="T108" fmla="*/ 325511 w 2125663"/>
              <a:gd name="T109" fmla="*/ 929092 h 1811338"/>
              <a:gd name="T110" fmla="*/ 330627 w 2125663"/>
              <a:gd name="T111" fmla="*/ 813915 h 1811338"/>
              <a:gd name="T112" fmla="*/ 388324 w 2125663"/>
              <a:gd name="T113" fmla="*/ 686510 h 1811338"/>
              <a:gd name="T114" fmla="*/ 482400 w 2125663"/>
              <a:gd name="T115" fmla="*/ 608303 h 1811338"/>
              <a:gd name="T116" fmla="*/ 542939 w 2125663"/>
              <a:gd name="T117" fmla="*/ 589534 h 1811338"/>
              <a:gd name="T118" fmla="*/ 0 w 2125663"/>
              <a:gd name="T119" fmla="*/ 0 h 1811338"/>
              <a:gd name="T120" fmla="*/ 174993 w 2125663"/>
              <a:gd name="T121" fmla="*/ 1118883 h 181133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125663" h="1811338">
                <a:moveTo>
                  <a:pt x="470017" y="1320800"/>
                </a:moveTo>
                <a:lnTo>
                  <a:pt x="470335" y="1343069"/>
                </a:lnTo>
                <a:lnTo>
                  <a:pt x="471286" y="1364382"/>
                </a:lnTo>
                <a:lnTo>
                  <a:pt x="472238" y="1385696"/>
                </a:lnTo>
                <a:lnTo>
                  <a:pt x="473190" y="1406374"/>
                </a:lnTo>
                <a:lnTo>
                  <a:pt x="474459" y="1426415"/>
                </a:lnTo>
                <a:lnTo>
                  <a:pt x="476363" y="1446139"/>
                </a:lnTo>
                <a:lnTo>
                  <a:pt x="478267" y="1464908"/>
                </a:lnTo>
                <a:lnTo>
                  <a:pt x="480170" y="1483677"/>
                </a:lnTo>
                <a:lnTo>
                  <a:pt x="482074" y="1501491"/>
                </a:lnTo>
                <a:lnTo>
                  <a:pt x="484612" y="1518988"/>
                </a:lnTo>
                <a:lnTo>
                  <a:pt x="487468" y="1535530"/>
                </a:lnTo>
                <a:lnTo>
                  <a:pt x="490323" y="1552072"/>
                </a:lnTo>
                <a:lnTo>
                  <a:pt x="493179" y="1567660"/>
                </a:lnTo>
                <a:lnTo>
                  <a:pt x="496352" y="1582611"/>
                </a:lnTo>
                <a:lnTo>
                  <a:pt x="500159" y="1597563"/>
                </a:lnTo>
                <a:lnTo>
                  <a:pt x="503649" y="1611560"/>
                </a:lnTo>
                <a:lnTo>
                  <a:pt x="507774" y="1624921"/>
                </a:lnTo>
                <a:lnTo>
                  <a:pt x="511899" y="1637646"/>
                </a:lnTo>
                <a:lnTo>
                  <a:pt x="516341" y="1650052"/>
                </a:lnTo>
                <a:lnTo>
                  <a:pt x="520783" y="1661505"/>
                </a:lnTo>
                <a:lnTo>
                  <a:pt x="525859" y="1672639"/>
                </a:lnTo>
                <a:lnTo>
                  <a:pt x="530936" y="1683137"/>
                </a:lnTo>
                <a:lnTo>
                  <a:pt x="536329" y="1692998"/>
                </a:lnTo>
                <a:lnTo>
                  <a:pt x="541723" y="1702224"/>
                </a:lnTo>
                <a:lnTo>
                  <a:pt x="547752" y="1710813"/>
                </a:lnTo>
                <a:lnTo>
                  <a:pt x="553463" y="1718766"/>
                </a:lnTo>
                <a:lnTo>
                  <a:pt x="559808" y="1726083"/>
                </a:lnTo>
                <a:lnTo>
                  <a:pt x="566154" y="1732763"/>
                </a:lnTo>
                <a:lnTo>
                  <a:pt x="573134" y="1739125"/>
                </a:lnTo>
                <a:lnTo>
                  <a:pt x="580114" y="1744215"/>
                </a:lnTo>
                <a:lnTo>
                  <a:pt x="587412" y="1749305"/>
                </a:lnTo>
                <a:lnTo>
                  <a:pt x="594709" y="1753123"/>
                </a:lnTo>
                <a:lnTo>
                  <a:pt x="594709" y="1499901"/>
                </a:lnTo>
                <a:lnTo>
                  <a:pt x="591537" y="1499264"/>
                </a:lnTo>
                <a:lnTo>
                  <a:pt x="588047" y="1498310"/>
                </a:lnTo>
                <a:lnTo>
                  <a:pt x="584874" y="1497038"/>
                </a:lnTo>
                <a:lnTo>
                  <a:pt x="582018" y="1495765"/>
                </a:lnTo>
                <a:lnTo>
                  <a:pt x="579163" y="1494175"/>
                </a:lnTo>
                <a:lnTo>
                  <a:pt x="576307" y="1491948"/>
                </a:lnTo>
                <a:lnTo>
                  <a:pt x="573769" y="1489721"/>
                </a:lnTo>
                <a:lnTo>
                  <a:pt x="571548" y="1487494"/>
                </a:lnTo>
                <a:lnTo>
                  <a:pt x="569327" y="1484949"/>
                </a:lnTo>
                <a:lnTo>
                  <a:pt x="567106" y="1482404"/>
                </a:lnTo>
                <a:lnTo>
                  <a:pt x="565519" y="1479223"/>
                </a:lnTo>
                <a:lnTo>
                  <a:pt x="564250" y="1476360"/>
                </a:lnTo>
                <a:lnTo>
                  <a:pt x="563298" y="1473179"/>
                </a:lnTo>
                <a:lnTo>
                  <a:pt x="562347" y="1469998"/>
                </a:lnTo>
                <a:lnTo>
                  <a:pt x="562029" y="1466180"/>
                </a:lnTo>
                <a:lnTo>
                  <a:pt x="561712" y="1462999"/>
                </a:lnTo>
                <a:lnTo>
                  <a:pt x="561712" y="1425143"/>
                </a:lnTo>
                <a:lnTo>
                  <a:pt x="562029" y="1421007"/>
                </a:lnTo>
                <a:lnTo>
                  <a:pt x="562664" y="1417508"/>
                </a:lnTo>
                <a:lnTo>
                  <a:pt x="563616" y="1414009"/>
                </a:lnTo>
                <a:lnTo>
                  <a:pt x="564885" y="1410191"/>
                </a:lnTo>
                <a:lnTo>
                  <a:pt x="566154" y="1407010"/>
                </a:lnTo>
                <a:lnTo>
                  <a:pt x="568375" y="1403829"/>
                </a:lnTo>
                <a:lnTo>
                  <a:pt x="570596" y="1400966"/>
                </a:lnTo>
                <a:lnTo>
                  <a:pt x="572817" y="1398103"/>
                </a:lnTo>
                <a:lnTo>
                  <a:pt x="575673" y="1395558"/>
                </a:lnTo>
                <a:lnTo>
                  <a:pt x="578528" y="1393649"/>
                </a:lnTo>
                <a:lnTo>
                  <a:pt x="581701" y="1391741"/>
                </a:lnTo>
                <a:lnTo>
                  <a:pt x="584874" y="1390150"/>
                </a:lnTo>
                <a:lnTo>
                  <a:pt x="588364" y="1388878"/>
                </a:lnTo>
                <a:lnTo>
                  <a:pt x="592171" y="1387605"/>
                </a:lnTo>
                <a:lnTo>
                  <a:pt x="595979" y="1386969"/>
                </a:lnTo>
                <a:lnTo>
                  <a:pt x="599786" y="1386969"/>
                </a:lnTo>
                <a:lnTo>
                  <a:pt x="682597" y="1386969"/>
                </a:lnTo>
                <a:lnTo>
                  <a:pt x="686721" y="1386969"/>
                </a:lnTo>
                <a:lnTo>
                  <a:pt x="690529" y="1387605"/>
                </a:lnTo>
                <a:lnTo>
                  <a:pt x="694019" y="1388878"/>
                </a:lnTo>
                <a:lnTo>
                  <a:pt x="697826" y="1390150"/>
                </a:lnTo>
                <a:lnTo>
                  <a:pt x="700999" y="1391741"/>
                </a:lnTo>
                <a:lnTo>
                  <a:pt x="704172" y="1393649"/>
                </a:lnTo>
                <a:lnTo>
                  <a:pt x="707345" y="1395558"/>
                </a:lnTo>
                <a:lnTo>
                  <a:pt x="709883" y="1398103"/>
                </a:lnTo>
                <a:lnTo>
                  <a:pt x="712104" y="1400966"/>
                </a:lnTo>
                <a:lnTo>
                  <a:pt x="714325" y="1403829"/>
                </a:lnTo>
                <a:lnTo>
                  <a:pt x="716229" y="1407010"/>
                </a:lnTo>
                <a:lnTo>
                  <a:pt x="718132" y="1410191"/>
                </a:lnTo>
                <a:lnTo>
                  <a:pt x="719402" y="1414009"/>
                </a:lnTo>
                <a:lnTo>
                  <a:pt x="720353" y="1417508"/>
                </a:lnTo>
                <a:lnTo>
                  <a:pt x="720671" y="1421007"/>
                </a:lnTo>
                <a:lnTo>
                  <a:pt x="720988" y="1425143"/>
                </a:lnTo>
                <a:lnTo>
                  <a:pt x="720988" y="1462999"/>
                </a:lnTo>
                <a:lnTo>
                  <a:pt x="720988" y="1466180"/>
                </a:lnTo>
                <a:lnTo>
                  <a:pt x="720353" y="1469998"/>
                </a:lnTo>
                <a:lnTo>
                  <a:pt x="719719" y="1473179"/>
                </a:lnTo>
                <a:lnTo>
                  <a:pt x="718450" y="1476360"/>
                </a:lnTo>
                <a:lnTo>
                  <a:pt x="716863" y="1479223"/>
                </a:lnTo>
                <a:lnTo>
                  <a:pt x="715277" y="1482404"/>
                </a:lnTo>
                <a:lnTo>
                  <a:pt x="713373" y="1484949"/>
                </a:lnTo>
                <a:lnTo>
                  <a:pt x="711469" y="1487494"/>
                </a:lnTo>
                <a:lnTo>
                  <a:pt x="708931" y="1489721"/>
                </a:lnTo>
                <a:lnTo>
                  <a:pt x="706710" y="1491948"/>
                </a:lnTo>
                <a:lnTo>
                  <a:pt x="703537" y="1494175"/>
                </a:lnTo>
                <a:lnTo>
                  <a:pt x="700682" y="1495765"/>
                </a:lnTo>
                <a:lnTo>
                  <a:pt x="697826" y="1497038"/>
                </a:lnTo>
                <a:lnTo>
                  <a:pt x="694653" y="1498310"/>
                </a:lnTo>
                <a:lnTo>
                  <a:pt x="691163" y="1499264"/>
                </a:lnTo>
                <a:lnTo>
                  <a:pt x="687991" y="1499901"/>
                </a:lnTo>
                <a:lnTo>
                  <a:pt x="687991" y="1753123"/>
                </a:lnTo>
                <a:lnTo>
                  <a:pt x="695605" y="1749305"/>
                </a:lnTo>
                <a:lnTo>
                  <a:pt x="702586" y="1744215"/>
                </a:lnTo>
                <a:lnTo>
                  <a:pt x="709566" y="1739125"/>
                </a:lnTo>
                <a:lnTo>
                  <a:pt x="716229" y="1732763"/>
                </a:lnTo>
                <a:lnTo>
                  <a:pt x="722892" y="1726083"/>
                </a:lnTo>
                <a:lnTo>
                  <a:pt x="729237" y="1718766"/>
                </a:lnTo>
                <a:lnTo>
                  <a:pt x="734948" y="1710813"/>
                </a:lnTo>
                <a:lnTo>
                  <a:pt x="740977" y="1702224"/>
                </a:lnTo>
                <a:lnTo>
                  <a:pt x="746371" y="1692998"/>
                </a:lnTo>
                <a:lnTo>
                  <a:pt x="751447" y="1683137"/>
                </a:lnTo>
                <a:lnTo>
                  <a:pt x="756841" y="1672639"/>
                </a:lnTo>
                <a:lnTo>
                  <a:pt x="761600" y="1661505"/>
                </a:lnTo>
                <a:lnTo>
                  <a:pt x="766359" y="1650052"/>
                </a:lnTo>
                <a:lnTo>
                  <a:pt x="770801" y="1637646"/>
                </a:lnTo>
                <a:lnTo>
                  <a:pt x="774926" y="1624921"/>
                </a:lnTo>
                <a:lnTo>
                  <a:pt x="779051" y="1611560"/>
                </a:lnTo>
                <a:lnTo>
                  <a:pt x="782541" y="1597563"/>
                </a:lnTo>
                <a:lnTo>
                  <a:pt x="786031" y="1582611"/>
                </a:lnTo>
                <a:lnTo>
                  <a:pt x="789521" y="1567660"/>
                </a:lnTo>
                <a:lnTo>
                  <a:pt x="792377" y="1552072"/>
                </a:lnTo>
                <a:lnTo>
                  <a:pt x="795232" y="1535530"/>
                </a:lnTo>
                <a:lnTo>
                  <a:pt x="797770" y="1518988"/>
                </a:lnTo>
                <a:lnTo>
                  <a:pt x="800626" y="1501491"/>
                </a:lnTo>
                <a:lnTo>
                  <a:pt x="802530" y="1483677"/>
                </a:lnTo>
                <a:lnTo>
                  <a:pt x="804751" y="1464908"/>
                </a:lnTo>
                <a:lnTo>
                  <a:pt x="806337" y="1446139"/>
                </a:lnTo>
                <a:lnTo>
                  <a:pt x="807923" y="1426415"/>
                </a:lnTo>
                <a:lnTo>
                  <a:pt x="809193" y="1406374"/>
                </a:lnTo>
                <a:lnTo>
                  <a:pt x="810779" y="1385696"/>
                </a:lnTo>
                <a:lnTo>
                  <a:pt x="811731" y="1364382"/>
                </a:lnTo>
                <a:lnTo>
                  <a:pt x="812365" y="1343069"/>
                </a:lnTo>
                <a:lnTo>
                  <a:pt x="813000" y="1320800"/>
                </a:lnTo>
                <a:lnTo>
                  <a:pt x="840921" y="1322709"/>
                </a:lnTo>
                <a:lnTo>
                  <a:pt x="866621" y="1324300"/>
                </a:lnTo>
                <a:lnTo>
                  <a:pt x="909771" y="1327481"/>
                </a:lnTo>
                <a:lnTo>
                  <a:pt x="938644" y="1330026"/>
                </a:lnTo>
                <a:lnTo>
                  <a:pt x="948797" y="1330980"/>
                </a:lnTo>
                <a:lnTo>
                  <a:pt x="956729" y="1331298"/>
                </a:lnTo>
                <a:lnTo>
                  <a:pt x="964661" y="1331934"/>
                </a:lnTo>
                <a:lnTo>
                  <a:pt x="972593" y="1332889"/>
                </a:lnTo>
                <a:lnTo>
                  <a:pt x="980208" y="1334161"/>
                </a:lnTo>
                <a:lnTo>
                  <a:pt x="987823" y="1335752"/>
                </a:lnTo>
                <a:lnTo>
                  <a:pt x="995437" y="1337979"/>
                </a:lnTo>
                <a:lnTo>
                  <a:pt x="1002418" y="1340205"/>
                </a:lnTo>
                <a:lnTo>
                  <a:pt x="1009715" y="1343387"/>
                </a:lnTo>
                <a:lnTo>
                  <a:pt x="1016378" y="1346250"/>
                </a:lnTo>
                <a:lnTo>
                  <a:pt x="1023358" y="1349749"/>
                </a:lnTo>
                <a:lnTo>
                  <a:pt x="1030021" y="1353885"/>
                </a:lnTo>
                <a:lnTo>
                  <a:pt x="1036050" y="1357702"/>
                </a:lnTo>
                <a:lnTo>
                  <a:pt x="1042395" y="1361837"/>
                </a:lnTo>
                <a:lnTo>
                  <a:pt x="1048106" y="1366927"/>
                </a:lnTo>
                <a:lnTo>
                  <a:pt x="1053817" y="1371699"/>
                </a:lnTo>
                <a:lnTo>
                  <a:pt x="1059211" y="1377107"/>
                </a:lnTo>
                <a:lnTo>
                  <a:pt x="1064605" y="1382197"/>
                </a:lnTo>
                <a:lnTo>
                  <a:pt x="1069364" y="1388241"/>
                </a:lnTo>
                <a:lnTo>
                  <a:pt x="1073806" y="1393967"/>
                </a:lnTo>
                <a:lnTo>
                  <a:pt x="1078248" y="1400012"/>
                </a:lnTo>
                <a:lnTo>
                  <a:pt x="1082373" y="1406374"/>
                </a:lnTo>
                <a:lnTo>
                  <a:pt x="1085863" y="1413054"/>
                </a:lnTo>
                <a:lnTo>
                  <a:pt x="1089670" y="1419735"/>
                </a:lnTo>
                <a:lnTo>
                  <a:pt x="1092843" y="1426734"/>
                </a:lnTo>
                <a:lnTo>
                  <a:pt x="1095381" y="1433732"/>
                </a:lnTo>
                <a:lnTo>
                  <a:pt x="1097920" y="1441049"/>
                </a:lnTo>
                <a:lnTo>
                  <a:pt x="1100141" y="1448684"/>
                </a:lnTo>
                <a:lnTo>
                  <a:pt x="1101727" y="1456000"/>
                </a:lnTo>
                <a:lnTo>
                  <a:pt x="1103314" y="1463635"/>
                </a:lnTo>
                <a:lnTo>
                  <a:pt x="1104265" y="1471588"/>
                </a:lnTo>
                <a:lnTo>
                  <a:pt x="1104900" y="1479541"/>
                </a:lnTo>
                <a:lnTo>
                  <a:pt x="1104900" y="1487494"/>
                </a:lnTo>
                <a:lnTo>
                  <a:pt x="1104900" y="1686000"/>
                </a:lnTo>
                <a:lnTo>
                  <a:pt x="1104900" y="1690135"/>
                </a:lnTo>
                <a:lnTo>
                  <a:pt x="1104265" y="1693953"/>
                </a:lnTo>
                <a:lnTo>
                  <a:pt x="1103631" y="1697770"/>
                </a:lnTo>
                <a:lnTo>
                  <a:pt x="1102362" y="1701906"/>
                </a:lnTo>
                <a:lnTo>
                  <a:pt x="1101093" y="1705405"/>
                </a:lnTo>
                <a:lnTo>
                  <a:pt x="1099189" y="1709222"/>
                </a:lnTo>
                <a:lnTo>
                  <a:pt x="1096968" y="1713040"/>
                </a:lnTo>
                <a:lnTo>
                  <a:pt x="1094430" y="1716221"/>
                </a:lnTo>
                <a:lnTo>
                  <a:pt x="1091891" y="1719720"/>
                </a:lnTo>
                <a:lnTo>
                  <a:pt x="1089036" y="1722901"/>
                </a:lnTo>
                <a:lnTo>
                  <a:pt x="1085546" y="1726719"/>
                </a:lnTo>
                <a:lnTo>
                  <a:pt x="1082056" y="1729900"/>
                </a:lnTo>
                <a:lnTo>
                  <a:pt x="1078248" y="1732763"/>
                </a:lnTo>
                <a:lnTo>
                  <a:pt x="1074124" y="1736262"/>
                </a:lnTo>
                <a:lnTo>
                  <a:pt x="1069682" y="1739125"/>
                </a:lnTo>
                <a:lnTo>
                  <a:pt x="1065240" y="1741989"/>
                </a:lnTo>
                <a:lnTo>
                  <a:pt x="1055404" y="1748033"/>
                </a:lnTo>
                <a:lnTo>
                  <a:pt x="1044299" y="1753441"/>
                </a:lnTo>
                <a:lnTo>
                  <a:pt x="1032560" y="1758531"/>
                </a:lnTo>
                <a:lnTo>
                  <a:pt x="1019868" y="1763939"/>
                </a:lnTo>
                <a:lnTo>
                  <a:pt x="1005908" y="1768392"/>
                </a:lnTo>
                <a:lnTo>
                  <a:pt x="991630" y="1773164"/>
                </a:lnTo>
                <a:lnTo>
                  <a:pt x="976718" y="1777300"/>
                </a:lnTo>
                <a:lnTo>
                  <a:pt x="960854" y="1781117"/>
                </a:lnTo>
                <a:lnTo>
                  <a:pt x="944038" y="1784934"/>
                </a:lnTo>
                <a:lnTo>
                  <a:pt x="927222" y="1788434"/>
                </a:lnTo>
                <a:lnTo>
                  <a:pt x="909454" y="1791615"/>
                </a:lnTo>
                <a:lnTo>
                  <a:pt x="891369" y="1794796"/>
                </a:lnTo>
                <a:lnTo>
                  <a:pt x="872332" y="1797341"/>
                </a:lnTo>
                <a:lnTo>
                  <a:pt x="853295" y="1799886"/>
                </a:lnTo>
                <a:lnTo>
                  <a:pt x="833941" y="1801795"/>
                </a:lnTo>
                <a:lnTo>
                  <a:pt x="813952" y="1804022"/>
                </a:lnTo>
                <a:lnTo>
                  <a:pt x="793328" y="1805930"/>
                </a:lnTo>
                <a:lnTo>
                  <a:pt x="773022" y="1807203"/>
                </a:lnTo>
                <a:lnTo>
                  <a:pt x="752399" y="1808475"/>
                </a:lnTo>
                <a:lnTo>
                  <a:pt x="731458" y="1809748"/>
                </a:lnTo>
                <a:lnTo>
                  <a:pt x="710200" y="1810384"/>
                </a:lnTo>
                <a:lnTo>
                  <a:pt x="688942" y="1811020"/>
                </a:lnTo>
                <a:lnTo>
                  <a:pt x="667684" y="1811338"/>
                </a:lnTo>
                <a:lnTo>
                  <a:pt x="646427" y="1811338"/>
                </a:lnTo>
                <a:lnTo>
                  <a:pt x="625486" y="1811338"/>
                </a:lnTo>
                <a:lnTo>
                  <a:pt x="603911" y="1811020"/>
                </a:lnTo>
                <a:lnTo>
                  <a:pt x="582653" y="1810384"/>
                </a:lnTo>
                <a:lnTo>
                  <a:pt x="561395" y="1809748"/>
                </a:lnTo>
                <a:lnTo>
                  <a:pt x="540137" y="1808475"/>
                </a:lnTo>
                <a:lnTo>
                  <a:pt x="518879" y="1807203"/>
                </a:lnTo>
                <a:lnTo>
                  <a:pt x="498573" y="1805930"/>
                </a:lnTo>
                <a:lnTo>
                  <a:pt x="477632" y="1804022"/>
                </a:lnTo>
                <a:lnTo>
                  <a:pt x="457326" y="1801795"/>
                </a:lnTo>
                <a:lnTo>
                  <a:pt x="437337" y="1799886"/>
                </a:lnTo>
                <a:lnTo>
                  <a:pt x="417983" y="1797341"/>
                </a:lnTo>
                <a:lnTo>
                  <a:pt x="398629" y="1794796"/>
                </a:lnTo>
                <a:lnTo>
                  <a:pt x="379909" y="1791615"/>
                </a:lnTo>
                <a:lnTo>
                  <a:pt x="361824" y="1788434"/>
                </a:lnTo>
                <a:lnTo>
                  <a:pt x="344056" y="1784934"/>
                </a:lnTo>
                <a:lnTo>
                  <a:pt x="327240" y="1781117"/>
                </a:lnTo>
                <a:lnTo>
                  <a:pt x="310741" y="1777300"/>
                </a:lnTo>
                <a:lnTo>
                  <a:pt x="295195" y="1773164"/>
                </a:lnTo>
                <a:lnTo>
                  <a:pt x="280600" y="1768392"/>
                </a:lnTo>
                <a:lnTo>
                  <a:pt x="266322" y="1763939"/>
                </a:lnTo>
                <a:lnTo>
                  <a:pt x="252996" y="1758531"/>
                </a:lnTo>
                <a:lnTo>
                  <a:pt x="240622" y="1753441"/>
                </a:lnTo>
                <a:lnTo>
                  <a:pt x="229517" y="1748033"/>
                </a:lnTo>
                <a:lnTo>
                  <a:pt x="219047" y="1741989"/>
                </a:lnTo>
                <a:lnTo>
                  <a:pt x="214288" y="1739125"/>
                </a:lnTo>
                <a:lnTo>
                  <a:pt x="209846" y="1736262"/>
                </a:lnTo>
                <a:lnTo>
                  <a:pt x="205404" y="1732763"/>
                </a:lnTo>
                <a:lnTo>
                  <a:pt x="201596" y="1729900"/>
                </a:lnTo>
                <a:lnTo>
                  <a:pt x="198106" y="1726719"/>
                </a:lnTo>
                <a:lnTo>
                  <a:pt x="194299" y="1722901"/>
                </a:lnTo>
                <a:lnTo>
                  <a:pt x="191443" y="1719720"/>
                </a:lnTo>
                <a:lnTo>
                  <a:pt x="188588" y="1716221"/>
                </a:lnTo>
                <a:lnTo>
                  <a:pt x="186367" y="1713040"/>
                </a:lnTo>
                <a:lnTo>
                  <a:pt x="183828" y="1709222"/>
                </a:lnTo>
                <a:lnTo>
                  <a:pt x="181925" y="1705405"/>
                </a:lnTo>
                <a:lnTo>
                  <a:pt x="180338" y="1701906"/>
                </a:lnTo>
                <a:lnTo>
                  <a:pt x="179386" y="1697770"/>
                </a:lnTo>
                <a:lnTo>
                  <a:pt x="178435" y="1693953"/>
                </a:lnTo>
                <a:lnTo>
                  <a:pt x="177800" y="1690135"/>
                </a:lnTo>
                <a:lnTo>
                  <a:pt x="177800" y="1686000"/>
                </a:lnTo>
                <a:lnTo>
                  <a:pt x="177800" y="1487494"/>
                </a:lnTo>
                <a:lnTo>
                  <a:pt x="178117" y="1479541"/>
                </a:lnTo>
                <a:lnTo>
                  <a:pt x="178435" y="1471588"/>
                </a:lnTo>
                <a:lnTo>
                  <a:pt x="179386" y="1463635"/>
                </a:lnTo>
                <a:lnTo>
                  <a:pt x="180973" y="1456000"/>
                </a:lnTo>
                <a:lnTo>
                  <a:pt x="182559" y="1448684"/>
                </a:lnTo>
                <a:lnTo>
                  <a:pt x="184463" y="1441049"/>
                </a:lnTo>
                <a:lnTo>
                  <a:pt x="187318" y="1433732"/>
                </a:lnTo>
                <a:lnTo>
                  <a:pt x="190174" y="1426734"/>
                </a:lnTo>
                <a:lnTo>
                  <a:pt x="193030" y="1419735"/>
                </a:lnTo>
                <a:lnTo>
                  <a:pt x="196520" y="1413054"/>
                </a:lnTo>
                <a:lnTo>
                  <a:pt x="200327" y="1406374"/>
                </a:lnTo>
                <a:lnTo>
                  <a:pt x="204452" y="1400012"/>
                </a:lnTo>
                <a:lnTo>
                  <a:pt x="208576" y="1393967"/>
                </a:lnTo>
                <a:lnTo>
                  <a:pt x="213336" y="1388241"/>
                </a:lnTo>
                <a:lnTo>
                  <a:pt x="218095" y="1382197"/>
                </a:lnTo>
                <a:lnTo>
                  <a:pt x="223489" y="1377107"/>
                </a:lnTo>
                <a:lnTo>
                  <a:pt x="228883" y="1371699"/>
                </a:lnTo>
                <a:lnTo>
                  <a:pt x="234594" y="1366927"/>
                </a:lnTo>
                <a:lnTo>
                  <a:pt x="240305" y="1361837"/>
                </a:lnTo>
                <a:lnTo>
                  <a:pt x="246650" y="1357702"/>
                </a:lnTo>
                <a:lnTo>
                  <a:pt x="252679" y="1353885"/>
                </a:lnTo>
                <a:lnTo>
                  <a:pt x="259659" y="1349749"/>
                </a:lnTo>
                <a:lnTo>
                  <a:pt x="266005" y="1346250"/>
                </a:lnTo>
                <a:lnTo>
                  <a:pt x="272985" y="1343387"/>
                </a:lnTo>
                <a:lnTo>
                  <a:pt x="280282" y="1340205"/>
                </a:lnTo>
                <a:lnTo>
                  <a:pt x="287263" y="1337979"/>
                </a:lnTo>
                <a:lnTo>
                  <a:pt x="294877" y="1335752"/>
                </a:lnTo>
                <a:lnTo>
                  <a:pt x="302492" y="1334161"/>
                </a:lnTo>
                <a:lnTo>
                  <a:pt x="310107" y="1332889"/>
                </a:lnTo>
                <a:lnTo>
                  <a:pt x="318039" y="1331934"/>
                </a:lnTo>
                <a:lnTo>
                  <a:pt x="325971" y="1331298"/>
                </a:lnTo>
                <a:lnTo>
                  <a:pt x="333903" y="1330980"/>
                </a:lnTo>
                <a:lnTo>
                  <a:pt x="344056" y="1330026"/>
                </a:lnTo>
                <a:lnTo>
                  <a:pt x="372929" y="1327481"/>
                </a:lnTo>
                <a:lnTo>
                  <a:pt x="415762" y="1324300"/>
                </a:lnTo>
                <a:lnTo>
                  <a:pt x="441779" y="1322709"/>
                </a:lnTo>
                <a:lnTo>
                  <a:pt x="470017" y="1320800"/>
                </a:lnTo>
                <a:close/>
                <a:moveTo>
                  <a:pt x="1004887" y="995363"/>
                </a:moveTo>
                <a:lnTo>
                  <a:pt x="1176337" y="995363"/>
                </a:lnTo>
                <a:lnTo>
                  <a:pt x="1176337" y="1265238"/>
                </a:lnTo>
                <a:lnTo>
                  <a:pt x="1004887" y="1265238"/>
                </a:lnTo>
                <a:lnTo>
                  <a:pt x="1004887" y="995363"/>
                </a:lnTo>
                <a:close/>
                <a:moveTo>
                  <a:pt x="493561" y="847408"/>
                </a:moveTo>
                <a:lnTo>
                  <a:pt x="491024" y="847726"/>
                </a:lnTo>
                <a:lnTo>
                  <a:pt x="488804" y="848043"/>
                </a:lnTo>
                <a:lnTo>
                  <a:pt x="485950" y="848996"/>
                </a:lnTo>
                <a:lnTo>
                  <a:pt x="483730" y="849948"/>
                </a:lnTo>
                <a:lnTo>
                  <a:pt x="481510" y="851218"/>
                </a:lnTo>
                <a:lnTo>
                  <a:pt x="479290" y="852806"/>
                </a:lnTo>
                <a:lnTo>
                  <a:pt x="475167" y="856933"/>
                </a:lnTo>
                <a:lnTo>
                  <a:pt x="470727" y="861061"/>
                </a:lnTo>
                <a:lnTo>
                  <a:pt x="466604" y="865823"/>
                </a:lnTo>
                <a:lnTo>
                  <a:pt x="462482" y="871221"/>
                </a:lnTo>
                <a:lnTo>
                  <a:pt x="454553" y="882651"/>
                </a:lnTo>
                <a:lnTo>
                  <a:pt x="448527" y="890906"/>
                </a:lnTo>
                <a:lnTo>
                  <a:pt x="442819" y="899478"/>
                </a:lnTo>
                <a:lnTo>
                  <a:pt x="436793" y="908368"/>
                </a:lnTo>
                <a:lnTo>
                  <a:pt x="431402" y="917893"/>
                </a:lnTo>
                <a:lnTo>
                  <a:pt x="429499" y="926783"/>
                </a:lnTo>
                <a:lnTo>
                  <a:pt x="427596" y="935673"/>
                </a:lnTo>
                <a:lnTo>
                  <a:pt x="426010" y="945198"/>
                </a:lnTo>
                <a:lnTo>
                  <a:pt x="424742" y="954406"/>
                </a:lnTo>
                <a:lnTo>
                  <a:pt x="423790" y="963931"/>
                </a:lnTo>
                <a:lnTo>
                  <a:pt x="423156" y="973773"/>
                </a:lnTo>
                <a:lnTo>
                  <a:pt x="422839" y="982981"/>
                </a:lnTo>
                <a:lnTo>
                  <a:pt x="422839" y="992823"/>
                </a:lnTo>
                <a:lnTo>
                  <a:pt x="423156" y="1007111"/>
                </a:lnTo>
                <a:lnTo>
                  <a:pt x="424107" y="1020764"/>
                </a:lnTo>
                <a:lnTo>
                  <a:pt x="426010" y="1034099"/>
                </a:lnTo>
                <a:lnTo>
                  <a:pt x="428547" y="1047434"/>
                </a:lnTo>
                <a:lnTo>
                  <a:pt x="432036" y="1060769"/>
                </a:lnTo>
                <a:lnTo>
                  <a:pt x="435525" y="1073469"/>
                </a:lnTo>
                <a:lnTo>
                  <a:pt x="439965" y="1086169"/>
                </a:lnTo>
                <a:lnTo>
                  <a:pt x="445039" y="1098551"/>
                </a:lnTo>
                <a:lnTo>
                  <a:pt x="450430" y="1110934"/>
                </a:lnTo>
                <a:lnTo>
                  <a:pt x="456456" y="1122999"/>
                </a:lnTo>
                <a:lnTo>
                  <a:pt x="462799" y="1134429"/>
                </a:lnTo>
                <a:lnTo>
                  <a:pt x="469459" y="1145541"/>
                </a:lnTo>
                <a:lnTo>
                  <a:pt x="477070" y="1156019"/>
                </a:lnTo>
                <a:lnTo>
                  <a:pt x="484364" y="1166496"/>
                </a:lnTo>
                <a:lnTo>
                  <a:pt x="492293" y="1176656"/>
                </a:lnTo>
                <a:lnTo>
                  <a:pt x="500539" y="1186181"/>
                </a:lnTo>
                <a:lnTo>
                  <a:pt x="508784" y="1195389"/>
                </a:lnTo>
                <a:lnTo>
                  <a:pt x="517347" y="1204279"/>
                </a:lnTo>
                <a:lnTo>
                  <a:pt x="526227" y="1212216"/>
                </a:lnTo>
                <a:lnTo>
                  <a:pt x="535107" y="1220154"/>
                </a:lnTo>
                <a:lnTo>
                  <a:pt x="543987" y="1227456"/>
                </a:lnTo>
                <a:lnTo>
                  <a:pt x="553184" y="1234124"/>
                </a:lnTo>
                <a:lnTo>
                  <a:pt x="562381" y="1240474"/>
                </a:lnTo>
                <a:lnTo>
                  <a:pt x="571578" y="1245871"/>
                </a:lnTo>
                <a:lnTo>
                  <a:pt x="580775" y="1250951"/>
                </a:lnTo>
                <a:lnTo>
                  <a:pt x="589655" y="1255079"/>
                </a:lnTo>
                <a:lnTo>
                  <a:pt x="598853" y="1258889"/>
                </a:lnTo>
                <a:lnTo>
                  <a:pt x="607732" y="1262381"/>
                </a:lnTo>
                <a:lnTo>
                  <a:pt x="616612" y="1264604"/>
                </a:lnTo>
                <a:lnTo>
                  <a:pt x="624858" y="1266509"/>
                </a:lnTo>
                <a:lnTo>
                  <a:pt x="633421" y="1267461"/>
                </a:lnTo>
                <a:lnTo>
                  <a:pt x="641349" y="1267779"/>
                </a:lnTo>
                <a:lnTo>
                  <a:pt x="649595" y="1267461"/>
                </a:lnTo>
                <a:lnTo>
                  <a:pt x="657524" y="1266509"/>
                </a:lnTo>
                <a:lnTo>
                  <a:pt x="666404" y="1264604"/>
                </a:lnTo>
                <a:lnTo>
                  <a:pt x="674967" y="1262381"/>
                </a:lnTo>
                <a:lnTo>
                  <a:pt x="684164" y="1258889"/>
                </a:lnTo>
                <a:lnTo>
                  <a:pt x="692726" y="1255079"/>
                </a:lnTo>
                <a:lnTo>
                  <a:pt x="701924" y="1250951"/>
                </a:lnTo>
                <a:lnTo>
                  <a:pt x="711121" y="1245871"/>
                </a:lnTo>
                <a:lnTo>
                  <a:pt x="720318" y="1240474"/>
                </a:lnTo>
                <a:lnTo>
                  <a:pt x="729515" y="1234124"/>
                </a:lnTo>
                <a:lnTo>
                  <a:pt x="738395" y="1227456"/>
                </a:lnTo>
                <a:lnTo>
                  <a:pt x="747592" y="1220154"/>
                </a:lnTo>
                <a:lnTo>
                  <a:pt x="756472" y="1212216"/>
                </a:lnTo>
                <a:lnTo>
                  <a:pt x="765352" y="1204279"/>
                </a:lnTo>
                <a:lnTo>
                  <a:pt x="773915" y="1195389"/>
                </a:lnTo>
                <a:lnTo>
                  <a:pt x="782160" y="1186181"/>
                </a:lnTo>
                <a:lnTo>
                  <a:pt x="790406" y="1176656"/>
                </a:lnTo>
                <a:lnTo>
                  <a:pt x="798652" y="1166496"/>
                </a:lnTo>
                <a:lnTo>
                  <a:pt x="805946" y="1156019"/>
                </a:lnTo>
                <a:lnTo>
                  <a:pt x="813240" y="1145541"/>
                </a:lnTo>
                <a:lnTo>
                  <a:pt x="819900" y="1134429"/>
                </a:lnTo>
                <a:lnTo>
                  <a:pt x="826243" y="1122999"/>
                </a:lnTo>
                <a:lnTo>
                  <a:pt x="831952" y="1110934"/>
                </a:lnTo>
                <a:lnTo>
                  <a:pt x="837660" y="1098551"/>
                </a:lnTo>
                <a:lnTo>
                  <a:pt x="842417" y="1086169"/>
                </a:lnTo>
                <a:lnTo>
                  <a:pt x="847174" y="1073469"/>
                </a:lnTo>
                <a:lnTo>
                  <a:pt x="850980" y="1060769"/>
                </a:lnTo>
                <a:lnTo>
                  <a:pt x="853834" y="1047434"/>
                </a:lnTo>
                <a:lnTo>
                  <a:pt x="856689" y="1034099"/>
                </a:lnTo>
                <a:lnTo>
                  <a:pt x="858592" y="1020764"/>
                </a:lnTo>
                <a:lnTo>
                  <a:pt x="859543" y="1007111"/>
                </a:lnTo>
                <a:lnTo>
                  <a:pt x="860177" y="992823"/>
                </a:lnTo>
                <a:lnTo>
                  <a:pt x="859860" y="984886"/>
                </a:lnTo>
                <a:lnTo>
                  <a:pt x="859543" y="976313"/>
                </a:lnTo>
                <a:lnTo>
                  <a:pt x="837343" y="975361"/>
                </a:lnTo>
                <a:lnTo>
                  <a:pt x="814509" y="973773"/>
                </a:lnTo>
                <a:lnTo>
                  <a:pt x="791040" y="970916"/>
                </a:lnTo>
                <a:lnTo>
                  <a:pt x="767255" y="968058"/>
                </a:lnTo>
                <a:lnTo>
                  <a:pt x="743469" y="964566"/>
                </a:lnTo>
                <a:lnTo>
                  <a:pt x="719366" y="960438"/>
                </a:lnTo>
                <a:lnTo>
                  <a:pt x="695898" y="955041"/>
                </a:lnTo>
                <a:lnTo>
                  <a:pt x="684481" y="952501"/>
                </a:lnTo>
                <a:lnTo>
                  <a:pt x="673064" y="949643"/>
                </a:lnTo>
                <a:lnTo>
                  <a:pt x="661964" y="946468"/>
                </a:lnTo>
                <a:lnTo>
                  <a:pt x="651181" y="943293"/>
                </a:lnTo>
                <a:lnTo>
                  <a:pt x="640398" y="940118"/>
                </a:lnTo>
                <a:lnTo>
                  <a:pt x="629932" y="936308"/>
                </a:lnTo>
                <a:lnTo>
                  <a:pt x="620101" y="932816"/>
                </a:lnTo>
                <a:lnTo>
                  <a:pt x="610270" y="929006"/>
                </a:lnTo>
                <a:lnTo>
                  <a:pt x="601073" y="924878"/>
                </a:lnTo>
                <a:lnTo>
                  <a:pt x="592510" y="921068"/>
                </a:lnTo>
                <a:lnTo>
                  <a:pt x="583947" y="916941"/>
                </a:lnTo>
                <a:lnTo>
                  <a:pt x="576018" y="912178"/>
                </a:lnTo>
                <a:lnTo>
                  <a:pt x="568724" y="907733"/>
                </a:lnTo>
                <a:lnTo>
                  <a:pt x="561747" y="903288"/>
                </a:lnTo>
                <a:lnTo>
                  <a:pt x="555404" y="898208"/>
                </a:lnTo>
                <a:lnTo>
                  <a:pt x="550013" y="893128"/>
                </a:lnTo>
                <a:lnTo>
                  <a:pt x="544938" y="887731"/>
                </a:lnTo>
                <a:lnTo>
                  <a:pt x="540498" y="882651"/>
                </a:lnTo>
                <a:lnTo>
                  <a:pt x="536376" y="876936"/>
                </a:lnTo>
                <a:lnTo>
                  <a:pt x="532253" y="872173"/>
                </a:lnTo>
                <a:lnTo>
                  <a:pt x="528447" y="867728"/>
                </a:lnTo>
                <a:lnTo>
                  <a:pt x="524641" y="863601"/>
                </a:lnTo>
                <a:lnTo>
                  <a:pt x="520836" y="860426"/>
                </a:lnTo>
                <a:lnTo>
                  <a:pt x="517347" y="857251"/>
                </a:lnTo>
                <a:lnTo>
                  <a:pt x="514176" y="854393"/>
                </a:lnTo>
                <a:lnTo>
                  <a:pt x="511004" y="852488"/>
                </a:lnTo>
                <a:lnTo>
                  <a:pt x="507833" y="850583"/>
                </a:lnTo>
                <a:lnTo>
                  <a:pt x="504661" y="849313"/>
                </a:lnTo>
                <a:lnTo>
                  <a:pt x="501807" y="848361"/>
                </a:lnTo>
                <a:lnTo>
                  <a:pt x="499270" y="847726"/>
                </a:lnTo>
                <a:lnTo>
                  <a:pt x="496099" y="847408"/>
                </a:lnTo>
                <a:lnTo>
                  <a:pt x="493561" y="847408"/>
                </a:lnTo>
                <a:close/>
                <a:moveTo>
                  <a:pt x="1304925" y="828675"/>
                </a:moveTo>
                <a:lnTo>
                  <a:pt x="1476375" y="828675"/>
                </a:lnTo>
                <a:lnTo>
                  <a:pt x="1476375" y="1252538"/>
                </a:lnTo>
                <a:lnTo>
                  <a:pt x="1304925" y="1252538"/>
                </a:lnTo>
                <a:lnTo>
                  <a:pt x="1304925" y="828675"/>
                </a:lnTo>
                <a:close/>
                <a:moveTo>
                  <a:pt x="634055" y="655638"/>
                </a:moveTo>
                <a:lnTo>
                  <a:pt x="641349" y="655638"/>
                </a:lnTo>
                <a:lnTo>
                  <a:pt x="648644" y="655638"/>
                </a:lnTo>
                <a:lnTo>
                  <a:pt x="655938" y="655956"/>
                </a:lnTo>
                <a:lnTo>
                  <a:pt x="662915" y="656591"/>
                </a:lnTo>
                <a:lnTo>
                  <a:pt x="669892" y="657226"/>
                </a:lnTo>
                <a:lnTo>
                  <a:pt x="677187" y="658178"/>
                </a:lnTo>
                <a:lnTo>
                  <a:pt x="684164" y="659766"/>
                </a:lnTo>
                <a:lnTo>
                  <a:pt x="691141" y="661036"/>
                </a:lnTo>
                <a:lnTo>
                  <a:pt x="698118" y="662623"/>
                </a:lnTo>
                <a:lnTo>
                  <a:pt x="704778" y="664211"/>
                </a:lnTo>
                <a:lnTo>
                  <a:pt x="711438" y="666433"/>
                </a:lnTo>
                <a:lnTo>
                  <a:pt x="718415" y="668338"/>
                </a:lnTo>
                <a:lnTo>
                  <a:pt x="724758" y="670878"/>
                </a:lnTo>
                <a:lnTo>
                  <a:pt x="731418" y="673418"/>
                </a:lnTo>
                <a:lnTo>
                  <a:pt x="737761" y="676276"/>
                </a:lnTo>
                <a:lnTo>
                  <a:pt x="744421" y="679133"/>
                </a:lnTo>
                <a:lnTo>
                  <a:pt x="750446" y="682308"/>
                </a:lnTo>
                <a:lnTo>
                  <a:pt x="763132" y="688976"/>
                </a:lnTo>
                <a:lnTo>
                  <a:pt x="775500" y="696596"/>
                </a:lnTo>
                <a:lnTo>
                  <a:pt x="787235" y="704533"/>
                </a:lnTo>
                <a:lnTo>
                  <a:pt x="798652" y="713423"/>
                </a:lnTo>
                <a:lnTo>
                  <a:pt x="809435" y="722631"/>
                </a:lnTo>
                <a:lnTo>
                  <a:pt x="819900" y="732791"/>
                </a:lnTo>
                <a:lnTo>
                  <a:pt x="830049" y="743586"/>
                </a:lnTo>
                <a:lnTo>
                  <a:pt x="839880" y="754698"/>
                </a:lnTo>
                <a:lnTo>
                  <a:pt x="849394" y="766446"/>
                </a:lnTo>
                <a:lnTo>
                  <a:pt x="858274" y="778511"/>
                </a:lnTo>
                <a:lnTo>
                  <a:pt x="866520" y="791211"/>
                </a:lnTo>
                <a:lnTo>
                  <a:pt x="874449" y="804546"/>
                </a:lnTo>
                <a:lnTo>
                  <a:pt x="881743" y="818198"/>
                </a:lnTo>
                <a:lnTo>
                  <a:pt x="888403" y="832168"/>
                </a:lnTo>
                <a:lnTo>
                  <a:pt x="894746" y="847091"/>
                </a:lnTo>
                <a:lnTo>
                  <a:pt x="900137" y="861696"/>
                </a:lnTo>
                <a:lnTo>
                  <a:pt x="905529" y="876936"/>
                </a:lnTo>
                <a:lnTo>
                  <a:pt x="909651" y="892811"/>
                </a:lnTo>
                <a:lnTo>
                  <a:pt x="913457" y="908686"/>
                </a:lnTo>
                <a:lnTo>
                  <a:pt x="916946" y="924878"/>
                </a:lnTo>
                <a:lnTo>
                  <a:pt x="919166" y="941706"/>
                </a:lnTo>
                <a:lnTo>
                  <a:pt x="921068" y="958533"/>
                </a:lnTo>
                <a:lnTo>
                  <a:pt x="922020" y="975678"/>
                </a:lnTo>
                <a:lnTo>
                  <a:pt x="922337" y="992823"/>
                </a:lnTo>
                <a:lnTo>
                  <a:pt x="922337" y="1002031"/>
                </a:lnTo>
                <a:lnTo>
                  <a:pt x="922020" y="1010921"/>
                </a:lnTo>
                <a:lnTo>
                  <a:pt x="921386" y="1019811"/>
                </a:lnTo>
                <a:lnTo>
                  <a:pt x="920434" y="1028384"/>
                </a:lnTo>
                <a:lnTo>
                  <a:pt x="919483" y="1037274"/>
                </a:lnTo>
                <a:lnTo>
                  <a:pt x="918214" y="1045846"/>
                </a:lnTo>
                <a:lnTo>
                  <a:pt x="916628" y="1054419"/>
                </a:lnTo>
                <a:lnTo>
                  <a:pt x="915043" y="1062674"/>
                </a:lnTo>
                <a:lnTo>
                  <a:pt x="912823" y="1070929"/>
                </a:lnTo>
                <a:lnTo>
                  <a:pt x="910603" y="1079501"/>
                </a:lnTo>
                <a:lnTo>
                  <a:pt x="908383" y="1087756"/>
                </a:lnTo>
                <a:lnTo>
                  <a:pt x="906163" y="1095694"/>
                </a:lnTo>
                <a:lnTo>
                  <a:pt x="903309" y="1103631"/>
                </a:lnTo>
                <a:lnTo>
                  <a:pt x="900137" y="1111569"/>
                </a:lnTo>
                <a:lnTo>
                  <a:pt x="897283" y="1119189"/>
                </a:lnTo>
                <a:lnTo>
                  <a:pt x="894111" y="1126809"/>
                </a:lnTo>
                <a:lnTo>
                  <a:pt x="887134" y="1141731"/>
                </a:lnTo>
                <a:lnTo>
                  <a:pt x="879523" y="1156336"/>
                </a:lnTo>
                <a:lnTo>
                  <a:pt x="871277" y="1170624"/>
                </a:lnTo>
                <a:lnTo>
                  <a:pt x="862714" y="1184276"/>
                </a:lnTo>
                <a:lnTo>
                  <a:pt x="853517" y="1197611"/>
                </a:lnTo>
                <a:lnTo>
                  <a:pt x="843686" y="1209994"/>
                </a:lnTo>
                <a:lnTo>
                  <a:pt x="833854" y="1222376"/>
                </a:lnTo>
                <a:lnTo>
                  <a:pt x="823389" y="1233806"/>
                </a:lnTo>
                <a:lnTo>
                  <a:pt x="812606" y="1244919"/>
                </a:lnTo>
                <a:lnTo>
                  <a:pt x="801823" y="1255396"/>
                </a:lnTo>
                <a:lnTo>
                  <a:pt x="790406" y="1265239"/>
                </a:lnTo>
                <a:lnTo>
                  <a:pt x="778989" y="1274446"/>
                </a:lnTo>
                <a:lnTo>
                  <a:pt x="767255" y="1282701"/>
                </a:lnTo>
                <a:lnTo>
                  <a:pt x="755521" y="1290956"/>
                </a:lnTo>
                <a:lnTo>
                  <a:pt x="743786" y="1298259"/>
                </a:lnTo>
                <a:lnTo>
                  <a:pt x="732052" y="1304609"/>
                </a:lnTo>
                <a:lnTo>
                  <a:pt x="720318" y="1310641"/>
                </a:lnTo>
                <a:lnTo>
                  <a:pt x="708584" y="1315721"/>
                </a:lnTo>
                <a:lnTo>
                  <a:pt x="696849" y="1320166"/>
                </a:lnTo>
                <a:lnTo>
                  <a:pt x="685432" y="1323659"/>
                </a:lnTo>
                <a:lnTo>
                  <a:pt x="674015" y="1326516"/>
                </a:lnTo>
                <a:lnTo>
                  <a:pt x="662915" y="1328421"/>
                </a:lnTo>
                <a:lnTo>
                  <a:pt x="657207" y="1329374"/>
                </a:lnTo>
                <a:lnTo>
                  <a:pt x="652132" y="1329691"/>
                </a:lnTo>
                <a:lnTo>
                  <a:pt x="646424" y="1330009"/>
                </a:lnTo>
                <a:lnTo>
                  <a:pt x="641349" y="1330326"/>
                </a:lnTo>
                <a:lnTo>
                  <a:pt x="635958" y="1330009"/>
                </a:lnTo>
                <a:lnTo>
                  <a:pt x="630884" y="1329691"/>
                </a:lnTo>
                <a:lnTo>
                  <a:pt x="625492" y="1329374"/>
                </a:lnTo>
                <a:lnTo>
                  <a:pt x="620101" y="1328421"/>
                </a:lnTo>
                <a:lnTo>
                  <a:pt x="609001" y="1326516"/>
                </a:lnTo>
                <a:lnTo>
                  <a:pt x="597584" y="1323659"/>
                </a:lnTo>
                <a:lnTo>
                  <a:pt x="585850" y="1320166"/>
                </a:lnTo>
                <a:lnTo>
                  <a:pt x="574433" y="1315721"/>
                </a:lnTo>
                <a:lnTo>
                  <a:pt x="562698" y="1310641"/>
                </a:lnTo>
                <a:lnTo>
                  <a:pt x="550647" y="1304609"/>
                </a:lnTo>
                <a:lnTo>
                  <a:pt x="538913" y="1298259"/>
                </a:lnTo>
                <a:lnTo>
                  <a:pt x="527179" y="1290956"/>
                </a:lnTo>
                <a:lnTo>
                  <a:pt x="515444" y="1282701"/>
                </a:lnTo>
                <a:lnTo>
                  <a:pt x="503710" y="1274446"/>
                </a:lnTo>
                <a:lnTo>
                  <a:pt x="492293" y="1265239"/>
                </a:lnTo>
                <a:lnTo>
                  <a:pt x="481193" y="1255396"/>
                </a:lnTo>
                <a:lnTo>
                  <a:pt x="470093" y="1244919"/>
                </a:lnTo>
                <a:lnTo>
                  <a:pt x="459310" y="1233806"/>
                </a:lnTo>
                <a:lnTo>
                  <a:pt x="448845" y="1222376"/>
                </a:lnTo>
                <a:lnTo>
                  <a:pt x="438696" y="1209994"/>
                </a:lnTo>
                <a:lnTo>
                  <a:pt x="429499" y="1197611"/>
                </a:lnTo>
                <a:lnTo>
                  <a:pt x="419985" y="1184276"/>
                </a:lnTo>
                <a:lnTo>
                  <a:pt x="411422" y="1170624"/>
                </a:lnTo>
                <a:lnTo>
                  <a:pt x="403176" y="1156336"/>
                </a:lnTo>
                <a:lnTo>
                  <a:pt x="395565" y="1141731"/>
                </a:lnTo>
                <a:lnTo>
                  <a:pt x="388588" y="1126809"/>
                </a:lnTo>
                <a:lnTo>
                  <a:pt x="385416" y="1119189"/>
                </a:lnTo>
                <a:lnTo>
                  <a:pt x="382245" y="1111569"/>
                </a:lnTo>
                <a:lnTo>
                  <a:pt x="379390" y="1103631"/>
                </a:lnTo>
                <a:lnTo>
                  <a:pt x="376853" y="1095694"/>
                </a:lnTo>
                <a:lnTo>
                  <a:pt x="374316" y="1087756"/>
                </a:lnTo>
                <a:lnTo>
                  <a:pt x="372096" y="1079501"/>
                </a:lnTo>
                <a:lnTo>
                  <a:pt x="369559" y="1070929"/>
                </a:lnTo>
                <a:lnTo>
                  <a:pt x="367656" y="1062674"/>
                </a:lnTo>
                <a:lnTo>
                  <a:pt x="366071" y="1054419"/>
                </a:lnTo>
                <a:lnTo>
                  <a:pt x="364485" y="1045846"/>
                </a:lnTo>
                <a:lnTo>
                  <a:pt x="363216" y="1037274"/>
                </a:lnTo>
                <a:lnTo>
                  <a:pt x="362265" y="1028384"/>
                </a:lnTo>
                <a:lnTo>
                  <a:pt x="361313" y="1019811"/>
                </a:lnTo>
                <a:lnTo>
                  <a:pt x="360996" y="1010921"/>
                </a:lnTo>
                <a:lnTo>
                  <a:pt x="360362" y="1002031"/>
                </a:lnTo>
                <a:lnTo>
                  <a:pt x="360362" y="992823"/>
                </a:lnTo>
                <a:lnTo>
                  <a:pt x="360679" y="975678"/>
                </a:lnTo>
                <a:lnTo>
                  <a:pt x="361948" y="958533"/>
                </a:lnTo>
                <a:lnTo>
                  <a:pt x="363533" y="941706"/>
                </a:lnTo>
                <a:lnTo>
                  <a:pt x="366071" y="924878"/>
                </a:lnTo>
                <a:lnTo>
                  <a:pt x="368925" y="908686"/>
                </a:lnTo>
                <a:lnTo>
                  <a:pt x="373048" y="892811"/>
                </a:lnTo>
                <a:lnTo>
                  <a:pt x="377171" y="876936"/>
                </a:lnTo>
                <a:lnTo>
                  <a:pt x="382245" y="861696"/>
                </a:lnTo>
                <a:lnTo>
                  <a:pt x="387953" y="847091"/>
                </a:lnTo>
                <a:lnTo>
                  <a:pt x="393979" y="832168"/>
                </a:lnTo>
                <a:lnTo>
                  <a:pt x="400956" y="818198"/>
                </a:lnTo>
                <a:lnTo>
                  <a:pt x="408568" y="804546"/>
                </a:lnTo>
                <a:lnTo>
                  <a:pt x="416179" y="791211"/>
                </a:lnTo>
                <a:lnTo>
                  <a:pt x="424425" y="778511"/>
                </a:lnTo>
                <a:lnTo>
                  <a:pt x="433305" y="766446"/>
                </a:lnTo>
                <a:lnTo>
                  <a:pt x="442819" y="754698"/>
                </a:lnTo>
                <a:lnTo>
                  <a:pt x="452650" y="743586"/>
                </a:lnTo>
                <a:lnTo>
                  <a:pt x="462482" y="732791"/>
                </a:lnTo>
                <a:lnTo>
                  <a:pt x="473264" y="722631"/>
                </a:lnTo>
                <a:lnTo>
                  <a:pt x="484047" y="713423"/>
                </a:lnTo>
                <a:lnTo>
                  <a:pt x="495464" y="704533"/>
                </a:lnTo>
                <a:lnTo>
                  <a:pt x="507516" y="696596"/>
                </a:lnTo>
                <a:lnTo>
                  <a:pt x="519567" y="688976"/>
                </a:lnTo>
                <a:lnTo>
                  <a:pt x="531936" y="682308"/>
                </a:lnTo>
                <a:lnTo>
                  <a:pt x="538278" y="679133"/>
                </a:lnTo>
                <a:lnTo>
                  <a:pt x="544938" y="676276"/>
                </a:lnTo>
                <a:lnTo>
                  <a:pt x="551281" y="673418"/>
                </a:lnTo>
                <a:lnTo>
                  <a:pt x="557941" y="670878"/>
                </a:lnTo>
                <a:lnTo>
                  <a:pt x="564284" y="668338"/>
                </a:lnTo>
                <a:lnTo>
                  <a:pt x="571261" y="666433"/>
                </a:lnTo>
                <a:lnTo>
                  <a:pt x="577921" y="664211"/>
                </a:lnTo>
                <a:lnTo>
                  <a:pt x="584898" y="662623"/>
                </a:lnTo>
                <a:lnTo>
                  <a:pt x="591875" y="661036"/>
                </a:lnTo>
                <a:lnTo>
                  <a:pt x="598535" y="659766"/>
                </a:lnTo>
                <a:lnTo>
                  <a:pt x="605830" y="658178"/>
                </a:lnTo>
                <a:lnTo>
                  <a:pt x="612490" y="657226"/>
                </a:lnTo>
                <a:lnTo>
                  <a:pt x="619784" y="656591"/>
                </a:lnTo>
                <a:lnTo>
                  <a:pt x="627078" y="655956"/>
                </a:lnTo>
                <a:lnTo>
                  <a:pt x="634055" y="655638"/>
                </a:lnTo>
                <a:close/>
                <a:moveTo>
                  <a:pt x="1604962" y="463550"/>
                </a:moveTo>
                <a:lnTo>
                  <a:pt x="1776412" y="463550"/>
                </a:lnTo>
                <a:lnTo>
                  <a:pt x="1776412" y="1252538"/>
                </a:lnTo>
                <a:lnTo>
                  <a:pt x="1604962" y="1252538"/>
                </a:lnTo>
                <a:lnTo>
                  <a:pt x="1604962" y="463550"/>
                </a:lnTo>
                <a:close/>
                <a:moveTo>
                  <a:pt x="0" y="0"/>
                </a:moveTo>
                <a:lnTo>
                  <a:pt x="2125663" y="0"/>
                </a:lnTo>
                <a:lnTo>
                  <a:pt x="2125663" y="171553"/>
                </a:lnTo>
                <a:lnTo>
                  <a:pt x="2039621" y="171553"/>
                </a:lnTo>
                <a:lnTo>
                  <a:pt x="2039621" y="1577975"/>
                </a:lnTo>
                <a:lnTo>
                  <a:pt x="1252220" y="1577975"/>
                </a:lnTo>
                <a:lnTo>
                  <a:pt x="1252220" y="1449310"/>
                </a:lnTo>
                <a:lnTo>
                  <a:pt x="1911033" y="1449310"/>
                </a:lnTo>
                <a:lnTo>
                  <a:pt x="1911033" y="171553"/>
                </a:lnTo>
                <a:lnTo>
                  <a:pt x="195263" y="171553"/>
                </a:lnTo>
                <a:lnTo>
                  <a:pt x="195263" y="1249164"/>
                </a:lnTo>
                <a:lnTo>
                  <a:pt x="66675" y="1249164"/>
                </a:lnTo>
                <a:lnTo>
                  <a:pt x="66675" y="171553"/>
                </a:lnTo>
                <a:lnTo>
                  <a:pt x="0" y="171553"/>
                </a:lnTo>
                <a:lnTo>
                  <a:pt x="0" y="0"/>
                </a:lnTo>
                <a:close/>
              </a:path>
            </a:pathLst>
          </a:custGeom>
          <a:solidFill>
            <a:schemeClr val="accent1">
              <a:lumMod val="40000"/>
              <a:lumOff val="60000"/>
            </a:schemeClr>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ea typeface="宋体" panose="02010600030101010101" pitchFamily="2" charset="-122"/>
            </a:endParaRPr>
          </a:p>
        </p:txBody>
      </p:sp>
      <p:sp>
        <p:nvSpPr>
          <p:cNvPr id="3" name="Rectangle 2">
            <a:extLst>
              <a:ext uri="{FF2B5EF4-FFF2-40B4-BE49-F238E27FC236}">
                <a16:creationId xmlns:a16="http://schemas.microsoft.com/office/drawing/2014/main" id="{BD15F604-D9EB-4888-8C01-6A5B094128F4}"/>
              </a:ext>
            </a:extLst>
          </p:cNvPr>
          <p:cNvSpPr>
            <a:spLocks noChangeArrowheads="1"/>
          </p:cNvSpPr>
          <p:nvPr/>
        </p:nvSpPr>
        <p:spPr bwMode="auto">
          <a:xfrm>
            <a:off x="395536" y="4482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文本框 5">
            <a:extLst>
              <a:ext uri="{FF2B5EF4-FFF2-40B4-BE49-F238E27FC236}">
                <a16:creationId xmlns:a16="http://schemas.microsoft.com/office/drawing/2014/main" id="{56227AEB-5613-4C24-A9FF-4047F629452D}"/>
              </a:ext>
            </a:extLst>
          </p:cNvPr>
          <p:cNvSpPr txBox="1"/>
          <p:nvPr/>
        </p:nvSpPr>
        <p:spPr>
          <a:xfrm flipH="1">
            <a:off x="5400091" y="655146"/>
            <a:ext cx="3528393" cy="3600986"/>
          </a:xfrm>
          <a:prstGeom prst="rect">
            <a:avLst/>
          </a:prstGeom>
          <a:noFill/>
        </p:spPr>
        <p:txBody>
          <a:bodyPr wrap="square" lIns="0" tIns="0" rIns="0" bIns="0" rtlCol="0">
            <a:spAutoFit/>
          </a:bodyPr>
          <a:lstStyle/>
          <a:p>
            <a:r>
              <a:rPr lang="en-US" altLang="zh-CN" dirty="0"/>
              <a:t>         </a:t>
            </a:r>
            <a:r>
              <a:rPr lang="zh-CN" altLang="zh-CN" dirty="0"/>
              <a:t>辐射防护数据集成与监控系统将任务信息发送到子系统，子系统执行下发的任务。软件不仅可以从</a:t>
            </a:r>
            <a:r>
              <a:rPr lang="en-US" altLang="zh-CN" dirty="0"/>
              <a:t>XX</a:t>
            </a:r>
            <a:r>
              <a:rPr lang="zh-CN" altLang="zh-CN" dirty="0"/>
              <a:t>装置总控系统接收任务，也提供任务下发界面，用户可以在软件上选择任务并配置参数，进行下发。任务下发需要记录任务详细信息到日志中。</a:t>
            </a:r>
          </a:p>
          <a:p>
            <a:r>
              <a:rPr lang="en-US" altLang="zh-CN" dirty="0"/>
              <a:t>         </a:t>
            </a:r>
            <a:r>
              <a:rPr lang="zh-CN" altLang="zh-CN" dirty="0"/>
              <a:t>子系统收到任务后，应答辐射防护数据集成与监控系统，表明任务的接收状态。辐射防护数据集成与监控系统将此状态回给</a:t>
            </a:r>
            <a:r>
              <a:rPr lang="en-US" altLang="zh-CN" dirty="0"/>
              <a:t>XX</a:t>
            </a:r>
            <a:r>
              <a:rPr lang="zh-CN" altLang="zh-CN" dirty="0"/>
              <a:t>装置总控系统。</a:t>
            </a:r>
          </a:p>
        </p:txBody>
      </p:sp>
      <p:sp>
        <p:nvSpPr>
          <p:cNvPr id="7" name="Rectangle 2">
            <a:extLst>
              <a:ext uri="{FF2B5EF4-FFF2-40B4-BE49-F238E27FC236}">
                <a16:creationId xmlns:a16="http://schemas.microsoft.com/office/drawing/2014/main" id="{6CA22F06-9C6B-486F-ABBA-19382CEB638C}"/>
              </a:ext>
            </a:extLst>
          </p:cNvPr>
          <p:cNvSpPr>
            <a:spLocks noChangeArrowheads="1"/>
          </p:cNvSpPr>
          <p:nvPr/>
        </p:nvSpPr>
        <p:spPr bwMode="auto">
          <a:xfrm>
            <a:off x="0" y="0"/>
            <a:ext cx="8049918"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10" name="Rectangle 4">
            <a:extLst>
              <a:ext uri="{FF2B5EF4-FFF2-40B4-BE49-F238E27FC236}">
                <a16:creationId xmlns:a16="http://schemas.microsoft.com/office/drawing/2014/main" id="{2842361A-F0C2-4B8E-8C27-85EF109586C2}"/>
              </a:ext>
            </a:extLst>
          </p:cNvPr>
          <p:cNvSpPr>
            <a:spLocks noChangeArrowheads="1"/>
          </p:cNvSpPr>
          <p:nvPr/>
        </p:nvSpPr>
        <p:spPr bwMode="auto">
          <a:xfrm>
            <a:off x="1979712" y="91574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2">
            <a:extLst>
              <a:ext uri="{FF2B5EF4-FFF2-40B4-BE49-F238E27FC236}">
                <a16:creationId xmlns:a16="http://schemas.microsoft.com/office/drawing/2014/main" id="{D8AB25C7-5A8D-42E9-9ADD-B8FA13A82799}"/>
              </a:ext>
            </a:extLst>
          </p:cNvPr>
          <p:cNvSpPr>
            <a:spLocks noChangeArrowheads="1"/>
          </p:cNvSpPr>
          <p:nvPr/>
        </p:nvSpPr>
        <p:spPr bwMode="auto">
          <a:xfrm>
            <a:off x="1114425" y="987927"/>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Rectangle 4">
            <a:extLst>
              <a:ext uri="{FF2B5EF4-FFF2-40B4-BE49-F238E27FC236}">
                <a16:creationId xmlns:a16="http://schemas.microsoft.com/office/drawing/2014/main" id="{9F026FD3-1070-48B0-BA1B-F0979AC5848D}"/>
              </a:ext>
            </a:extLst>
          </p:cNvPr>
          <p:cNvSpPr>
            <a:spLocks noChangeArrowheads="1"/>
          </p:cNvSpPr>
          <p:nvPr/>
        </p:nvSpPr>
        <p:spPr bwMode="auto">
          <a:xfrm>
            <a:off x="1140972" y="699969"/>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2">
            <a:extLst>
              <a:ext uri="{FF2B5EF4-FFF2-40B4-BE49-F238E27FC236}">
                <a16:creationId xmlns:a16="http://schemas.microsoft.com/office/drawing/2014/main" id="{5C11C83E-749A-44FB-A775-C08AC2098B14}"/>
              </a:ext>
            </a:extLst>
          </p:cNvPr>
          <p:cNvSpPr>
            <a:spLocks noChangeArrowheads="1"/>
          </p:cNvSpPr>
          <p:nvPr/>
        </p:nvSpPr>
        <p:spPr bwMode="auto">
          <a:xfrm>
            <a:off x="467544" y="793706"/>
            <a:ext cx="7543248"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11" name="Rectangle 2">
            <a:extLst>
              <a:ext uri="{FF2B5EF4-FFF2-40B4-BE49-F238E27FC236}">
                <a16:creationId xmlns:a16="http://schemas.microsoft.com/office/drawing/2014/main" id="{B322DF0F-0BD6-44B6-B951-02EF759F3434}"/>
              </a:ext>
            </a:extLst>
          </p:cNvPr>
          <p:cNvSpPr>
            <a:spLocks noChangeArrowheads="1"/>
          </p:cNvSpPr>
          <p:nvPr/>
        </p:nvSpPr>
        <p:spPr bwMode="auto">
          <a:xfrm>
            <a:off x="539552" y="709506"/>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3" name="对象 12">
            <a:extLst>
              <a:ext uri="{FF2B5EF4-FFF2-40B4-BE49-F238E27FC236}">
                <a16:creationId xmlns:a16="http://schemas.microsoft.com/office/drawing/2014/main" id="{747E8C89-846F-450E-A0D0-C5EF8ACB348B}"/>
              </a:ext>
            </a:extLst>
          </p:cNvPr>
          <p:cNvGraphicFramePr>
            <a:graphicFrameLocks noChangeAspect="1"/>
          </p:cNvGraphicFramePr>
          <p:nvPr>
            <p:extLst>
              <p:ext uri="{D42A27DB-BD31-4B8C-83A1-F6EECF244321}">
                <p14:modId xmlns:p14="http://schemas.microsoft.com/office/powerpoint/2010/main" val="3297245528"/>
              </p:ext>
            </p:extLst>
          </p:nvPr>
        </p:nvGraphicFramePr>
        <p:xfrm>
          <a:off x="539552" y="709506"/>
          <a:ext cx="4457700" cy="4543425"/>
        </p:xfrm>
        <a:graphic>
          <a:graphicData uri="http://schemas.openxmlformats.org/presentationml/2006/ole">
            <mc:AlternateContent xmlns:mc="http://schemas.openxmlformats.org/markup-compatibility/2006">
              <mc:Choice xmlns:v="urn:schemas-microsoft-com:vml" Requires="v">
                <p:oleObj spid="_x0000_s49169" name="Visio" r:id="rId4" imgW="4457700" imgH="4543248" progId="Visio.Drawing.15">
                  <p:embed/>
                </p:oleObj>
              </mc:Choice>
              <mc:Fallback>
                <p:oleObj name="Visio" r:id="rId4" imgW="4457700" imgH="4543248" progId="Visio.Drawing.15">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9552" y="709506"/>
                        <a:ext cx="4457700" cy="4543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3982071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4706" y="2"/>
            <a:ext cx="8459294" cy="588168"/>
          </a:xfrm>
        </p:spPr>
        <p:txBody>
          <a:bodyPr/>
          <a:lstStyle/>
          <a:p>
            <a:pPr algn="l"/>
            <a:r>
              <a:rPr lang="en-US" altLang="zh-CN" sz="3200" b="1" dirty="0">
                <a:solidFill>
                  <a:srgbClr val="F87A08"/>
                </a:solidFill>
              </a:rPr>
              <a:t>2</a:t>
            </a:r>
            <a:r>
              <a:rPr lang="en-US" altLang="zh-CN" sz="2000" b="1" dirty="0">
                <a:solidFill>
                  <a:schemeClr val="bg1"/>
                </a:solidFill>
              </a:rPr>
              <a:t>-</a:t>
            </a:r>
            <a:r>
              <a:rPr lang="en-US" altLang="zh-CN" sz="2000" b="1" dirty="0">
                <a:solidFill>
                  <a:schemeClr val="bg1"/>
                </a:solidFill>
                <a:latin typeface="微软雅黑" panose="020B0503020204020204" pitchFamily="34" charset="-122"/>
                <a:ea typeface="微软雅黑" panose="020B0503020204020204" pitchFamily="34" charset="-122"/>
              </a:rPr>
              <a:t>5 </a:t>
            </a:r>
            <a:r>
              <a:rPr lang="zh-CN" altLang="en-US" sz="2000" b="1" dirty="0">
                <a:solidFill>
                  <a:schemeClr val="bg1"/>
                </a:solidFill>
                <a:latin typeface="微软雅黑" panose="020B0503020204020204" pitchFamily="34" charset="-122"/>
                <a:ea typeface="微软雅黑" panose="020B0503020204020204" pitchFamily="34" charset="-122"/>
              </a:rPr>
              <a:t>任务执行</a:t>
            </a:r>
            <a:r>
              <a:rPr lang="en-US" altLang="zh-CN" sz="2000" b="1" dirty="0">
                <a:solidFill>
                  <a:schemeClr val="bg1"/>
                </a:solidFill>
                <a:latin typeface="微软雅黑" panose="020B0503020204020204" pitchFamily="34" charset="-122"/>
                <a:ea typeface="微软雅黑" panose="020B0503020204020204" pitchFamily="34" charset="-122"/>
              </a:rPr>
              <a:t>-</a:t>
            </a:r>
            <a:r>
              <a:rPr lang="zh-CN" altLang="en-US" sz="2000" b="1" dirty="0">
                <a:solidFill>
                  <a:schemeClr val="bg1"/>
                </a:solidFill>
                <a:latin typeface="微软雅黑" panose="020B0503020204020204" pitchFamily="34" charset="-122"/>
                <a:ea typeface="微软雅黑" panose="020B0503020204020204" pitchFamily="34" charset="-122"/>
              </a:rPr>
              <a:t>任务执行状态获取</a:t>
            </a:r>
          </a:p>
        </p:txBody>
      </p:sp>
      <p:sp>
        <p:nvSpPr>
          <p:cNvPr id="4" name="Rectangle 2"/>
          <p:cNvSpPr>
            <a:spLocks noChangeArrowheads="1"/>
          </p:cNvSpPr>
          <p:nvPr/>
        </p:nvSpPr>
        <p:spPr bwMode="auto">
          <a:xfrm flipV="1">
            <a:off x="3703421" y="-956571"/>
            <a:ext cx="7517829"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ctr" anchorCtr="0" compatLnSpc="1">
            <a:prstTxWarp prst="textNoShape">
              <a:avLst/>
            </a:prstTxWarp>
            <a:spAutoFit/>
          </a:bodyPr>
          <a:lstStyle/>
          <a:p>
            <a:endParaRPr lang="zh-CN" altLang="en-US"/>
          </a:p>
        </p:txBody>
      </p:sp>
      <p:sp>
        <p:nvSpPr>
          <p:cNvPr id="19" name="KSO_Shape"/>
          <p:cNvSpPr>
            <a:spLocks/>
          </p:cNvSpPr>
          <p:nvPr/>
        </p:nvSpPr>
        <p:spPr bwMode="auto">
          <a:xfrm>
            <a:off x="251520" y="138559"/>
            <a:ext cx="433186" cy="264666"/>
          </a:xfrm>
          <a:custGeom>
            <a:avLst/>
            <a:gdLst>
              <a:gd name="T0" fmla="*/ 432030 w 2125663"/>
              <a:gd name="T1" fmla="*/ 1344893 h 1811338"/>
              <a:gd name="T2" fmla="*/ 462740 w 2125663"/>
              <a:gd name="T3" fmla="*/ 1477960 h 1811338"/>
              <a:gd name="T4" fmla="*/ 513638 w 2125663"/>
              <a:gd name="T5" fmla="*/ 1557743 h 1811338"/>
              <a:gd name="T6" fmla="*/ 516481 w 2125663"/>
              <a:gd name="T7" fmla="*/ 1336346 h 1811338"/>
              <a:gd name="T8" fmla="*/ 503401 w 2125663"/>
              <a:gd name="T9" fmla="*/ 1310416 h 1811338"/>
              <a:gd name="T10" fmla="*/ 515913 w 2125663"/>
              <a:gd name="T11" fmla="*/ 1250009 h 1811338"/>
              <a:gd name="T12" fmla="*/ 618846 w 2125663"/>
              <a:gd name="T13" fmla="*/ 1242885 h 1811338"/>
              <a:gd name="T14" fmla="*/ 643583 w 2125663"/>
              <a:gd name="T15" fmla="*/ 1263116 h 1811338"/>
              <a:gd name="T16" fmla="*/ 642446 w 2125663"/>
              <a:gd name="T17" fmla="*/ 1324948 h 1811338"/>
              <a:gd name="T18" fmla="*/ 619414 w 2125663"/>
              <a:gd name="T19" fmla="*/ 1342899 h 1811338"/>
              <a:gd name="T20" fmla="*/ 664057 w 2125663"/>
              <a:gd name="T21" fmla="*/ 1524691 h 1811338"/>
              <a:gd name="T22" fmla="*/ 704434 w 2125663"/>
              <a:gd name="T23" fmla="*/ 1417553 h 1811338"/>
              <a:gd name="T24" fmla="*/ 725191 w 2125663"/>
              <a:gd name="T25" fmla="*/ 1259697 h 1811338"/>
              <a:gd name="T26" fmla="*/ 857412 w 2125663"/>
              <a:gd name="T27" fmla="*/ 1192451 h 1811338"/>
              <a:gd name="T28" fmla="*/ 923096 w 2125663"/>
              <a:gd name="T29" fmla="*/ 1212682 h 1811338"/>
              <a:gd name="T30" fmla="*/ 970013 w 2125663"/>
              <a:gd name="T31" fmla="*/ 1259697 h 1811338"/>
              <a:gd name="T32" fmla="*/ 990201 w 2125663"/>
              <a:gd name="T33" fmla="*/ 1325233 h 1811338"/>
              <a:gd name="T34" fmla="*/ 980818 w 2125663"/>
              <a:gd name="T35" fmla="*/ 1537228 h 1811338"/>
              <a:gd name="T36" fmla="*/ 935891 w 2125663"/>
              <a:gd name="T37" fmla="*/ 1570566 h 1811338"/>
              <a:gd name="T38" fmla="*/ 798837 w 2125663"/>
              <a:gd name="T39" fmla="*/ 1607608 h 1811338"/>
              <a:gd name="T40" fmla="*/ 617424 w 2125663"/>
              <a:gd name="T41" fmla="*/ 1622140 h 1811338"/>
              <a:gd name="T42" fmla="*/ 428049 w 2125663"/>
              <a:gd name="T43" fmla="*/ 1615872 h 1811338"/>
              <a:gd name="T44" fmla="*/ 264551 w 2125663"/>
              <a:gd name="T45" fmla="*/ 1588232 h 1811338"/>
              <a:gd name="T46" fmla="*/ 180669 w 2125663"/>
              <a:gd name="T47" fmla="*/ 1549481 h 1811338"/>
              <a:gd name="T48" fmla="*/ 159912 w 2125663"/>
              <a:gd name="T49" fmla="*/ 1517283 h 1811338"/>
              <a:gd name="T50" fmla="*/ 167873 w 2125663"/>
              <a:gd name="T51" fmla="*/ 1284201 h 1811338"/>
              <a:gd name="T52" fmla="*/ 205123 w 2125663"/>
              <a:gd name="T53" fmla="*/ 1228638 h 1811338"/>
              <a:gd name="T54" fmla="*/ 264266 w 2125663"/>
              <a:gd name="T55" fmla="*/ 1196440 h 1811338"/>
              <a:gd name="T56" fmla="*/ 421225 w 2125663"/>
              <a:gd name="T57" fmla="*/ 1183048 h 1811338"/>
              <a:gd name="T58" fmla="*/ 433514 w 2125663"/>
              <a:gd name="T59" fmla="*/ 761303 h 1811338"/>
              <a:gd name="T60" fmla="*/ 391450 w 2125663"/>
              <a:gd name="T61" fmla="*/ 813630 h 1811338"/>
              <a:gd name="T62" fmla="*/ 379229 w 2125663"/>
              <a:gd name="T63" fmla="*/ 902075 h 1811338"/>
              <a:gd name="T64" fmla="*/ 414756 w 2125663"/>
              <a:gd name="T65" fmla="*/ 1016114 h 1811338"/>
              <a:gd name="T66" fmla="*/ 487516 w 2125663"/>
              <a:gd name="T67" fmla="*/ 1099439 h 1811338"/>
              <a:gd name="T68" fmla="*/ 567666 w 2125663"/>
              <a:gd name="T69" fmla="*/ 1135272 h 1811338"/>
              <a:gd name="T70" fmla="*/ 645542 w 2125663"/>
              <a:gd name="T71" fmla="*/ 1111099 h 1811338"/>
              <a:gd name="T72" fmla="*/ 722282 w 2125663"/>
              <a:gd name="T73" fmla="*/ 1035452 h 1811338"/>
              <a:gd name="T74" fmla="*/ 767757 w 2125663"/>
              <a:gd name="T75" fmla="*/ 926248 h 1811338"/>
              <a:gd name="T76" fmla="*/ 666290 w 2125663"/>
              <a:gd name="T77" fmla="*/ 863967 h 1811338"/>
              <a:gd name="T78" fmla="*/ 546918 w 2125663"/>
              <a:gd name="T79" fmla="*/ 832116 h 1811338"/>
              <a:gd name="T80" fmla="*/ 484389 w 2125663"/>
              <a:gd name="T81" fmla="*/ 790595 h 1811338"/>
              <a:gd name="T82" fmla="*/ 452273 w 2125663"/>
              <a:gd name="T83" fmla="*/ 760734 h 1811338"/>
              <a:gd name="T84" fmla="*/ 568234 w 2125663"/>
              <a:gd name="T85" fmla="*/ 587258 h 1811338"/>
              <a:gd name="T86" fmla="*/ 631616 w 2125663"/>
              <a:gd name="T87" fmla="*/ 594937 h 1811338"/>
              <a:gd name="T88" fmla="*/ 705513 w 2125663"/>
              <a:gd name="T89" fmla="*/ 631054 h 1811338"/>
              <a:gd name="T90" fmla="*/ 790210 w 2125663"/>
              <a:gd name="T91" fmla="*/ 732864 h 1811338"/>
              <a:gd name="T92" fmla="*/ 826306 w 2125663"/>
              <a:gd name="T93" fmla="*/ 873920 h 1811338"/>
              <a:gd name="T94" fmla="*/ 818064 w 2125663"/>
              <a:gd name="T95" fmla="*/ 959237 h 1811338"/>
              <a:gd name="T96" fmla="*/ 780831 w 2125663"/>
              <a:gd name="T97" fmla="*/ 1048534 h 1811338"/>
              <a:gd name="T98" fmla="*/ 687607 w 2125663"/>
              <a:gd name="T99" fmla="*/ 1148922 h 1811338"/>
              <a:gd name="T100" fmla="*/ 588983 w 2125663"/>
              <a:gd name="T101" fmla="*/ 1190727 h 1811338"/>
              <a:gd name="T102" fmla="*/ 525033 w 2125663"/>
              <a:gd name="T103" fmla="*/ 1182480 h 1811338"/>
              <a:gd name="T104" fmla="*/ 421293 w 2125663"/>
              <a:gd name="T105" fmla="*/ 1115081 h 1811338"/>
              <a:gd name="T106" fmla="*/ 345406 w 2125663"/>
              <a:gd name="T107" fmla="*/ 1002463 h 1811338"/>
              <a:gd name="T108" fmla="*/ 325511 w 2125663"/>
              <a:gd name="T109" fmla="*/ 929092 h 1811338"/>
              <a:gd name="T110" fmla="*/ 330627 w 2125663"/>
              <a:gd name="T111" fmla="*/ 813915 h 1811338"/>
              <a:gd name="T112" fmla="*/ 388324 w 2125663"/>
              <a:gd name="T113" fmla="*/ 686510 h 1811338"/>
              <a:gd name="T114" fmla="*/ 482400 w 2125663"/>
              <a:gd name="T115" fmla="*/ 608303 h 1811338"/>
              <a:gd name="T116" fmla="*/ 542939 w 2125663"/>
              <a:gd name="T117" fmla="*/ 589534 h 1811338"/>
              <a:gd name="T118" fmla="*/ 0 w 2125663"/>
              <a:gd name="T119" fmla="*/ 0 h 1811338"/>
              <a:gd name="T120" fmla="*/ 174993 w 2125663"/>
              <a:gd name="T121" fmla="*/ 1118883 h 181133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125663" h="1811338">
                <a:moveTo>
                  <a:pt x="470017" y="1320800"/>
                </a:moveTo>
                <a:lnTo>
                  <a:pt x="470335" y="1343069"/>
                </a:lnTo>
                <a:lnTo>
                  <a:pt x="471286" y="1364382"/>
                </a:lnTo>
                <a:lnTo>
                  <a:pt x="472238" y="1385696"/>
                </a:lnTo>
                <a:lnTo>
                  <a:pt x="473190" y="1406374"/>
                </a:lnTo>
                <a:lnTo>
                  <a:pt x="474459" y="1426415"/>
                </a:lnTo>
                <a:lnTo>
                  <a:pt x="476363" y="1446139"/>
                </a:lnTo>
                <a:lnTo>
                  <a:pt x="478267" y="1464908"/>
                </a:lnTo>
                <a:lnTo>
                  <a:pt x="480170" y="1483677"/>
                </a:lnTo>
                <a:lnTo>
                  <a:pt x="482074" y="1501491"/>
                </a:lnTo>
                <a:lnTo>
                  <a:pt x="484612" y="1518988"/>
                </a:lnTo>
                <a:lnTo>
                  <a:pt x="487468" y="1535530"/>
                </a:lnTo>
                <a:lnTo>
                  <a:pt x="490323" y="1552072"/>
                </a:lnTo>
                <a:lnTo>
                  <a:pt x="493179" y="1567660"/>
                </a:lnTo>
                <a:lnTo>
                  <a:pt x="496352" y="1582611"/>
                </a:lnTo>
                <a:lnTo>
                  <a:pt x="500159" y="1597563"/>
                </a:lnTo>
                <a:lnTo>
                  <a:pt x="503649" y="1611560"/>
                </a:lnTo>
                <a:lnTo>
                  <a:pt x="507774" y="1624921"/>
                </a:lnTo>
                <a:lnTo>
                  <a:pt x="511899" y="1637646"/>
                </a:lnTo>
                <a:lnTo>
                  <a:pt x="516341" y="1650052"/>
                </a:lnTo>
                <a:lnTo>
                  <a:pt x="520783" y="1661505"/>
                </a:lnTo>
                <a:lnTo>
                  <a:pt x="525859" y="1672639"/>
                </a:lnTo>
                <a:lnTo>
                  <a:pt x="530936" y="1683137"/>
                </a:lnTo>
                <a:lnTo>
                  <a:pt x="536329" y="1692998"/>
                </a:lnTo>
                <a:lnTo>
                  <a:pt x="541723" y="1702224"/>
                </a:lnTo>
                <a:lnTo>
                  <a:pt x="547752" y="1710813"/>
                </a:lnTo>
                <a:lnTo>
                  <a:pt x="553463" y="1718766"/>
                </a:lnTo>
                <a:lnTo>
                  <a:pt x="559808" y="1726083"/>
                </a:lnTo>
                <a:lnTo>
                  <a:pt x="566154" y="1732763"/>
                </a:lnTo>
                <a:lnTo>
                  <a:pt x="573134" y="1739125"/>
                </a:lnTo>
                <a:lnTo>
                  <a:pt x="580114" y="1744215"/>
                </a:lnTo>
                <a:lnTo>
                  <a:pt x="587412" y="1749305"/>
                </a:lnTo>
                <a:lnTo>
                  <a:pt x="594709" y="1753123"/>
                </a:lnTo>
                <a:lnTo>
                  <a:pt x="594709" y="1499901"/>
                </a:lnTo>
                <a:lnTo>
                  <a:pt x="591537" y="1499264"/>
                </a:lnTo>
                <a:lnTo>
                  <a:pt x="588047" y="1498310"/>
                </a:lnTo>
                <a:lnTo>
                  <a:pt x="584874" y="1497038"/>
                </a:lnTo>
                <a:lnTo>
                  <a:pt x="582018" y="1495765"/>
                </a:lnTo>
                <a:lnTo>
                  <a:pt x="579163" y="1494175"/>
                </a:lnTo>
                <a:lnTo>
                  <a:pt x="576307" y="1491948"/>
                </a:lnTo>
                <a:lnTo>
                  <a:pt x="573769" y="1489721"/>
                </a:lnTo>
                <a:lnTo>
                  <a:pt x="571548" y="1487494"/>
                </a:lnTo>
                <a:lnTo>
                  <a:pt x="569327" y="1484949"/>
                </a:lnTo>
                <a:lnTo>
                  <a:pt x="567106" y="1482404"/>
                </a:lnTo>
                <a:lnTo>
                  <a:pt x="565519" y="1479223"/>
                </a:lnTo>
                <a:lnTo>
                  <a:pt x="564250" y="1476360"/>
                </a:lnTo>
                <a:lnTo>
                  <a:pt x="563298" y="1473179"/>
                </a:lnTo>
                <a:lnTo>
                  <a:pt x="562347" y="1469998"/>
                </a:lnTo>
                <a:lnTo>
                  <a:pt x="562029" y="1466180"/>
                </a:lnTo>
                <a:lnTo>
                  <a:pt x="561712" y="1462999"/>
                </a:lnTo>
                <a:lnTo>
                  <a:pt x="561712" y="1425143"/>
                </a:lnTo>
                <a:lnTo>
                  <a:pt x="562029" y="1421007"/>
                </a:lnTo>
                <a:lnTo>
                  <a:pt x="562664" y="1417508"/>
                </a:lnTo>
                <a:lnTo>
                  <a:pt x="563616" y="1414009"/>
                </a:lnTo>
                <a:lnTo>
                  <a:pt x="564885" y="1410191"/>
                </a:lnTo>
                <a:lnTo>
                  <a:pt x="566154" y="1407010"/>
                </a:lnTo>
                <a:lnTo>
                  <a:pt x="568375" y="1403829"/>
                </a:lnTo>
                <a:lnTo>
                  <a:pt x="570596" y="1400966"/>
                </a:lnTo>
                <a:lnTo>
                  <a:pt x="572817" y="1398103"/>
                </a:lnTo>
                <a:lnTo>
                  <a:pt x="575673" y="1395558"/>
                </a:lnTo>
                <a:lnTo>
                  <a:pt x="578528" y="1393649"/>
                </a:lnTo>
                <a:lnTo>
                  <a:pt x="581701" y="1391741"/>
                </a:lnTo>
                <a:lnTo>
                  <a:pt x="584874" y="1390150"/>
                </a:lnTo>
                <a:lnTo>
                  <a:pt x="588364" y="1388878"/>
                </a:lnTo>
                <a:lnTo>
                  <a:pt x="592171" y="1387605"/>
                </a:lnTo>
                <a:lnTo>
                  <a:pt x="595979" y="1386969"/>
                </a:lnTo>
                <a:lnTo>
                  <a:pt x="599786" y="1386969"/>
                </a:lnTo>
                <a:lnTo>
                  <a:pt x="682597" y="1386969"/>
                </a:lnTo>
                <a:lnTo>
                  <a:pt x="686721" y="1386969"/>
                </a:lnTo>
                <a:lnTo>
                  <a:pt x="690529" y="1387605"/>
                </a:lnTo>
                <a:lnTo>
                  <a:pt x="694019" y="1388878"/>
                </a:lnTo>
                <a:lnTo>
                  <a:pt x="697826" y="1390150"/>
                </a:lnTo>
                <a:lnTo>
                  <a:pt x="700999" y="1391741"/>
                </a:lnTo>
                <a:lnTo>
                  <a:pt x="704172" y="1393649"/>
                </a:lnTo>
                <a:lnTo>
                  <a:pt x="707345" y="1395558"/>
                </a:lnTo>
                <a:lnTo>
                  <a:pt x="709883" y="1398103"/>
                </a:lnTo>
                <a:lnTo>
                  <a:pt x="712104" y="1400966"/>
                </a:lnTo>
                <a:lnTo>
                  <a:pt x="714325" y="1403829"/>
                </a:lnTo>
                <a:lnTo>
                  <a:pt x="716229" y="1407010"/>
                </a:lnTo>
                <a:lnTo>
                  <a:pt x="718132" y="1410191"/>
                </a:lnTo>
                <a:lnTo>
                  <a:pt x="719402" y="1414009"/>
                </a:lnTo>
                <a:lnTo>
                  <a:pt x="720353" y="1417508"/>
                </a:lnTo>
                <a:lnTo>
                  <a:pt x="720671" y="1421007"/>
                </a:lnTo>
                <a:lnTo>
                  <a:pt x="720988" y="1425143"/>
                </a:lnTo>
                <a:lnTo>
                  <a:pt x="720988" y="1462999"/>
                </a:lnTo>
                <a:lnTo>
                  <a:pt x="720988" y="1466180"/>
                </a:lnTo>
                <a:lnTo>
                  <a:pt x="720353" y="1469998"/>
                </a:lnTo>
                <a:lnTo>
                  <a:pt x="719719" y="1473179"/>
                </a:lnTo>
                <a:lnTo>
                  <a:pt x="718450" y="1476360"/>
                </a:lnTo>
                <a:lnTo>
                  <a:pt x="716863" y="1479223"/>
                </a:lnTo>
                <a:lnTo>
                  <a:pt x="715277" y="1482404"/>
                </a:lnTo>
                <a:lnTo>
                  <a:pt x="713373" y="1484949"/>
                </a:lnTo>
                <a:lnTo>
                  <a:pt x="711469" y="1487494"/>
                </a:lnTo>
                <a:lnTo>
                  <a:pt x="708931" y="1489721"/>
                </a:lnTo>
                <a:lnTo>
                  <a:pt x="706710" y="1491948"/>
                </a:lnTo>
                <a:lnTo>
                  <a:pt x="703537" y="1494175"/>
                </a:lnTo>
                <a:lnTo>
                  <a:pt x="700682" y="1495765"/>
                </a:lnTo>
                <a:lnTo>
                  <a:pt x="697826" y="1497038"/>
                </a:lnTo>
                <a:lnTo>
                  <a:pt x="694653" y="1498310"/>
                </a:lnTo>
                <a:lnTo>
                  <a:pt x="691163" y="1499264"/>
                </a:lnTo>
                <a:lnTo>
                  <a:pt x="687991" y="1499901"/>
                </a:lnTo>
                <a:lnTo>
                  <a:pt x="687991" y="1753123"/>
                </a:lnTo>
                <a:lnTo>
                  <a:pt x="695605" y="1749305"/>
                </a:lnTo>
                <a:lnTo>
                  <a:pt x="702586" y="1744215"/>
                </a:lnTo>
                <a:lnTo>
                  <a:pt x="709566" y="1739125"/>
                </a:lnTo>
                <a:lnTo>
                  <a:pt x="716229" y="1732763"/>
                </a:lnTo>
                <a:lnTo>
                  <a:pt x="722892" y="1726083"/>
                </a:lnTo>
                <a:lnTo>
                  <a:pt x="729237" y="1718766"/>
                </a:lnTo>
                <a:lnTo>
                  <a:pt x="734948" y="1710813"/>
                </a:lnTo>
                <a:lnTo>
                  <a:pt x="740977" y="1702224"/>
                </a:lnTo>
                <a:lnTo>
                  <a:pt x="746371" y="1692998"/>
                </a:lnTo>
                <a:lnTo>
                  <a:pt x="751447" y="1683137"/>
                </a:lnTo>
                <a:lnTo>
                  <a:pt x="756841" y="1672639"/>
                </a:lnTo>
                <a:lnTo>
                  <a:pt x="761600" y="1661505"/>
                </a:lnTo>
                <a:lnTo>
                  <a:pt x="766359" y="1650052"/>
                </a:lnTo>
                <a:lnTo>
                  <a:pt x="770801" y="1637646"/>
                </a:lnTo>
                <a:lnTo>
                  <a:pt x="774926" y="1624921"/>
                </a:lnTo>
                <a:lnTo>
                  <a:pt x="779051" y="1611560"/>
                </a:lnTo>
                <a:lnTo>
                  <a:pt x="782541" y="1597563"/>
                </a:lnTo>
                <a:lnTo>
                  <a:pt x="786031" y="1582611"/>
                </a:lnTo>
                <a:lnTo>
                  <a:pt x="789521" y="1567660"/>
                </a:lnTo>
                <a:lnTo>
                  <a:pt x="792377" y="1552072"/>
                </a:lnTo>
                <a:lnTo>
                  <a:pt x="795232" y="1535530"/>
                </a:lnTo>
                <a:lnTo>
                  <a:pt x="797770" y="1518988"/>
                </a:lnTo>
                <a:lnTo>
                  <a:pt x="800626" y="1501491"/>
                </a:lnTo>
                <a:lnTo>
                  <a:pt x="802530" y="1483677"/>
                </a:lnTo>
                <a:lnTo>
                  <a:pt x="804751" y="1464908"/>
                </a:lnTo>
                <a:lnTo>
                  <a:pt x="806337" y="1446139"/>
                </a:lnTo>
                <a:lnTo>
                  <a:pt x="807923" y="1426415"/>
                </a:lnTo>
                <a:lnTo>
                  <a:pt x="809193" y="1406374"/>
                </a:lnTo>
                <a:lnTo>
                  <a:pt x="810779" y="1385696"/>
                </a:lnTo>
                <a:lnTo>
                  <a:pt x="811731" y="1364382"/>
                </a:lnTo>
                <a:lnTo>
                  <a:pt x="812365" y="1343069"/>
                </a:lnTo>
                <a:lnTo>
                  <a:pt x="813000" y="1320800"/>
                </a:lnTo>
                <a:lnTo>
                  <a:pt x="840921" y="1322709"/>
                </a:lnTo>
                <a:lnTo>
                  <a:pt x="866621" y="1324300"/>
                </a:lnTo>
                <a:lnTo>
                  <a:pt x="909771" y="1327481"/>
                </a:lnTo>
                <a:lnTo>
                  <a:pt x="938644" y="1330026"/>
                </a:lnTo>
                <a:lnTo>
                  <a:pt x="948797" y="1330980"/>
                </a:lnTo>
                <a:lnTo>
                  <a:pt x="956729" y="1331298"/>
                </a:lnTo>
                <a:lnTo>
                  <a:pt x="964661" y="1331934"/>
                </a:lnTo>
                <a:lnTo>
                  <a:pt x="972593" y="1332889"/>
                </a:lnTo>
                <a:lnTo>
                  <a:pt x="980208" y="1334161"/>
                </a:lnTo>
                <a:lnTo>
                  <a:pt x="987823" y="1335752"/>
                </a:lnTo>
                <a:lnTo>
                  <a:pt x="995437" y="1337979"/>
                </a:lnTo>
                <a:lnTo>
                  <a:pt x="1002418" y="1340205"/>
                </a:lnTo>
                <a:lnTo>
                  <a:pt x="1009715" y="1343387"/>
                </a:lnTo>
                <a:lnTo>
                  <a:pt x="1016378" y="1346250"/>
                </a:lnTo>
                <a:lnTo>
                  <a:pt x="1023358" y="1349749"/>
                </a:lnTo>
                <a:lnTo>
                  <a:pt x="1030021" y="1353885"/>
                </a:lnTo>
                <a:lnTo>
                  <a:pt x="1036050" y="1357702"/>
                </a:lnTo>
                <a:lnTo>
                  <a:pt x="1042395" y="1361837"/>
                </a:lnTo>
                <a:lnTo>
                  <a:pt x="1048106" y="1366927"/>
                </a:lnTo>
                <a:lnTo>
                  <a:pt x="1053817" y="1371699"/>
                </a:lnTo>
                <a:lnTo>
                  <a:pt x="1059211" y="1377107"/>
                </a:lnTo>
                <a:lnTo>
                  <a:pt x="1064605" y="1382197"/>
                </a:lnTo>
                <a:lnTo>
                  <a:pt x="1069364" y="1388241"/>
                </a:lnTo>
                <a:lnTo>
                  <a:pt x="1073806" y="1393967"/>
                </a:lnTo>
                <a:lnTo>
                  <a:pt x="1078248" y="1400012"/>
                </a:lnTo>
                <a:lnTo>
                  <a:pt x="1082373" y="1406374"/>
                </a:lnTo>
                <a:lnTo>
                  <a:pt x="1085863" y="1413054"/>
                </a:lnTo>
                <a:lnTo>
                  <a:pt x="1089670" y="1419735"/>
                </a:lnTo>
                <a:lnTo>
                  <a:pt x="1092843" y="1426734"/>
                </a:lnTo>
                <a:lnTo>
                  <a:pt x="1095381" y="1433732"/>
                </a:lnTo>
                <a:lnTo>
                  <a:pt x="1097920" y="1441049"/>
                </a:lnTo>
                <a:lnTo>
                  <a:pt x="1100141" y="1448684"/>
                </a:lnTo>
                <a:lnTo>
                  <a:pt x="1101727" y="1456000"/>
                </a:lnTo>
                <a:lnTo>
                  <a:pt x="1103314" y="1463635"/>
                </a:lnTo>
                <a:lnTo>
                  <a:pt x="1104265" y="1471588"/>
                </a:lnTo>
                <a:lnTo>
                  <a:pt x="1104900" y="1479541"/>
                </a:lnTo>
                <a:lnTo>
                  <a:pt x="1104900" y="1487494"/>
                </a:lnTo>
                <a:lnTo>
                  <a:pt x="1104900" y="1686000"/>
                </a:lnTo>
                <a:lnTo>
                  <a:pt x="1104900" y="1690135"/>
                </a:lnTo>
                <a:lnTo>
                  <a:pt x="1104265" y="1693953"/>
                </a:lnTo>
                <a:lnTo>
                  <a:pt x="1103631" y="1697770"/>
                </a:lnTo>
                <a:lnTo>
                  <a:pt x="1102362" y="1701906"/>
                </a:lnTo>
                <a:lnTo>
                  <a:pt x="1101093" y="1705405"/>
                </a:lnTo>
                <a:lnTo>
                  <a:pt x="1099189" y="1709222"/>
                </a:lnTo>
                <a:lnTo>
                  <a:pt x="1096968" y="1713040"/>
                </a:lnTo>
                <a:lnTo>
                  <a:pt x="1094430" y="1716221"/>
                </a:lnTo>
                <a:lnTo>
                  <a:pt x="1091891" y="1719720"/>
                </a:lnTo>
                <a:lnTo>
                  <a:pt x="1089036" y="1722901"/>
                </a:lnTo>
                <a:lnTo>
                  <a:pt x="1085546" y="1726719"/>
                </a:lnTo>
                <a:lnTo>
                  <a:pt x="1082056" y="1729900"/>
                </a:lnTo>
                <a:lnTo>
                  <a:pt x="1078248" y="1732763"/>
                </a:lnTo>
                <a:lnTo>
                  <a:pt x="1074124" y="1736262"/>
                </a:lnTo>
                <a:lnTo>
                  <a:pt x="1069682" y="1739125"/>
                </a:lnTo>
                <a:lnTo>
                  <a:pt x="1065240" y="1741989"/>
                </a:lnTo>
                <a:lnTo>
                  <a:pt x="1055404" y="1748033"/>
                </a:lnTo>
                <a:lnTo>
                  <a:pt x="1044299" y="1753441"/>
                </a:lnTo>
                <a:lnTo>
                  <a:pt x="1032560" y="1758531"/>
                </a:lnTo>
                <a:lnTo>
                  <a:pt x="1019868" y="1763939"/>
                </a:lnTo>
                <a:lnTo>
                  <a:pt x="1005908" y="1768392"/>
                </a:lnTo>
                <a:lnTo>
                  <a:pt x="991630" y="1773164"/>
                </a:lnTo>
                <a:lnTo>
                  <a:pt x="976718" y="1777300"/>
                </a:lnTo>
                <a:lnTo>
                  <a:pt x="960854" y="1781117"/>
                </a:lnTo>
                <a:lnTo>
                  <a:pt x="944038" y="1784934"/>
                </a:lnTo>
                <a:lnTo>
                  <a:pt x="927222" y="1788434"/>
                </a:lnTo>
                <a:lnTo>
                  <a:pt x="909454" y="1791615"/>
                </a:lnTo>
                <a:lnTo>
                  <a:pt x="891369" y="1794796"/>
                </a:lnTo>
                <a:lnTo>
                  <a:pt x="872332" y="1797341"/>
                </a:lnTo>
                <a:lnTo>
                  <a:pt x="853295" y="1799886"/>
                </a:lnTo>
                <a:lnTo>
                  <a:pt x="833941" y="1801795"/>
                </a:lnTo>
                <a:lnTo>
                  <a:pt x="813952" y="1804022"/>
                </a:lnTo>
                <a:lnTo>
                  <a:pt x="793328" y="1805930"/>
                </a:lnTo>
                <a:lnTo>
                  <a:pt x="773022" y="1807203"/>
                </a:lnTo>
                <a:lnTo>
                  <a:pt x="752399" y="1808475"/>
                </a:lnTo>
                <a:lnTo>
                  <a:pt x="731458" y="1809748"/>
                </a:lnTo>
                <a:lnTo>
                  <a:pt x="710200" y="1810384"/>
                </a:lnTo>
                <a:lnTo>
                  <a:pt x="688942" y="1811020"/>
                </a:lnTo>
                <a:lnTo>
                  <a:pt x="667684" y="1811338"/>
                </a:lnTo>
                <a:lnTo>
                  <a:pt x="646427" y="1811338"/>
                </a:lnTo>
                <a:lnTo>
                  <a:pt x="625486" y="1811338"/>
                </a:lnTo>
                <a:lnTo>
                  <a:pt x="603911" y="1811020"/>
                </a:lnTo>
                <a:lnTo>
                  <a:pt x="582653" y="1810384"/>
                </a:lnTo>
                <a:lnTo>
                  <a:pt x="561395" y="1809748"/>
                </a:lnTo>
                <a:lnTo>
                  <a:pt x="540137" y="1808475"/>
                </a:lnTo>
                <a:lnTo>
                  <a:pt x="518879" y="1807203"/>
                </a:lnTo>
                <a:lnTo>
                  <a:pt x="498573" y="1805930"/>
                </a:lnTo>
                <a:lnTo>
                  <a:pt x="477632" y="1804022"/>
                </a:lnTo>
                <a:lnTo>
                  <a:pt x="457326" y="1801795"/>
                </a:lnTo>
                <a:lnTo>
                  <a:pt x="437337" y="1799886"/>
                </a:lnTo>
                <a:lnTo>
                  <a:pt x="417983" y="1797341"/>
                </a:lnTo>
                <a:lnTo>
                  <a:pt x="398629" y="1794796"/>
                </a:lnTo>
                <a:lnTo>
                  <a:pt x="379909" y="1791615"/>
                </a:lnTo>
                <a:lnTo>
                  <a:pt x="361824" y="1788434"/>
                </a:lnTo>
                <a:lnTo>
                  <a:pt x="344056" y="1784934"/>
                </a:lnTo>
                <a:lnTo>
                  <a:pt x="327240" y="1781117"/>
                </a:lnTo>
                <a:lnTo>
                  <a:pt x="310741" y="1777300"/>
                </a:lnTo>
                <a:lnTo>
                  <a:pt x="295195" y="1773164"/>
                </a:lnTo>
                <a:lnTo>
                  <a:pt x="280600" y="1768392"/>
                </a:lnTo>
                <a:lnTo>
                  <a:pt x="266322" y="1763939"/>
                </a:lnTo>
                <a:lnTo>
                  <a:pt x="252996" y="1758531"/>
                </a:lnTo>
                <a:lnTo>
                  <a:pt x="240622" y="1753441"/>
                </a:lnTo>
                <a:lnTo>
                  <a:pt x="229517" y="1748033"/>
                </a:lnTo>
                <a:lnTo>
                  <a:pt x="219047" y="1741989"/>
                </a:lnTo>
                <a:lnTo>
                  <a:pt x="214288" y="1739125"/>
                </a:lnTo>
                <a:lnTo>
                  <a:pt x="209846" y="1736262"/>
                </a:lnTo>
                <a:lnTo>
                  <a:pt x="205404" y="1732763"/>
                </a:lnTo>
                <a:lnTo>
                  <a:pt x="201596" y="1729900"/>
                </a:lnTo>
                <a:lnTo>
                  <a:pt x="198106" y="1726719"/>
                </a:lnTo>
                <a:lnTo>
                  <a:pt x="194299" y="1722901"/>
                </a:lnTo>
                <a:lnTo>
                  <a:pt x="191443" y="1719720"/>
                </a:lnTo>
                <a:lnTo>
                  <a:pt x="188588" y="1716221"/>
                </a:lnTo>
                <a:lnTo>
                  <a:pt x="186367" y="1713040"/>
                </a:lnTo>
                <a:lnTo>
                  <a:pt x="183828" y="1709222"/>
                </a:lnTo>
                <a:lnTo>
                  <a:pt x="181925" y="1705405"/>
                </a:lnTo>
                <a:lnTo>
                  <a:pt x="180338" y="1701906"/>
                </a:lnTo>
                <a:lnTo>
                  <a:pt x="179386" y="1697770"/>
                </a:lnTo>
                <a:lnTo>
                  <a:pt x="178435" y="1693953"/>
                </a:lnTo>
                <a:lnTo>
                  <a:pt x="177800" y="1690135"/>
                </a:lnTo>
                <a:lnTo>
                  <a:pt x="177800" y="1686000"/>
                </a:lnTo>
                <a:lnTo>
                  <a:pt x="177800" y="1487494"/>
                </a:lnTo>
                <a:lnTo>
                  <a:pt x="178117" y="1479541"/>
                </a:lnTo>
                <a:lnTo>
                  <a:pt x="178435" y="1471588"/>
                </a:lnTo>
                <a:lnTo>
                  <a:pt x="179386" y="1463635"/>
                </a:lnTo>
                <a:lnTo>
                  <a:pt x="180973" y="1456000"/>
                </a:lnTo>
                <a:lnTo>
                  <a:pt x="182559" y="1448684"/>
                </a:lnTo>
                <a:lnTo>
                  <a:pt x="184463" y="1441049"/>
                </a:lnTo>
                <a:lnTo>
                  <a:pt x="187318" y="1433732"/>
                </a:lnTo>
                <a:lnTo>
                  <a:pt x="190174" y="1426734"/>
                </a:lnTo>
                <a:lnTo>
                  <a:pt x="193030" y="1419735"/>
                </a:lnTo>
                <a:lnTo>
                  <a:pt x="196520" y="1413054"/>
                </a:lnTo>
                <a:lnTo>
                  <a:pt x="200327" y="1406374"/>
                </a:lnTo>
                <a:lnTo>
                  <a:pt x="204452" y="1400012"/>
                </a:lnTo>
                <a:lnTo>
                  <a:pt x="208576" y="1393967"/>
                </a:lnTo>
                <a:lnTo>
                  <a:pt x="213336" y="1388241"/>
                </a:lnTo>
                <a:lnTo>
                  <a:pt x="218095" y="1382197"/>
                </a:lnTo>
                <a:lnTo>
                  <a:pt x="223489" y="1377107"/>
                </a:lnTo>
                <a:lnTo>
                  <a:pt x="228883" y="1371699"/>
                </a:lnTo>
                <a:lnTo>
                  <a:pt x="234594" y="1366927"/>
                </a:lnTo>
                <a:lnTo>
                  <a:pt x="240305" y="1361837"/>
                </a:lnTo>
                <a:lnTo>
                  <a:pt x="246650" y="1357702"/>
                </a:lnTo>
                <a:lnTo>
                  <a:pt x="252679" y="1353885"/>
                </a:lnTo>
                <a:lnTo>
                  <a:pt x="259659" y="1349749"/>
                </a:lnTo>
                <a:lnTo>
                  <a:pt x="266005" y="1346250"/>
                </a:lnTo>
                <a:lnTo>
                  <a:pt x="272985" y="1343387"/>
                </a:lnTo>
                <a:lnTo>
                  <a:pt x="280282" y="1340205"/>
                </a:lnTo>
                <a:lnTo>
                  <a:pt x="287263" y="1337979"/>
                </a:lnTo>
                <a:lnTo>
                  <a:pt x="294877" y="1335752"/>
                </a:lnTo>
                <a:lnTo>
                  <a:pt x="302492" y="1334161"/>
                </a:lnTo>
                <a:lnTo>
                  <a:pt x="310107" y="1332889"/>
                </a:lnTo>
                <a:lnTo>
                  <a:pt x="318039" y="1331934"/>
                </a:lnTo>
                <a:lnTo>
                  <a:pt x="325971" y="1331298"/>
                </a:lnTo>
                <a:lnTo>
                  <a:pt x="333903" y="1330980"/>
                </a:lnTo>
                <a:lnTo>
                  <a:pt x="344056" y="1330026"/>
                </a:lnTo>
                <a:lnTo>
                  <a:pt x="372929" y="1327481"/>
                </a:lnTo>
                <a:lnTo>
                  <a:pt x="415762" y="1324300"/>
                </a:lnTo>
                <a:lnTo>
                  <a:pt x="441779" y="1322709"/>
                </a:lnTo>
                <a:lnTo>
                  <a:pt x="470017" y="1320800"/>
                </a:lnTo>
                <a:close/>
                <a:moveTo>
                  <a:pt x="1004887" y="995363"/>
                </a:moveTo>
                <a:lnTo>
                  <a:pt x="1176337" y="995363"/>
                </a:lnTo>
                <a:lnTo>
                  <a:pt x="1176337" y="1265238"/>
                </a:lnTo>
                <a:lnTo>
                  <a:pt x="1004887" y="1265238"/>
                </a:lnTo>
                <a:lnTo>
                  <a:pt x="1004887" y="995363"/>
                </a:lnTo>
                <a:close/>
                <a:moveTo>
                  <a:pt x="493561" y="847408"/>
                </a:moveTo>
                <a:lnTo>
                  <a:pt x="491024" y="847726"/>
                </a:lnTo>
                <a:lnTo>
                  <a:pt x="488804" y="848043"/>
                </a:lnTo>
                <a:lnTo>
                  <a:pt x="485950" y="848996"/>
                </a:lnTo>
                <a:lnTo>
                  <a:pt x="483730" y="849948"/>
                </a:lnTo>
                <a:lnTo>
                  <a:pt x="481510" y="851218"/>
                </a:lnTo>
                <a:lnTo>
                  <a:pt x="479290" y="852806"/>
                </a:lnTo>
                <a:lnTo>
                  <a:pt x="475167" y="856933"/>
                </a:lnTo>
                <a:lnTo>
                  <a:pt x="470727" y="861061"/>
                </a:lnTo>
                <a:lnTo>
                  <a:pt x="466604" y="865823"/>
                </a:lnTo>
                <a:lnTo>
                  <a:pt x="462482" y="871221"/>
                </a:lnTo>
                <a:lnTo>
                  <a:pt x="454553" y="882651"/>
                </a:lnTo>
                <a:lnTo>
                  <a:pt x="448527" y="890906"/>
                </a:lnTo>
                <a:lnTo>
                  <a:pt x="442819" y="899478"/>
                </a:lnTo>
                <a:lnTo>
                  <a:pt x="436793" y="908368"/>
                </a:lnTo>
                <a:lnTo>
                  <a:pt x="431402" y="917893"/>
                </a:lnTo>
                <a:lnTo>
                  <a:pt x="429499" y="926783"/>
                </a:lnTo>
                <a:lnTo>
                  <a:pt x="427596" y="935673"/>
                </a:lnTo>
                <a:lnTo>
                  <a:pt x="426010" y="945198"/>
                </a:lnTo>
                <a:lnTo>
                  <a:pt x="424742" y="954406"/>
                </a:lnTo>
                <a:lnTo>
                  <a:pt x="423790" y="963931"/>
                </a:lnTo>
                <a:lnTo>
                  <a:pt x="423156" y="973773"/>
                </a:lnTo>
                <a:lnTo>
                  <a:pt x="422839" y="982981"/>
                </a:lnTo>
                <a:lnTo>
                  <a:pt x="422839" y="992823"/>
                </a:lnTo>
                <a:lnTo>
                  <a:pt x="423156" y="1007111"/>
                </a:lnTo>
                <a:lnTo>
                  <a:pt x="424107" y="1020764"/>
                </a:lnTo>
                <a:lnTo>
                  <a:pt x="426010" y="1034099"/>
                </a:lnTo>
                <a:lnTo>
                  <a:pt x="428547" y="1047434"/>
                </a:lnTo>
                <a:lnTo>
                  <a:pt x="432036" y="1060769"/>
                </a:lnTo>
                <a:lnTo>
                  <a:pt x="435525" y="1073469"/>
                </a:lnTo>
                <a:lnTo>
                  <a:pt x="439965" y="1086169"/>
                </a:lnTo>
                <a:lnTo>
                  <a:pt x="445039" y="1098551"/>
                </a:lnTo>
                <a:lnTo>
                  <a:pt x="450430" y="1110934"/>
                </a:lnTo>
                <a:lnTo>
                  <a:pt x="456456" y="1122999"/>
                </a:lnTo>
                <a:lnTo>
                  <a:pt x="462799" y="1134429"/>
                </a:lnTo>
                <a:lnTo>
                  <a:pt x="469459" y="1145541"/>
                </a:lnTo>
                <a:lnTo>
                  <a:pt x="477070" y="1156019"/>
                </a:lnTo>
                <a:lnTo>
                  <a:pt x="484364" y="1166496"/>
                </a:lnTo>
                <a:lnTo>
                  <a:pt x="492293" y="1176656"/>
                </a:lnTo>
                <a:lnTo>
                  <a:pt x="500539" y="1186181"/>
                </a:lnTo>
                <a:lnTo>
                  <a:pt x="508784" y="1195389"/>
                </a:lnTo>
                <a:lnTo>
                  <a:pt x="517347" y="1204279"/>
                </a:lnTo>
                <a:lnTo>
                  <a:pt x="526227" y="1212216"/>
                </a:lnTo>
                <a:lnTo>
                  <a:pt x="535107" y="1220154"/>
                </a:lnTo>
                <a:lnTo>
                  <a:pt x="543987" y="1227456"/>
                </a:lnTo>
                <a:lnTo>
                  <a:pt x="553184" y="1234124"/>
                </a:lnTo>
                <a:lnTo>
                  <a:pt x="562381" y="1240474"/>
                </a:lnTo>
                <a:lnTo>
                  <a:pt x="571578" y="1245871"/>
                </a:lnTo>
                <a:lnTo>
                  <a:pt x="580775" y="1250951"/>
                </a:lnTo>
                <a:lnTo>
                  <a:pt x="589655" y="1255079"/>
                </a:lnTo>
                <a:lnTo>
                  <a:pt x="598853" y="1258889"/>
                </a:lnTo>
                <a:lnTo>
                  <a:pt x="607732" y="1262381"/>
                </a:lnTo>
                <a:lnTo>
                  <a:pt x="616612" y="1264604"/>
                </a:lnTo>
                <a:lnTo>
                  <a:pt x="624858" y="1266509"/>
                </a:lnTo>
                <a:lnTo>
                  <a:pt x="633421" y="1267461"/>
                </a:lnTo>
                <a:lnTo>
                  <a:pt x="641349" y="1267779"/>
                </a:lnTo>
                <a:lnTo>
                  <a:pt x="649595" y="1267461"/>
                </a:lnTo>
                <a:lnTo>
                  <a:pt x="657524" y="1266509"/>
                </a:lnTo>
                <a:lnTo>
                  <a:pt x="666404" y="1264604"/>
                </a:lnTo>
                <a:lnTo>
                  <a:pt x="674967" y="1262381"/>
                </a:lnTo>
                <a:lnTo>
                  <a:pt x="684164" y="1258889"/>
                </a:lnTo>
                <a:lnTo>
                  <a:pt x="692726" y="1255079"/>
                </a:lnTo>
                <a:lnTo>
                  <a:pt x="701924" y="1250951"/>
                </a:lnTo>
                <a:lnTo>
                  <a:pt x="711121" y="1245871"/>
                </a:lnTo>
                <a:lnTo>
                  <a:pt x="720318" y="1240474"/>
                </a:lnTo>
                <a:lnTo>
                  <a:pt x="729515" y="1234124"/>
                </a:lnTo>
                <a:lnTo>
                  <a:pt x="738395" y="1227456"/>
                </a:lnTo>
                <a:lnTo>
                  <a:pt x="747592" y="1220154"/>
                </a:lnTo>
                <a:lnTo>
                  <a:pt x="756472" y="1212216"/>
                </a:lnTo>
                <a:lnTo>
                  <a:pt x="765352" y="1204279"/>
                </a:lnTo>
                <a:lnTo>
                  <a:pt x="773915" y="1195389"/>
                </a:lnTo>
                <a:lnTo>
                  <a:pt x="782160" y="1186181"/>
                </a:lnTo>
                <a:lnTo>
                  <a:pt x="790406" y="1176656"/>
                </a:lnTo>
                <a:lnTo>
                  <a:pt x="798652" y="1166496"/>
                </a:lnTo>
                <a:lnTo>
                  <a:pt x="805946" y="1156019"/>
                </a:lnTo>
                <a:lnTo>
                  <a:pt x="813240" y="1145541"/>
                </a:lnTo>
                <a:lnTo>
                  <a:pt x="819900" y="1134429"/>
                </a:lnTo>
                <a:lnTo>
                  <a:pt x="826243" y="1122999"/>
                </a:lnTo>
                <a:lnTo>
                  <a:pt x="831952" y="1110934"/>
                </a:lnTo>
                <a:lnTo>
                  <a:pt x="837660" y="1098551"/>
                </a:lnTo>
                <a:lnTo>
                  <a:pt x="842417" y="1086169"/>
                </a:lnTo>
                <a:lnTo>
                  <a:pt x="847174" y="1073469"/>
                </a:lnTo>
                <a:lnTo>
                  <a:pt x="850980" y="1060769"/>
                </a:lnTo>
                <a:lnTo>
                  <a:pt x="853834" y="1047434"/>
                </a:lnTo>
                <a:lnTo>
                  <a:pt x="856689" y="1034099"/>
                </a:lnTo>
                <a:lnTo>
                  <a:pt x="858592" y="1020764"/>
                </a:lnTo>
                <a:lnTo>
                  <a:pt x="859543" y="1007111"/>
                </a:lnTo>
                <a:lnTo>
                  <a:pt x="860177" y="992823"/>
                </a:lnTo>
                <a:lnTo>
                  <a:pt x="859860" y="984886"/>
                </a:lnTo>
                <a:lnTo>
                  <a:pt x="859543" y="976313"/>
                </a:lnTo>
                <a:lnTo>
                  <a:pt x="837343" y="975361"/>
                </a:lnTo>
                <a:lnTo>
                  <a:pt x="814509" y="973773"/>
                </a:lnTo>
                <a:lnTo>
                  <a:pt x="791040" y="970916"/>
                </a:lnTo>
                <a:lnTo>
                  <a:pt x="767255" y="968058"/>
                </a:lnTo>
                <a:lnTo>
                  <a:pt x="743469" y="964566"/>
                </a:lnTo>
                <a:lnTo>
                  <a:pt x="719366" y="960438"/>
                </a:lnTo>
                <a:lnTo>
                  <a:pt x="695898" y="955041"/>
                </a:lnTo>
                <a:lnTo>
                  <a:pt x="684481" y="952501"/>
                </a:lnTo>
                <a:lnTo>
                  <a:pt x="673064" y="949643"/>
                </a:lnTo>
                <a:lnTo>
                  <a:pt x="661964" y="946468"/>
                </a:lnTo>
                <a:lnTo>
                  <a:pt x="651181" y="943293"/>
                </a:lnTo>
                <a:lnTo>
                  <a:pt x="640398" y="940118"/>
                </a:lnTo>
                <a:lnTo>
                  <a:pt x="629932" y="936308"/>
                </a:lnTo>
                <a:lnTo>
                  <a:pt x="620101" y="932816"/>
                </a:lnTo>
                <a:lnTo>
                  <a:pt x="610270" y="929006"/>
                </a:lnTo>
                <a:lnTo>
                  <a:pt x="601073" y="924878"/>
                </a:lnTo>
                <a:lnTo>
                  <a:pt x="592510" y="921068"/>
                </a:lnTo>
                <a:lnTo>
                  <a:pt x="583947" y="916941"/>
                </a:lnTo>
                <a:lnTo>
                  <a:pt x="576018" y="912178"/>
                </a:lnTo>
                <a:lnTo>
                  <a:pt x="568724" y="907733"/>
                </a:lnTo>
                <a:lnTo>
                  <a:pt x="561747" y="903288"/>
                </a:lnTo>
                <a:lnTo>
                  <a:pt x="555404" y="898208"/>
                </a:lnTo>
                <a:lnTo>
                  <a:pt x="550013" y="893128"/>
                </a:lnTo>
                <a:lnTo>
                  <a:pt x="544938" y="887731"/>
                </a:lnTo>
                <a:lnTo>
                  <a:pt x="540498" y="882651"/>
                </a:lnTo>
                <a:lnTo>
                  <a:pt x="536376" y="876936"/>
                </a:lnTo>
                <a:lnTo>
                  <a:pt x="532253" y="872173"/>
                </a:lnTo>
                <a:lnTo>
                  <a:pt x="528447" y="867728"/>
                </a:lnTo>
                <a:lnTo>
                  <a:pt x="524641" y="863601"/>
                </a:lnTo>
                <a:lnTo>
                  <a:pt x="520836" y="860426"/>
                </a:lnTo>
                <a:lnTo>
                  <a:pt x="517347" y="857251"/>
                </a:lnTo>
                <a:lnTo>
                  <a:pt x="514176" y="854393"/>
                </a:lnTo>
                <a:lnTo>
                  <a:pt x="511004" y="852488"/>
                </a:lnTo>
                <a:lnTo>
                  <a:pt x="507833" y="850583"/>
                </a:lnTo>
                <a:lnTo>
                  <a:pt x="504661" y="849313"/>
                </a:lnTo>
                <a:lnTo>
                  <a:pt x="501807" y="848361"/>
                </a:lnTo>
                <a:lnTo>
                  <a:pt x="499270" y="847726"/>
                </a:lnTo>
                <a:lnTo>
                  <a:pt x="496099" y="847408"/>
                </a:lnTo>
                <a:lnTo>
                  <a:pt x="493561" y="847408"/>
                </a:lnTo>
                <a:close/>
                <a:moveTo>
                  <a:pt x="1304925" y="828675"/>
                </a:moveTo>
                <a:lnTo>
                  <a:pt x="1476375" y="828675"/>
                </a:lnTo>
                <a:lnTo>
                  <a:pt x="1476375" y="1252538"/>
                </a:lnTo>
                <a:lnTo>
                  <a:pt x="1304925" y="1252538"/>
                </a:lnTo>
                <a:lnTo>
                  <a:pt x="1304925" y="828675"/>
                </a:lnTo>
                <a:close/>
                <a:moveTo>
                  <a:pt x="634055" y="655638"/>
                </a:moveTo>
                <a:lnTo>
                  <a:pt x="641349" y="655638"/>
                </a:lnTo>
                <a:lnTo>
                  <a:pt x="648644" y="655638"/>
                </a:lnTo>
                <a:lnTo>
                  <a:pt x="655938" y="655956"/>
                </a:lnTo>
                <a:lnTo>
                  <a:pt x="662915" y="656591"/>
                </a:lnTo>
                <a:lnTo>
                  <a:pt x="669892" y="657226"/>
                </a:lnTo>
                <a:lnTo>
                  <a:pt x="677187" y="658178"/>
                </a:lnTo>
                <a:lnTo>
                  <a:pt x="684164" y="659766"/>
                </a:lnTo>
                <a:lnTo>
                  <a:pt x="691141" y="661036"/>
                </a:lnTo>
                <a:lnTo>
                  <a:pt x="698118" y="662623"/>
                </a:lnTo>
                <a:lnTo>
                  <a:pt x="704778" y="664211"/>
                </a:lnTo>
                <a:lnTo>
                  <a:pt x="711438" y="666433"/>
                </a:lnTo>
                <a:lnTo>
                  <a:pt x="718415" y="668338"/>
                </a:lnTo>
                <a:lnTo>
                  <a:pt x="724758" y="670878"/>
                </a:lnTo>
                <a:lnTo>
                  <a:pt x="731418" y="673418"/>
                </a:lnTo>
                <a:lnTo>
                  <a:pt x="737761" y="676276"/>
                </a:lnTo>
                <a:lnTo>
                  <a:pt x="744421" y="679133"/>
                </a:lnTo>
                <a:lnTo>
                  <a:pt x="750446" y="682308"/>
                </a:lnTo>
                <a:lnTo>
                  <a:pt x="763132" y="688976"/>
                </a:lnTo>
                <a:lnTo>
                  <a:pt x="775500" y="696596"/>
                </a:lnTo>
                <a:lnTo>
                  <a:pt x="787235" y="704533"/>
                </a:lnTo>
                <a:lnTo>
                  <a:pt x="798652" y="713423"/>
                </a:lnTo>
                <a:lnTo>
                  <a:pt x="809435" y="722631"/>
                </a:lnTo>
                <a:lnTo>
                  <a:pt x="819900" y="732791"/>
                </a:lnTo>
                <a:lnTo>
                  <a:pt x="830049" y="743586"/>
                </a:lnTo>
                <a:lnTo>
                  <a:pt x="839880" y="754698"/>
                </a:lnTo>
                <a:lnTo>
                  <a:pt x="849394" y="766446"/>
                </a:lnTo>
                <a:lnTo>
                  <a:pt x="858274" y="778511"/>
                </a:lnTo>
                <a:lnTo>
                  <a:pt x="866520" y="791211"/>
                </a:lnTo>
                <a:lnTo>
                  <a:pt x="874449" y="804546"/>
                </a:lnTo>
                <a:lnTo>
                  <a:pt x="881743" y="818198"/>
                </a:lnTo>
                <a:lnTo>
                  <a:pt x="888403" y="832168"/>
                </a:lnTo>
                <a:lnTo>
                  <a:pt x="894746" y="847091"/>
                </a:lnTo>
                <a:lnTo>
                  <a:pt x="900137" y="861696"/>
                </a:lnTo>
                <a:lnTo>
                  <a:pt x="905529" y="876936"/>
                </a:lnTo>
                <a:lnTo>
                  <a:pt x="909651" y="892811"/>
                </a:lnTo>
                <a:lnTo>
                  <a:pt x="913457" y="908686"/>
                </a:lnTo>
                <a:lnTo>
                  <a:pt x="916946" y="924878"/>
                </a:lnTo>
                <a:lnTo>
                  <a:pt x="919166" y="941706"/>
                </a:lnTo>
                <a:lnTo>
                  <a:pt x="921068" y="958533"/>
                </a:lnTo>
                <a:lnTo>
                  <a:pt x="922020" y="975678"/>
                </a:lnTo>
                <a:lnTo>
                  <a:pt x="922337" y="992823"/>
                </a:lnTo>
                <a:lnTo>
                  <a:pt x="922337" y="1002031"/>
                </a:lnTo>
                <a:lnTo>
                  <a:pt x="922020" y="1010921"/>
                </a:lnTo>
                <a:lnTo>
                  <a:pt x="921386" y="1019811"/>
                </a:lnTo>
                <a:lnTo>
                  <a:pt x="920434" y="1028384"/>
                </a:lnTo>
                <a:lnTo>
                  <a:pt x="919483" y="1037274"/>
                </a:lnTo>
                <a:lnTo>
                  <a:pt x="918214" y="1045846"/>
                </a:lnTo>
                <a:lnTo>
                  <a:pt x="916628" y="1054419"/>
                </a:lnTo>
                <a:lnTo>
                  <a:pt x="915043" y="1062674"/>
                </a:lnTo>
                <a:lnTo>
                  <a:pt x="912823" y="1070929"/>
                </a:lnTo>
                <a:lnTo>
                  <a:pt x="910603" y="1079501"/>
                </a:lnTo>
                <a:lnTo>
                  <a:pt x="908383" y="1087756"/>
                </a:lnTo>
                <a:lnTo>
                  <a:pt x="906163" y="1095694"/>
                </a:lnTo>
                <a:lnTo>
                  <a:pt x="903309" y="1103631"/>
                </a:lnTo>
                <a:lnTo>
                  <a:pt x="900137" y="1111569"/>
                </a:lnTo>
                <a:lnTo>
                  <a:pt x="897283" y="1119189"/>
                </a:lnTo>
                <a:lnTo>
                  <a:pt x="894111" y="1126809"/>
                </a:lnTo>
                <a:lnTo>
                  <a:pt x="887134" y="1141731"/>
                </a:lnTo>
                <a:lnTo>
                  <a:pt x="879523" y="1156336"/>
                </a:lnTo>
                <a:lnTo>
                  <a:pt x="871277" y="1170624"/>
                </a:lnTo>
                <a:lnTo>
                  <a:pt x="862714" y="1184276"/>
                </a:lnTo>
                <a:lnTo>
                  <a:pt x="853517" y="1197611"/>
                </a:lnTo>
                <a:lnTo>
                  <a:pt x="843686" y="1209994"/>
                </a:lnTo>
                <a:lnTo>
                  <a:pt x="833854" y="1222376"/>
                </a:lnTo>
                <a:lnTo>
                  <a:pt x="823389" y="1233806"/>
                </a:lnTo>
                <a:lnTo>
                  <a:pt x="812606" y="1244919"/>
                </a:lnTo>
                <a:lnTo>
                  <a:pt x="801823" y="1255396"/>
                </a:lnTo>
                <a:lnTo>
                  <a:pt x="790406" y="1265239"/>
                </a:lnTo>
                <a:lnTo>
                  <a:pt x="778989" y="1274446"/>
                </a:lnTo>
                <a:lnTo>
                  <a:pt x="767255" y="1282701"/>
                </a:lnTo>
                <a:lnTo>
                  <a:pt x="755521" y="1290956"/>
                </a:lnTo>
                <a:lnTo>
                  <a:pt x="743786" y="1298259"/>
                </a:lnTo>
                <a:lnTo>
                  <a:pt x="732052" y="1304609"/>
                </a:lnTo>
                <a:lnTo>
                  <a:pt x="720318" y="1310641"/>
                </a:lnTo>
                <a:lnTo>
                  <a:pt x="708584" y="1315721"/>
                </a:lnTo>
                <a:lnTo>
                  <a:pt x="696849" y="1320166"/>
                </a:lnTo>
                <a:lnTo>
                  <a:pt x="685432" y="1323659"/>
                </a:lnTo>
                <a:lnTo>
                  <a:pt x="674015" y="1326516"/>
                </a:lnTo>
                <a:lnTo>
                  <a:pt x="662915" y="1328421"/>
                </a:lnTo>
                <a:lnTo>
                  <a:pt x="657207" y="1329374"/>
                </a:lnTo>
                <a:lnTo>
                  <a:pt x="652132" y="1329691"/>
                </a:lnTo>
                <a:lnTo>
                  <a:pt x="646424" y="1330009"/>
                </a:lnTo>
                <a:lnTo>
                  <a:pt x="641349" y="1330326"/>
                </a:lnTo>
                <a:lnTo>
                  <a:pt x="635958" y="1330009"/>
                </a:lnTo>
                <a:lnTo>
                  <a:pt x="630884" y="1329691"/>
                </a:lnTo>
                <a:lnTo>
                  <a:pt x="625492" y="1329374"/>
                </a:lnTo>
                <a:lnTo>
                  <a:pt x="620101" y="1328421"/>
                </a:lnTo>
                <a:lnTo>
                  <a:pt x="609001" y="1326516"/>
                </a:lnTo>
                <a:lnTo>
                  <a:pt x="597584" y="1323659"/>
                </a:lnTo>
                <a:lnTo>
                  <a:pt x="585850" y="1320166"/>
                </a:lnTo>
                <a:lnTo>
                  <a:pt x="574433" y="1315721"/>
                </a:lnTo>
                <a:lnTo>
                  <a:pt x="562698" y="1310641"/>
                </a:lnTo>
                <a:lnTo>
                  <a:pt x="550647" y="1304609"/>
                </a:lnTo>
                <a:lnTo>
                  <a:pt x="538913" y="1298259"/>
                </a:lnTo>
                <a:lnTo>
                  <a:pt x="527179" y="1290956"/>
                </a:lnTo>
                <a:lnTo>
                  <a:pt x="515444" y="1282701"/>
                </a:lnTo>
                <a:lnTo>
                  <a:pt x="503710" y="1274446"/>
                </a:lnTo>
                <a:lnTo>
                  <a:pt x="492293" y="1265239"/>
                </a:lnTo>
                <a:lnTo>
                  <a:pt x="481193" y="1255396"/>
                </a:lnTo>
                <a:lnTo>
                  <a:pt x="470093" y="1244919"/>
                </a:lnTo>
                <a:lnTo>
                  <a:pt x="459310" y="1233806"/>
                </a:lnTo>
                <a:lnTo>
                  <a:pt x="448845" y="1222376"/>
                </a:lnTo>
                <a:lnTo>
                  <a:pt x="438696" y="1209994"/>
                </a:lnTo>
                <a:lnTo>
                  <a:pt x="429499" y="1197611"/>
                </a:lnTo>
                <a:lnTo>
                  <a:pt x="419985" y="1184276"/>
                </a:lnTo>
                <a:lnTo>
                  <a:pt x="411422" y="1170624"/>
                </a:lnTo>
                <a:lnTo>
                  <a:pt x="403176" y="1156336"/>
                </a:lnTo>
                <a:lnTo>
                  <a:pt x="395565" y="1141731"/>
                </a:lnTo>
                <a:lnTo>
                  <a:pt x="388588" y="1126809"/>
                </a:lnTo>
                <a:lnTo>
                  <a:pt x="385416" y="1119189"/>
                </a:lnTo>
                <a:lnTo>
                  <a:pt x="382245" y="1111569"/>
                </a:lnTo>
                <a:lnTo>
                  <a:pt x="379390" y="1103631"/>
                </a:lnTo>
                <a:lnTo>
                  <a:pt x="376853" y="1095694"/>
                </a:lnTo>
                <a:lnTo>
                  <a:pt x="374316" y="1087756"/>
                </a:lnTo>
                <a:lnTo>
                  <a:pt x="372096" y="1079501"/>
                </a:lnTo>
                <a:lnTo>
                  <a:pt x="369559" y="1070929"/>
                </a:lnTo>
                <a:lnTo>
                  <a:pt x="367656" y="1062674"/>
                </a:lnTo>
                <a:lnTo>
                  <a:pt x="366071" y="1054419"/>
                </a:lnTo>
                <a:lnTo>
                  <a:pt x="364485" y="1045846"/>
                </a:lnTo>
                <a:lnTo>
                  <a:pt x="363216" y="1037274"/>
                </a:lnTo>
                <a:lnTo>
                  <a:pt x="362265" y="1028384"/>
                </a:lnTo>
                <a:lnTo>
                  <a:pt x="361313" y="1019811"/>
                </a:lnTo>
                <a:lnTo>
                  <a:pt x="360996" y="1010921"/>
                </a:lnTo>
                <a:lnTo>
                  <a:pt x="360362" y="1002031"/>
                </a:lnTo>
                <a:lnTo>
                  <a:pt x="360362" y="992823"/>
                </a:lnTo>
                <a:lnTo>
                  <a:pt x="360679" y="975678"/>
                </a:lnTo>
                <a:lnTo>
                  <a:pt x="361948" y="958533"/>
                </a:lnTo>
                <a:lnTo>
                  <a:pt x="363533" y="941706"/>
                </a:lnTo>
                <a:lnTo>
                  <a:pt x="366071" y="924878"/>
                </a:lnTo>
                <a:lnTo>
                  <a:pt x="368925" y="908686"/>
                </a:lnTo>
                <a:lnTo>
                  <a:pt x="373048" y="892811"/>
                </a:lnTo>
                <a:lnTo>
                  <a:pt x="377171" y="876936"/>
                </a:lnTo>
                <a:lnTo>
                  <a:pt x="382245" y="861696"/>
                </a:lnTo>
                <a:lnTo>
                  <a:pt x="387953" y="847091"/>
                </a:lnTo>
                <a:lnTo>
                  <a:pt x="393979" y="832168"/>
                </a:lnTo>
                <a:lnTo>
                  <a:pt x="400956" y="818198"/>
                </a:lnTo>
                <a:lnTo>
                  <a:pt x="408568" y="804546"/>
                </a:lnTo>
                <a:lnTo>
                  <a:pt x="416179" y="791211"/>
                </a:lnTo>
                <a:lnTo>
                  <a:pt x="424425" y="778511"/>
                </a:lnTo>
                <a:lnTo>
                  <a:pt x="433305" y="766446"/>
                </a:lnTo>
                <a:lnTo>
                  <a:pt x="442819" y="754698"/>
                </a:lnTo>
                <a:lnTo>
                  <a:pt x="452650" y="743586"/>
                </a:lnTo>
                <a:lnTo>
                  <a:pt x="462482" y="732791"/>
                </a:lnTo>
                <a:lnTo>
                  <a:pt x="473264" y="722631"/>
                </a:lnTo>
                <a:lnTo>
                  <a:pt x="484047" y="713423"/>
                </a:lnTo>
                <a:lnTo>
                  <a:pt x="495464" y="704533"/>
                </a:lnTo>
                <a:lnTo>
                  <a:pt x="507516" y="696596"/>
                </a:lnTo>
                <a:lnTo>
                  <a:pt x="519567" y="688976"/>
                </a:lnTo>
                <a:lnTo>
                  <a:pt x="531936" y="682308"/>
                </a:lnTo>
                <a:lnTo>
                  <a:pt x="538278" y="679133"/>
                </a:lnTo>
                <a:lnTo>
                  <a:pt x="544938" y="676276"/>
                </a:lnTo>
                <a:lnTo>
                  <a:pt x="551281" y="673418"/>
                </a:lnTo>
                <a:lnTo>
                  <a:pt x="557941" y="670878"/>
                </a:lnTo>
                <a:lnTo>
                  <a:pt x="564284" y="668338"/>
                </a:lnTo>
                <a:lnTo>
                  <a:pt x="571261" y="666433"/>
                </a:lnTo>
                <a:lnTo>
                  <a:pt x="577921" y="664211"/>
                </a:lnTo>
                <a:lnTo>
                  <a:pt x="584898" y="662623"/>
                </a:lnTo>
                <a:lnTo>
                  <a:pt x="591875" y="661036"/>
                </a:lnTo>
                <a:lnTo>
                  <a:pt x="598535" y="659766"/>
                </a:lnTo>
                <a:lnTo>
                  <a:pt x="605830" y="658178"/>
                </a:lnTo>
                <a:lnTo>
                  <a:pt x="612490" y="657226"/>
                </a:lnTo>
                <a:lnTo>
                  <a:pt x="619784" y="656591"/>
                </a:lnTo>
                <a:lnTo>
                  <a:pt x="627078" y="655956"/>
                </a:lnTo>
                <a:lnTo>
                  <a:pt x="634055" y="655638"/>
                </a:lnTo>
                <a:close/>
                <a:moveTo>
                  <a:pt x="1604962" y="463550"/>
                </a:moveTo>
                <a:lnTo>
                  <a:pt x="1776412" y="463550"/>
                </a:lnTo>
                <a:lnTo>
                  <a:pt x="1776412" y="1252538"/>
                </a:lnTo>
                <a:lnTo>
                  <a:pt x="1604962" y="1252538"/>
                </a:lnTo>
                <a:lnTo>
                  <a:pt x="1604962" y="463550"/>
                </a:lnTo>
                <a:close/>
                <a:moveTo>
                  <a:pt x="0" y="0"/>
                </a:moveTo>
                <a:lnTo>
                  <a:pt x="2125663" y="0"/>
                </a:lnTo>
                <a:lnTo>
                  <a:pt x="2125663" y="171553"/>
                </a:lnTo>
                <a:lnTo>
                  <a:pt x="2039621" y="171553"/>
                </a:lnTo>
                <a:lnTo>
                  <a:pt x="2039621" y="1577975"/>
                </a:lnTo>
                <a:lnTo>
                  <a:pt x="1252220" y="1577975"/>
                </a:lnTo>
                <a:lnTo>
                  <a:pt x="1252220" y="1449310"/>
                </a:lnTo>
                <a:lnTo>
                  <a:pt x="1911033" y="1449310"/>
                </a:lnTo>
                <a:lnTo>
                  <a:pt x="1911033" y="171553"/>
                </a:lnTo>
                <a:lnTo>
                  <a:pt x="195263" y="171553"/>
                </a:lnTo>
                <a:lnTo>
                  <a:pt x="195263" y="1249164"/>
                </a:lnTo>
                <a:lnTo>
                  <a:pt x="66675" y="1249164"/>
                </a:lnTo>
                <a:lnTo>
                  <a:pt x="66675" y="171553"/>
                </a:lnTo>
                <a:lnTo>
                  <a:pt x="0" y="171553"/>
                </a:lnTo>
                <a:lnTo>
                  <a:pt x="0" y="0"/>
                </a:lnTo>
                <a:close/>
              </a:path>
            </a:pathLst>
          </a:custGeom>
          <a:solidFill>
            <a:schemeClr val="accent1">
              <a:lumMod val="40000"/>
              <a:lumOff val="60000"/>
            </a:schemeClr>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ea typeface="宋体" panose="02010600030101010101" pitchFamily="2" charset="-122"/>
            </a:endParaRPr>
          </a:p>
        </p:txBody>
      </p:sp>
      <p:sp>
        <p:nvSpPr>
          <p:cNvPr id="3" name="Rectangle 2">
            <a:extLst>
              <a:ext uri="{FF2B5EF4-FFF2-40B4-BE49-F238E27FC236}">
                <a16:creationId xmlns:a16="http://schemas.microsoft.com/office/drawing/2014/main" id="{BD15F604-D9EB-4888-8C01-6A5B094128F4}"/>
              </a:ext>
            </a:extLst>
          </p:cNvPr>
          <p:cNvSpPr>
            <a:spLocks noChangeArrowheads="1"/>
          </p:cNvSpPr>
          <p:nvPr/>
        </p:nvSpPr>
        <p:spPr bwMode="auto">
          <a:xfrm>
            <a:off x="395536" y="4482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文本框 5">
            <a:extLst>
              <a:ext uri="{FF2B5EF4-FFF2-40B4-BE49-F238E27FC236}">
                <a16:creationId xmlns:a16="http://schemas.microsoft.com/office/drawing/2014/main" id="{56227AEB-5613-4C24-A9FF-4047F629452D}"/>
              </a:ext>
            </a:extLst>
          </p:cNvPr>
          <p:cNvSpPr txBox="1"/>
          <p:nvPr/>
        </p:nvSpPr>
        <p:spPr>
          <a:xfrm flipH="1">
            <a:off x="5436096" y="1198494"/>
            <a:ext cx="3528393" cy="2215991"/>
          </a:xfrm>
          <a:prstGeom prst="rect">
            <a:avLst/>
          </a:prstGeom>
          <a:noFill/>
        </p:spPr>
        <p:txBody>
          <a:bodyPr wrap="square" lIns="0" tIns="0" rIns="0" bIns="0" rtlCol="0">
            <a:spAutoFit/>
          </a:bodyPr>
          <a:lstStyle/>
          <a:p>
            <a:r>
              <a:rPr lang="en-US" altLang="zh-CN" dirty="0"/>
              <a:t>        </a:t>
            </a:r>
            <a:r>
              <a:rPr lang="zh-CN" altLang="zh-CN" dirty="0"/>
              <a:t>辐射防护数据集成与监控系统提供任务状态上报接口，供子系统反馈当前的任务执行状态信息。</a:t>
            </a:r>
            <a:endParaRPr lang="en-US" altLang="zh-CN" dirty="0"/>
          </a:p>
          <a:p>
            <a:r>
              <a:rPr lang="en-US" altLang="zh-CN" dirty="0"/>
              <a:t>        </a:t>
            </a:r>
            <a:r>
              <a:rPr lang="zh-CN" altLang="zh-CN" dirty="0"/>
              <a:t>辐射防护数据集成与监控系统将任务信息在内存中进行保存，供任务执行状态显示和任务执行状态上报功能使用。</a:t>
            </a:r>
          </a:p>
          <a:p>
            <a:endParaRPr lang="zh-CN" altLang="zh-CN" dirty="0"/>
          </a:p>
        </p:txBody>
      </p:sp>
      <p:sp>
        <p:nvSpPr>
          <p:cNvPr id="7" name="Rectangle 2">
            <a:extLst>
              <a:ext uri="{FF2B5EF4-FFF2-40B4-BE49-F238E27FC236}">
                <a16:creationId xmlns:a16="http://schemas.microsoft.com/office/drawing/2014/main" id="{6CA22F06-9C6B-486F-ABBA-19382CEB638C}"/>
              </a:ext>
            </a:extLst>
          </p:cNvPr>
          <p:cNvSpPr>
            <a:spLocks noChangeArrowheads="1"/>
          </p:cNvSpPr>
          <p:nvPr/>
        </p:nvSpPr>
        <p:spPr bwMode="auto">
          <a:xfrm>
            <a:off x="0" y="0"/>
            <a:ext cx="8049918"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10" name="Rectangle 4">
            <a:extLst>
              <a:ext uri="{FF2B5EF4-FFF2-40B4-BE49-F238E27FC236}">
                <a16:creationId xmlns:a16="http://schemas.microsoft.com/office/drawing/2014/main" id="{2842361A-F0C2-4B8E-8C27-85EF109586C2}"/>
              </a:ext>
            </a:extLst>
          </p:cNvPr>
          <p:cNvSpPr>
            <a:spLocks noChangeArrowheads="1"/>
          </p:cNvSpPr>
          <p:nvPr/>
        </p:nvSpPr>
        <p:spPr bwMode="auto">
          <a:xfrm>
            <a:off x="1979712" y="91574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2">
            <a:extLst>
              <a:ext uri="{FF2B5EF4-FFF2-40B4-BE49-F238E27FC236}">
                <a16:creationId xmlns:a16="http://schemas.microsoft.com/office/drawing/2014/main" id="{D8AB25C7-5A8D-42E9-9ADD-B8FA13A82799}"/>
              </a:ext>
            </a:extLst>
          </p:cNvPr>
          <p:cNvSpPr>
            <a:spLocks noChangeArrowheads="1"/>
          </p:cNvSpPr>
          <p:nvPr/>
        </p:nvSpPr>
        <p:spPr bwMode="auto">
          <a:xfrm>
            <a:off x="1114425" y="987927"/>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Rectangle 4">
            <a:extLst>
              <a:ext uri="{FF2B5EF4-FFF2-40B4-BE49-F238E27FC236}">
                <a16:creationId xmlns:a16="http://schemas.microsoft.com/office/drawing/2014/main" id="{9F026FD3-1070-48B0-BA1B-F0979AC5848D}"/>
              </a:ext>
            </a:extLst>
          </p:cNvPr>
          <p:cNvSpPr>
            <a:spLocks noChangeArrowheads="1"/>
          </p:cNvSpPr>
          <p:nvPr/>
        </p:nvSpPr>
        <p:spPr bwMode="auto">
          <a:xfrm>
            <a:off x="1140972" y="699969"/>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2">
            <a:extLst>
              <a:ext uri="{FF2B5EF4-FFF2-40B4-BE49-F238E27FC236}">
                <a16:creationId xmlns:a16="http://schemas.microsoft.com/office/drawing/2014/main" id="{5C11C83E-749A-44FB-A775-C08AC2098B14}"/>
              </a:ext>
            </a:extLst>
          </p:cNvPr>
          <p:cNvSpPr>
            <a:spLocks noChangeArrowheads="1"/>
          </p:cNvSpPr>
          <p:nvPr/>
        </p:nvSpPr>
        <p:spPr bwMode="auto">
          <a:xfrm>
            <a:off x="467544" y="793706"/>
            <a:ext cx="7543248"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11" name="Rectangle 2">
            <a:extLst>
              <a:ext uri="{FF2B5EF4-FFF2-40B4-BE49-F238E27FC236}">
                <a16:creationId xmlns:a16="http://schemas.microsoft.com/office/drawing/2014/main" id="{B322DF0F-0BD6-44B6-B951-02EF759F3434}"/>
              </a:ext>
            </a:extLst>
          </p:cNvPr>
          <p:cNvSpPr>
            <a:spLocks noChangeArrowheads="1"/>
          </p:cNvSpPr>
          <p:nvPr/>
        </p:nvSpPr>
        <p:spPr bwMode="auto">
          <a:xfrm>
            <a:off x="539552" y="709506"/>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5" name="Rectangle 4">
            <a:extLst>
              <a:ext uri="{FF2B5EF4-FFF2-40B4-BE49-F238E27FC236}">
                <a16:creationId xmlns:a16="http://schemas.microsoft.com/office/drawing/2014/main" id="{5CA331E4-F88E-445E-93CA-189DD892086C}"/>
              </a:ext>
            </a:extLst>
          </p:cNvPr>
          <p:cNvSpPr>
            <a:spLocks noChangeArrowheads="1"/>
          </p:cNvSpPr>
          <p:nvPr/>
        </p:nvSpPr>
        <p:spPr bwMode="auto">
          <a:xfrm>
            <a:off x="1095895" y="8473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6" name="对象 15">
            <a:extLst>
              <a:ext uri="{FF2B5EF4-FFF2-40B4-BE49-F238E27FC236}">
                <a16:creationId xmlns:a16="http://schemas.microsoft.com/office/drawing/2014/main" id="{2D4F7F88-746B-43E7-A055-D4E35EADA0FF}"/>
              </a:ext>
            </a:extLst>
          </p:cNvPr>
          <p:cNvGraphicFramePr>
            <a:graphicFrameLocks noChangeAspect="1"/>
          </p:cNvGraphicFramePr>
          <p:nvPr>
            <p:extLst>
              <p:ext uri="{D42A27DB-BD31-4B8C-83A1-F6EECF244321}">
                <p14:modId xmlns:p14="http://schemas.microsoft.com/office/powerpoint/2010/main" val="3144052769"/>
              </p:ext>
            </p:extLst>
          </p:nvPr>
        </p:nvGraphicFramePr>
        <p:xfrm>
          <a:off x="1095895" y="847338"/>
          <a:ext cx="3695700" cy="4067175"/>
        </p:xfrm>
        <a:graphic>
          <a:graphicData uri="http://schemas.openxmlformats.org/presentationml/2006/ole">
            <mc:AlternateContent xmlns:mc="http://schemas.openxmlformats.org/markup-compatibility/2006">
              <mc:Choice xmlns:v="urn:schemas-microsoft-com:vml" Requires="v">
                <p:oleObj spid="_x0000_s50194" name="Visio" r:id="rId4" imgW="3695877" imgH="4067077" progId="Visio.Drawing.15">
                  <p:embed/>
                </p:oleObj>
              </mc:Choice>
              <mc:Fallback>
                <p:oleObj name="Visio" r:id="rId4" imgW="3695877" imgH="4067077" progId="Visio.Drawing.15">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95895" y="847338"/>
                        <a:ext cx="3695700" cy="4067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5045545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4706" y="2"/>
            <a:ext cx="8459294" cy="588168"/>
          </a:xfrm>
        </p:spPr>
        <p:txBody>
          <a:bodyPr/>
          <a:lstStyle/>
          <a:p>
            <a:pPr algn="l"/>
            <a:r>
              <a:rPr lang="en-US" altLang="zh-CN" sz="3200" b="1" dirty="0">
                <a:solidFill>
                  <a:srgbClr val="F87A08"/>
                </a:solidFill>
              </a:rPr>
              <a:t>2</a:t>
            </a:r>
            <a:r>
              <a:rPr lang="en-US" altLang="zh-CN" sz="2000" b="1" dirty="0">
                <a:solidFill>
                  <a:schemeClr val="bg1"/>
                </a:solidFill>
              </a:rPr>
              <a:t>-</a:t>
            </a:r>
            <a:r>
              <a:rPr lang="en-US" altLang="zh-CN" sz="2000" b="1" dirty="0">
                <a:solidFill>
                  <a:schemeClr val="bg1"/>
                </a:solidFill>
                <a:latin typeface="微软雅黑" panose="020B0503020204020204" pitchFamily="34" charset="-122"/>
                <a:ea typeface="微软雅黑" panose="020B0503020204020204" pitchFamily="34" charset="-122"/>
              </a:rPr>
              <a:t>5 </a:t>
            </a:r>
            <a:r>
              <a:rPr lang="zh-CN" altLang="en-US" sz="2000" b="1" dirty="0">
                <a:solidFill>
                  <a:schemeClr val="bg1"/>
                </a:solidFill>
                <a:latin typeface="微软雅黑" panose="020B0503020204020204" pitchFamily="34" charset="-122"/>
                <a:ea typeface="微软雅黑" panose="020B0503020204020204" pitchFamily="34" charset="-122"/>
              </a:rPr>
              <a:t>任务执行</a:t>
            </a:r>
            <a:r>
              <a:rPr lang="en-US" altLang="zh-CN" sz="2000" b="1" dirty="0">
                <a:solidFill>
                  <a:schemeClr val="bg1"/>
                </a:solidFill>
                <a:latin typeface="微软雅黑" panose="020B0503020204020204" pitchFamily="34" charset="-122"/>
                <a:ea typeface="微软雅黑" panose="020B0503020204020204" pitchFamily="34" charset="-122"/>
              </a:rPr>
              <a:t>-</a:t>
            </a:r>
            <a:r>
              <a:rPr lang="zh-CN" altLang="en-US" sz="2000" b="1" dirty="0">
                <a:solidFill>
                  <a:schemeClr val="bg1"/>
                </a:solidFill>
                <a:latin typeface="微软雅黑" panose="020B0503020204020204" pitchFamily="34" charset="-122"/>
                <a:ea typeface="微软雅黑" panose="020B0503020204020204" pitchFamily="34" charset="-122"/>
              </a:rPr>
              <a:t>任务执行状态显示</a:t>
            </a:r>
          </a:p>
        </p:txBody>
      </p:sp>
      <p:sp>
        <p:nvSpPr>
          <p:cNvPr id="4" name="Rectangle 2"/>
          <p:cNvSpPr>
            <a:spLocks noChangeArrowheads="1"/>
          </p:cNvSpPr>
          <p:nvPr/>
        </p:nvSpPr>
        <p:spPr bwMode="auto">
          <a:xfrm flipV="1">
            <a:off x="3703421" y="-956571"/>
            <a:ext cx="7517829"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ctr" anchorCtr="0" compatLnSpc="1">
            <a:prstTxWarp prst="textNoShape">
              <a:avLst/>
            </a:prstTxWarp>
            <a:spAutoFit/>
          </a:bodyPr>
          <a:lstStyle/>
          <a:p>
            <a:endParaRPr lang="zh-CN" altLang="en-US"/>
          </a:p>
        </p:txBody>
      </p:sp>
      <p:sp>
        <p:nvSpPr>
          <p:cNvPr id="19" name="KSO_Shape"/>
          <p:cNvSpPr>
            <a:spLocks/>
          </p:cNvSpPr>
          <p:nvPr/>
        </p:nvSpPr>
        <p:spPr bwMode="auto">
          <a:xfrm>
            <a:off x="251520" y="138559"/>
            <a:ext cx="433186" cy="264666"/>
          </a:xfrm>
          <a:custGeom>
            <a:avLst/>
            <a:gdLst>
              <a:gd name="T0" fmla="*/ 432030 w 2125663"/>
              <a:gd name="T1" fmla="*/ 1344893 h 1811338"/>
              <a:gd name="T2" fmla="*/ 462740 w 2125663"/>
              <a:gd name="T3" fmla="*/ 1477960 h 1811338"/>
              <a:gd name="T4" fmla="*/ 513638 w 2125663"/>
              <a:gd name="T5" fmla="*/ 1557743 h 1811338"/>
              <a:gd name="T6" fmla="*/ 516481 w 2125663"/>
              <a:gd name="T7" fmla="*/ 1336346 h 1811338"/>
              <a:gd name="T8" fmla="*/ 503401 w 2125663"/>
              <a:gd name="T9" fmla="*/ 1310416 h 1811338"/>
              <a:gd name="T10" fmla="*/ 515913 w 2125663"/>
              <a:gd name="T11" fmla="*/ 1250009 h 1811338"/>
              <a:gd name="T12" fmla="*/ 618846 w 2125663"/>
              <a:gd name="T13" fmla="*/ 1242885 h 1811338"/>
              <a:gd name="T14" fmla="*/ 643583 w 2125663"/>
              <a:gd name="T15" fmla="*/ 1263116 h 1811338"/>
              <a:gd name="T16" fmla="*/ 642446 w 2125663"/>
              <a:gd name="T17" fmla="*/ 1324948 h 1811338"/>
              <a:gd name="T18" fmla="*/ 619414 w 2125663"/>
              <a:gd name="T19" fmla="*/ 1342899 h 1811338"/>
              <a:gd name="T20" fmla="*/ 664057 w 2125663"/>
              <a:gd name="T21" fmla="*/ 1524691 h 1811338"/>
              <a:gd name="T22" fmla="*/ 704434 w 2125663"/>
              <a:gd name="T23" fmla="*/ 1417553 h 1811338"/>
              <a:gd name="T24" fmla="*/ 725191 w 2125663"/>
              <a:gd name="T25" fmla="*/ 1259697 h 1811338"/>
              <a:gd name="T26" fmla="*/ 857412 w 2125663"/>
              <a:gd name="T27" fmla="*/ 1192451 h 1811338"/>
              <a:gd name="T28" fmla="*/ 923096 w 2125663"/>
              <a:gd name="T29" fmla="*/ 1212682 h 1811338"/>
              <a:gd name="T30" fmla="*/ 970013 w 2125663"/>
              <a:gd name="T31" fmla="*/ 1259697 h 1811338"/>
              <a:gd name="T32" fmla="*/ 990201 w 2125663"/>
              <a:gd name="T33" fmla="*/ 1325233 h 1811338"/>
              <a:gd name="T34" fmla="*/ 980818 w 2125663"/>
              <a:gd name="T35" fmla="*/ 1537228 h 1811338"/>
              <a:gd name="T36" fmla="*/ 935891 w 2125663"/>
              <a:gd name="T37" fmla="*/ 1570566 h 1811338"/>
              <a:gd name="T38" fmla="*/ 798837 w 2125663"/>
              <a:gd name="T39" fmla="*/ 1607608 h 1811338"/>
              <a:gd name="T40" fmla="*/ 617424 w 2125663"/>
              <a:gd name="T41" fmla="*/ 1622140 h 1811338"/>
              <a:gd name="T42" fmla="*/ 428049 w 2125663"/>
              <a:gd name="T43" fmla="*/ 1615872 h 1811338"/>
              <a:gd name="T44" fmla="*/ 264551 w 2125663"/>
              <a:gd name="T45" fmla="*/ 1588232 h 1811338"/>
              <a:gd name="T46" fmla="*/ 180669 w 2125663"/>
              <a:gd name="T47" fmla="*/ 1549481 h 1811338"/>
              <a:gd name="T48" fmla="*/ 159912 w 2125663"/>
              <a:gd name="T49" fmla="*/ 1517283 h 1811338"/>
              <a:gd name="T50" fmla="*/ 167873 w 2125663"/>
              <a:gd name="T51" fmla="*/ 1284201 h 1811338"/>
              <a:gd name="T52" fmla="*/ 205123 w 2125663"/>
              <a:gd name="T53" fmla="*/ 1228638 h 1811338"/>
              <a:gd name="T54" fmla="*/ 264266 w 2125663"/>
              <a:gd name="T55" fmla="*/ 1196440 h 1811338"/>
              <a:gd name="T56" fmla="*/ 421225 w 2125663"/>
              <a:gd name="T57" fmla="*/ 1183048 h 1811338"/>
              <a:gd name="T58" fmla="*/ 433514 w 2125663"/>
              <a:gd name="T59" fmla="*/ 761303 h 1811338"/>
              <a:gd name="T60" fmla="*/ 391450 w 2125663"/>
              <a:gd name="T61" fmla="*/ 813630 h 1811338"/>
              <a:gd name="T62" fmla="*/ 379229 w 2125663"/>
              <a:gd name="T63" fmla="*/ 902075 h 1811338"/>
              <a:gd name="T64" fmla="*/ 414756 w 2125663"/>
              <a:gd name="T65" fmla="*/ 1016114 h 1811338"/>
              <a:gd name="T66" fmla="*/ 487516 w 2125663"/>
              <a:gd name="T67" fmla="*/ 1099439 h 1811338"/>
              <a:gd name="T68" fmla="*/ 567666 w 2125663"/>
              <a:gd name="T69" fmla="*/ 1135272 h 1811338"/>
              <a:gd name="T70" fmla="*/ 645542 w 2125663"/>
              <a:gd name="T71" fmla="*/ 1111099 h 1811338"/>
              <a:gd name="T72" fmla="*/ 722282 w 2125663"/>
              <a:gd name="T73" fmla="*/ 1035452 h 1811338"/>
              <a:gd name="T74" fmla="*/ 767757 w 2125663"/>
              <a:gd name="T75" fmla="*/ 926248 h 1811338"/>
              <a:gd name="T76" fmla="*/ 666290 w 2125663"/>
              <a:gd name="T77" fmla="*/ 863967 h 1811338"/>
              <a:gd name="T78" fmla="*/ 546918 w 2125663"/>
              <a:gd name="T79" fmla="*/ 832116 h 1811338"/>
              <a:gd name="T80" fmla="*/ 484389 w 2125663"/>
              <a:gd name="T81" fmla="*/ 790595 h 1811338"/>
              <a:gd name="T82" fmla="*/ 452273 w 2125663"/>
              <a:gd name="T83" fmla="*/ 760734 h 1811338"/>
              <a:gd name="T84" fmla="*/ 568234 w 2125663"/>
              <a:gd name="T85" fmla="*/ 587258 h 1811338"/>
              <a:gd name="T86" fmla="*/ 631616 w 2125663"/>
              <a:gd name="T87" fmla="*/ 594937 h 1811338"/>
              <a:gd name="T88" fmla="*/ 705513 w 2125663"/>
              <a:gd name="T89" fmla="*/ 631054 h 1811338"/>
              <a:gd name="T90" fmla="*/ 790210 w 2125663"/>
              <a:gd name="T91" fmla="*/ 732864 h 1811338"/>
              <a:gd name="T92" fmla="*/ 826306 w 2125663"/>
              <a:gd name="T93" fmla="*/ 873920 h 1811338"/>
              <a:gd name="T94" fmla="*/ 818064 w 2125663"/>
              <a:gd name="T95" fmla="*/ 959237 h 1811338"/>
              <a:gd name="T96" fmla="*/ 780831 w 2125663"/>
              <a:gd name="T97" fmla="*/ 1048534 h 1811338"/>
              <a:gd name="T98" fmla="*/ 687607 w 2125663"/>
              <a:gd name="T99" fmla="*/ 1148922 h 1811338"/>
              <a:gd name="T100" fmla="*/ 588983 w 2125663"/>
              <a:gd name="T101" fmla="*/ 1190727 h 1811338"/>
              <a:gd name="T102" fmla="*/ 525033 w 2125663"/>
              <a:gd name="T103" fmla="*/ 1182480 h 1811338"/>
              <a:gd name="T104" fmla="*/ 421293 w 2125663"/>
              <a:gd name="T105" fmla="*/ 1115081 h 1811338"/>
              <a:gd name="T106" fmla="*/ 345406 w 2125663"/>
              <a:gd name="T107" fmla="*/ 1002463 h 1811338"/>
              <a:gd name="T108" fmla="*/ 325511 w 2125663"/>
              <a:gd name="T109" fmla="*/ 929092 h 1811338"/>
              <a:gd name="T110" fmla="*/ 330627 w 2125663"/>
              <a:gd name="T111" fmla="*/ 813915 h 1811338"/>
              <a:gd name="T112" fmla="*/ 388324 w 2125663"/>
              <a:gd name="T113" fmla="*/ 686510 h 1811338"/>
              <a:gd name="T114" fmla="*/ 482400 w 2125663"/>
              <a:gd name="T115" fmla="*/ 608303 h 1811338"/>
              <a:gd name="T116" fmla="*/ 542939 w 2125663"/>
              <a:gd name="T117" fmla="*/ 589534 h 1811338"/>
              <a:gd name="T118" fmla="*/ 0 w 2125663"/>
              <a:gd name="T119" fmla="*/ 0 h 1811338"/>
              <a:gd name="T120" fmla="*/ 174993 w 2125663"/>
              <a:gd name="T121" fmla="*/ 1118883 h 181133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125663" h="1811338">
                <a:moveTo>
                  <a:pt x="470017" y="1320800"/>
                </a:moveTo>
                <a:lnTo>
                  <a:pt x="470335" y="1343069"/>
                </a:lnTo>
                <a:lnTo>
                  <a:pt x="471286" y="1364382"/>
                </a:lnTo>
                <a:lnTo>
                  <a:pt x="472238" y="1385696"/>
                </a:lnTo>
                <a:lnTo>
                  <a:pt x="473190" y="1406374"/>
                </a:lnTo>
                <a:lnTo>
                  <a:pt x="474459" y="1426415"/>
                </a:lnTo>
                <a:lnTo>
                  <a:pt x="476363" y="1446139"/>
                </a:lnTo>
                <a:lnTo>
                  <a:pt x="478267" y="1464908"/>
                </a:lnTo>
                <a:lnTo>
                  <a:pt x="480170" y="1483677"/>
                </a:lnTo>
                <a:lnTo>
                  <a:pt x="482074" y="1501491"/>
                </a:lnTo>
                <a:lnTo>
                  <a:pt x="484612" y="1518988"/>
                </a:lnTo>
                <a:lnTo>
                  <a:pt x="487468" y="1535530"/>
                </a:lnTo>
                <a:lnTo>
                  <a:pt x="490323" y="1552072"/>
                </a:lnTo>
                <a:lnTo>
                  <a:pt x="493179" y="1567660"/>
                </a:lnTo>
                <a:lnTo>
                  <a:pt x="496352" y="1582611"/>
                </a:lnTo>
                <a:lnTo>
                  <a:pt x="500159" y="1597563"/>
                </a:lnTo>
                <a:lnTo>
                  <a:pt x="503649" y="1611560"/>
                </a:lnTo>
                <a:lnTo>
                  <a:pt x="507774" y="1624921"/>
                </a:lnTo>
                <a:lnTo>
                  <a:pt x="511899" y="1637646"/>
                </a:lnTo>
                <a:lnTo>
                  <a:pt x="516341" y="1650052"/>
                </a:lnTo>
                <a:lnTo>
                  <a:pt x="520783" y="1661505"/>
                </a:lnTo>
                <a:lnTo>
                  <a:pt x="525859" y="1672639"/>
                </a:lnTo>
                <a:lnTo>
                  <a:pt x="530936" y="1683137"/>
                </a:lnTo>
                <a:lnTo>
                  <a:pt x="536329" y="1692998"/>
                </a:lnTo>
                <a:lnTo>
                  <a:pt x="541723" y="1702224"/>
                </a:lnTo>
                <a:lnTo>
                  <a:pt x="547752" y="1710813"/>
                </a:lnTo>
                <a:lnTo>
                  <a:pt x="553463" y="1718766"/>
                </a:lnTo>
                <a:lnTo>
                  <a:pt x="559808" y="1726083"/>
                </a:lnTo>
                <a:lnTo>
                  <a:pt x="566154" y="1732763"/>
                </a:lnTo>
                <a:lnTo>
                  <a:pt x="573134" y="1739125"/>
                </a:lnTo>
                <a:lnTo>
                  <a:pt x="580114" y="1744215"/>
                </a:lnTo>
                <a:lnTo>
                  <a:pt x="587412" y="1749305"/>
                </a:lnTo>
                <a:lnTo>
                  <a:pt x="594709" y="1753123"/>
                </a:lnTo>
                <a:lnTo>
                  <a:pt x="594709" y="1499901"/>
                </a:lnTo>
                <a:lnTo>
                  <a:pt x="591537" y="1499264"/>
                </a:lnTo>
                <a:lnTo>
                  <a:pt x="588047" y="1498310"/>
                </a:lnTo>
                <a:lnTo>
                  <a:pt x="584874" y="1497038"/>
                </a:lnTo>
                <a:lnTo>
                  <a:pt x="582018" y="1495765"/>
                </a:lnTo>
                <a:lnTo>
                  <a:pt x="579163" y="1494175"/>
                </a:lnTo>
                <a:lnTo>
                  <a:pt x="576307" y="1491948"/>
                </a:lnTo>
                <a:lnTo>
                  <a:pt x="573769" y="1489721"/>
                </a:lnTo>
                <a:lnTo>
                  <a:pt x="571548" y="1487494"/>
                </a:lnTo>
                <a:lnTo>
                  <a:pt x="569327" y="1484949"/>
                </a:lnTo>
                <a:lnTo>
                  <a:pt x="567106" y="1482404"/>
                </a:lnTo>
                <a:lnTo>
                  <a:pt x="565519" y="1479223"/>
                </a:lnTo>
                <a:lnTo>
                  <a:pt x="564250" y="1476360"/>
                </a:lnTo>
                <a:lnTo>
                  <a:pt x="563298" y="1473179"/>
                </a:lnTo>
                <a:lnTo>
                  <a:pt x="562347" y="1469998"/>
                </a:lnTo>
                <a:lnTo>
                  <a:pt x="562029" y="1466180"/>
                </a:lnTo>
                <a:lnTo>
                  <a:pt x="561712" y="1462999"/>
                </a:lnTo>
                <a:lnTo>
                  <a:pt x="561712" y="1425143"/>
                </a:lnTo>
                <a:lnTo>
                  <a:pt x="562029" y="1421007"/>
                </a:lnTo>
                <a:lnTo>
                  <a:pt x="562664" y="1417508"/>
                </a:lnTo>
                <a:lnTo>
                  <a:pt x="563616" y="1414009"/>
                </a:lnTo>
                <a:lnTo>
                  <a:pt x="564885" y="1410191"/>
                </a:lnTo>
                <a:lnTo>
                  <a:pt x="566154" y="1407010"/>
                </a:lnTo>
                <a:lnTo>
                  <a:pt x="568375" y="1403829"/>
                </a:lnTo>
                <a:lnTo>
                  <a:pt x="570596" y="1400966"/>
                </a:lnTo>
                <a:lnTo>
                  <a:pt x="572817" y="1398103"/>
                </a:lnTo>
                <a:lnTo>
                  <a:pt x="575673" y="1395558"/>
                </a:lnTo>
                <a:lnTo>
                  <a:pt x="578528" y="1393649"/>
                </a:lnTo>
                <a:lnTo>
                  <a:pt x="581701" y="1391741"/>
                </a:lnTo>
                <a:lnTo>
                  <a:pt x="584874" y="1390150"/>
                </a:lnTo>
                <a:lnTo>
                  <a:pt x="588364" y="1388878"/>
                </a:lnTo>
                <a:lnTo>
                  <a:pt x="592171" y="1387605"/>
                </a:lnTo>
                <a:lnTo>
                  <a:pt x="595979" y="1386969"/>
                </a:lnTo>
                <a:lnTo>
                  <a:pt x="599786" y="1386969"/>
                </a:lnTo>
                <a:lnTo>
                  <a:pt x="682597" y="1386969"/>
                </a:lnTo>
                <a:lnTo>
                  <a:pt x="686721" y="1386969"/>
                </a:lnTo>
                <a:lnTo>
                  <a:pt x="690529" y="1387605"/>
                </a:lnTo>
                <a:lnTo>
                  <a:pt x="694019" y="1388878"/>
                </a:lnTo>
                <a:lnTo>
                  <a:pt x="697826" y="1390150"/>
                </a:lnTo>
                <a:lnTo>
                  <a:pt x="700999" y="1391741"/>
                </a:lnTo>
                <a:lnTo>
                  <a:pt x="704172" y="1393649"/>
                </a:lnTo>
                <a:lnTo>
                  <a:pt x="707345" y="1395558"/>
                </a:lnTo>
                <a:lnTo>
                  <a:pt x="709883" y="1398103"/>
                </a:lnTo>
                <a:lnTo>
                  <a:pt x="712104" y="1400966"/>
                </a:lnTo>
                <a:lnTo>
                  <a:pt x="714325" y="1403829"/>
                </a:lnTo>
                <a:lnTo>
                  <a:pt x="716229" y="1407010"/>
                </a:lnTo>
                <a:lnTo>
                  <a:pt x="718132" y="1410191"/>
                </a:lnTo>
                <a:lnTo>
                  <a:pt x="719402" y="1414009"/>
                </a:lnTo>
                <a:lnTo>
                  <a:pt x="720353" y="1417508"/>
                </a:lnTo>
                <a:lnTo>
                  <a:pt x="720671" y="1421007"/>
                </a:lnTo>
                <a:lnTo>
                  <a:pt x="720988" y="1425143"/>
                </a:lnTo>
                <a:lnTo>
                  <a:pt x="720988" y="1462999"/>
                </a:lnTo>
                <a:lnTo>
                  <a:pt x="720988" y="1466180"/>
                </a:lnTo>
                <a:lnTo>
                  <a:pt x="720353" y="1469998"/>
                </a:lnTo>
                <a:lnTo>
                  <a:pt x="719719" y="1473179"/>
                </a:lnTo>
                <a:lnTo>
                  <a:pt x="718450" y="1476360"/>
                </a:lnTo>
                <a:lnTo>
                  <a:pt x="716863" y="1479223"/>
                </a:lnTo>
                <a:lnTo>
                  <a:pt x="715277" y="1482404"/>
                </a:lnTo>
                <a:lnTo>
                  <a:pt x="713373" y="1484949"/>
                </a:lnTo>
                <a:lnTo>
                  <a:pt x="711469" y="1487494"/>
                </a:lnTo>
                <a:lnTo>
                  <a:pt x="708931" y="1489721"/>
                </a:lnTo>
                <a:lnTo>
                  <a:pt x="706710" y="1491948"/>
                </a:lnTo>
                <a:lnTo>
                  <a:pt x="703537" y="1494175"/>
                </a:lnTo>
                <a:lnTo>
                  <a:pt x="700682" y="1495765"/>
                </a:lnTo>
                <a:lnTo>
                  <a:pt x="697826" y="1497038"/>
                </a:lnTo>
                <a:lnTo>
                  <a:pt x="694653" y="1498310"/>
                </a:lnTo>
                <a:lnTo>
                  <a:pt x="691163" y="1499264"/>
                </a:lnTo>
                <a:lnTo>
                  <a:pt x="687991" y="1499901"/>
                </a:lnTo>
                <a:lnTo>
                  <a:pt x="687991" y="1753123"/>
                </a:lnTo>
                <a:lnTo>
                  <a:pt x="695605" y="1749305"/>
                </a:lnTo>
                <a:lnTo>
                  <a:pt x="702586" y="1744215"/>
                </a:lnTo>
                <a:lnTo>
                  <a:pt x="709566" y="1739125"/>
                </a:lnTo>
                <a:lnTo>
                  <a:pt x="716229" y="1732763"/>
                </a:lnTo>
                <a:lnTo>
                  <a:pt x="722892" y="1726083"/>
                </a:lnTo>
                <a:lnTo>
                  <a:pt x="729237" y="1718766"/>
                </a:lnTo>
                <a:lnTo>
                  <a:pt x="734948" y="1710813"/>
                </a:lnTo>
                <a:lnTo>
                  <a:pt x="740977" y="1702224"/>
                </a:lnTo>
                <a:lnTo>
                  <a:pt x="746371" y="1692998"/>
                </a:lnTo>
                <a:lnTo>
                  <a:pt x="751447" y="1683137"/>
                </a:lnTo>
                <a:lnTo>
                  <a:pt x="756841" y="1672639"/>
                </a:lnTo>
                <a:lnTo>
                  <a:pt x="761600" y="1661505"/>
                </a:lnTo>
                <a:lnTo>
                  <a:pt x="766359" y="1650052"/>
                </a:lnTo>
                <a:lnTo>
                  <a:pt x="770801" y="1637646"/>
                </a:lnTo>
                <a:lnTo>
                  <a:pt x="774926" y="1624921"/>
                </a:lnTo>
                <a:lnTo>
                  <a:pt x="779051" y="1611560"/>
                </a:lnTo>
                <a:lnTo>
                  <a:pt x="782541" y="1597563"/>
                </a:lnTo>
                <a:lnTo>
                  <a:pt x="786031" y="1582611"/>
                </a:lnTo>
                <a:lnTo>
                  <a:pt x="789521" y="1567660"/>
                </a:lnTo>
                <a:lnTo>
                  <a:pt x="792377" y="1552072"/>
                </a:lnTo>
                <a:lnTo>
                  <a:pt x="795232" y="1535530"/>
                </a:lnTo>
                <a:lnTo>
                  <a:pt x="797770" y="1518988"/>
                </a:lnTo>
                <a:lnTo>
                  <a:pt x="800626" y="1501491"/>
                </a:lnTo>
                <a:lnTo>
                  <a:pt x="802530" y="1483677"/>
                </a:lnTo>
                <a:lnTo>
                  <a:pt x="804751" y="1464908"/>
                </a:lnTo>
                <a:lnTo>
                  <a:pt x="806337" y="1446139"/>
                </a:lnTo>
                <a:lnTo>
                  <a:pt x="807923" y="1426415"/>
                </a:lnTo>
                <a:lnTo>
                  <a:pt x="809193" y="1406374"/>
                </a:lnTo>
                <a:lnTo>
                  <a:pt x="810779" y="1385696"/>
                </a:lnTo>
                <a:lnTo>
                  <a:pt x="811731" y="1364382"/>
                </a:lnTo>
                <a:lnTo>
                  <a:pt x="812365" y="1343069"/>
                </a:lnTo>
                <a:lnTo>
                  <a:pt x="813000" y="1320800"/>
                </a:lnTo>
                <a:lnTo>
                  <a:pt x="840921" y="1322709"/>
                </a:lnTo>
                <a:lnTo>
                  <a:pt x="866621" y="1324300"/>
                </a:lnTo>
                <a:lnTo>
                  <a:pt x="909771" y="1327481"/>
                </a:lnTo>
                <a:lnTo>
                  <a:pt x="938644" y="1330026"/>
                </a:lnTo>
                <a:lnTo>
                  <a:pt x="948797" y="1330980"/>
                </a:lnTo>
                <a:lnTo>
                  <a:pt x="956729" y="1331298"/>
                </a:lnTo>
                <a:lnTo>
                  <a:pt x="964661" y="1331934"/>
                </a:lnTo>
                <a:lnTo>
                  <a:pt x="972593" y="1332889"/>
                </a:lnTo>
                <a:lnTo>
                  <a:pt x="980208" y="1334161"/>
                </a:lnTo>
                <a:lnTo>
                  <a:pt x="987823" y="1335752"/>
                </a:lnTo>
                <a:lnTo>
                  <a:pt x="995437" y="1337979"/>
                </a:lnTo>
                <a:lnTo>
                  <a:pt x="1002418" y="1340205"/>
                </a:lnTo>
                <a:lnTo>
                  <a:pt x="1009715" y="1343387"/>
                </a:lnTo>
                <a:lnTo>
                  <a:pt x="1016378" y="1346250"/>
                </a:lnTo>
                <a:lnTo>
                  <a:pt x="1023358" y="1349749"/>
                </a:lnTo>
                <a:lnTo>
                  <a:pt x="1030021" y="1353885"/>
                </a:lnTo>
                <a:lnTo>
                  <a:pt x="1036050" y="1357702"/>
                </a:lnTo>
                <a:lnTo>
                  <a:pt x="1042395" y="1361837"/>
                </a:lnTo>
                <a:lnTo>
                  <a:pt x="1048106" y="1366927"/>
                </a:lnTo>
                <a:lnTo>
                  <a:pt x="1053817" y="1371699"/>
                </a:lnTo>
                <a:lnTo>
                  <a:pt x="1059211" y="1377107"/>
                </a:lnTo>
                <a:lnTo>
                  <a:pt x="1064605" y="1382197"/>
                </a:lnTo>
                <a:lnTo>
                  <a:pt x="1069364" y="1388241"/>
                </a:lnTo>
                <a:lnTo>
                  <a:pt x="1073806" y="1393967"/>
                </a:lnTo>
                <a:lnTo>
                  <a:pt x="1078248" y="1400012"/>
                </a:lnTo>
                <a:lnTo>
                  <a:pt x="1082373" y="1406374"/>
                </a:lnTo>
                <a:lnTo>
                  <a:pt x="1085863" y="1413054"/>
                </a:lnTo>
                <a:lnTo>
                  <a:pt x="1089670" y="1419735"/>
                </a:lnTo>
                <a:lnTo>
                  <a:pt x="1092843" y="1426734"/>
                </a:lnTo>
                <a:lnTo>
                  <a:pt x="1095381" y="1433732"/>
                </a:lnTo>
                <a:lnTo>
                  <a:pt x="1097920" y="1441049"/>
                </a:lnTo>
                <a:lnTo>
                  <a:pt x="1100141" y="1448684"/>
                </a:lnTo>
                <a:lnTo>
                  <a:pt x="1101727" y="1456000"/>
                </a:lnTo>
                <a:lnTo>
                  <a:pt x="1103314" y="1463635"/>
                </a:lnTo>
                <a:lnTo>
                  <a:pt x="1104265" y="1471588"/>
                </a:lnTo>
                <a:lnTo>
                  <a:pt x="1104900" y="1479541"/>
                </a:lnTo>
                <a:lnTo>
                  <a:pt x="1104900" y="1487494"/>
                </a:lnTo>
                <a:lnTo>
                  <a:pt x="1104900" y="1686000"/>
                </a:lnTo>
                <a:lnTo>
                  <a:pt x="1104900" y="1690135"/>
                </a:lnTo>
                <a:lnTo>
                  <a:pt x="1104265" y="1693953"/>
                </a:lnTo>
                <a:lnTo>
                  <a:pt x="1103631" y="1697770"/>
                </a:lnTo>
                <a:lnTo>
                  <a:pt x="1102362" y="1701906"/>
                </a:lnTo>
                <a:lnTo>
                  <a:pt x="1101093" y="1705405"/>
                </a:lnTo>
                <a:lnTo>
                  <a:pt x="1099189" y="1709222"/>
                </a:lnTo>
                <a:lnTo>
                  <a:pt x="1096968" y="1713040"/>
                </a:lnTo>
                <a:lnTo>
                  <a:pt x="1094430" y="1716221"/>
                </a:lnTo>
                <a:lnTo>
                  <a:pt x="1091891" y="1719720"/>
                </a:lnTo>
                <a:lnTo>
                  <a:pt x="1089036" y="1722901"/>
                </a:lnTo>
                <a:lnTo>
                  <a:pt x="1085546" y="1726719"/>
                </a:lnTo>
                <a:lnTo>
                  <a:pt x="1082056" y="1729900"/>
                </a:lnTo>
                <a:lnTo>
                  <a:pt x="1078248" y="1732763"/>
                </a:lnTo>
                <a:lnTo>
                  <a:pt x="1074124" y="1736262"/>
                </a:lnTo>
                <a:lnTo>
                  <a:pt x="1069682" y="1739125"/>
                </a:lnTo>
                <a:lnTo>
                  <a:pt x="1065240" y="1741989"/>
                </a:lnTo>
                <a:lnTo>
                  <a:pt x="1055404" y="1748033"/>
                </a:lnTo>
                <a:lnTo>
                  <a:pt x="1044299" y="1753441"/>
                </a:lnTo>
                <a:lnTo>
                  <a:pt x="1032560" y="1758531"/>
                </a:lnTo>
                <a:lnTo>
                  <a:pt x="1019868" y="1763939"/>
                </a:lnTo>
                <a:lnTo>
                  <a:pt x="1005908" y="1768392"/>
                </a:lnTo>
                <a:lnTo>
                  <a:pt x="991630" y="1773164"/>
                </a:lnTo>
                <a:lnTo>
                  <a:pt x="976718" y="1777300"/>
                </a:lnTo>
                <a:lnTo>
                  <a:pt x="960854" y="1781117"/>
                </a:lnTo>
                <a:lnTo>
                  <a:pt x="944038" y="1784934"/>
                </a:lnTo>
                <a:lnTo>
                  <a:pt x="927222" y="1788434"/>
                </a:lnTo>
                <a:lnTo>
                  <a:pt x="909454" y="1791615"/>
                </a:lnTo>
                <a:lnTo>
                  <a:pt x="891369" y="1794796"/>
                </a:lnTo>
                <a:lnTo>
                  <a:pt x="872332" y="1797341"/>
                </a:lnTo>
                <a:lnTo>
                  <a:pt x="853295" y="1799886"/>
                </a:lnTo>
                <a:lnTo>
                  <a:pt x="833941" y="1801795"/>
                </a:lnTo>
                <a:lnTo>
                  <a:pt x="813952" y="1804022"/>
                </a:lnTo>
                <a:lnTo>
                  <a:pt x="793328" y="1805930"/>
                </a:lnTo>
                <a:lnTo>
                  <a:pt x="773022" y="1807203"/>
                </a:lnTo>
                <a:lnTo>
                  <a:pt x="752399" y="1808475"/>
                </a:lnTo>
                <a:lnTo>
                  <a:pt x="731458" y="1809748"/>
                </a:lnTo>
                <a:lnTo>
                  <a:pt x="710200" y="1810384"/>
                </a:lnTo>
                <a:lnTo>
                  <a:pt x="688942" y="1811020"/>
                </a:lnTo>
                <a:lnTo>
                  <a:pt x="667684" y="1811338"/>
                </a:lnTo>
                <a:lnTo>
                  <a:pt x="646427" y="1811338"/>
                </a:lnTo>
                <a:lnTo>
                  <a:pt x="625486" y="1811338"/>
                </a:lnTo>
                <a:lnTo>
                  <a:pt x="603911" y="1811020"/>
                </a:lnTo>
                <a:lnTo>
                  <a:pt x="582653" y="1810384"/>
                </a:lnTo>
                <a:lnTo>
                  <a:pt x="561395" y="1809748"/>
                </a:lnTo>
                <a:lnTo>
                  <a:pt x="540137" y="1808475"/>
                </a:lnTo>
                <a:lnTo>
                  <a:pt x="518879" y="1807203"/>
                </a:lnTo>
                <a:lnTo>
                  <a:pt x="498573" y="1805930"/>
                </a:lnTo>
                <a:lnTo>
                  <a:pt x="477632" y="1804022"/>
                </a:lnTo>
                <a:lnTo>
                  <a:pt x="457326" y="1801795"/>
                </a:lnTo>
                <a:lnTo>
                  <a:pt x="437337" y="1799886"/>
                </a:lnTo>
                <a:lnTo>
                  <a:pt x="417983" y="1797341"/>
                </a:lnTo>
                <a:lnTo>
                  <a:pt x="398629" y="1794796"/>
                </a:lnTo>
                <a:lnTo>
                  <a:pt x="379909" y="1791615"/>
                </a:lnTo>
                <a:lnTo>
                  <a:pt x="361824" y="1788434"/>
                </a:lnTo>
                <a:lnTo>
                  <a:pt x="344056" y="1784934"/>
                </a:lnTo>
                <a:lnTo>
                  <a:pt x="327240" y="1781117"/>
                </a:lnTo>
                <a:lnTo>
                  <a:pt x="310741" y="1777300"/>
                </a:lnTo>
                <a:lnTo>
                  <a:pt x="295195" y="1773164"/>
                </a:lnTo>
                <a:lnTo>
                  <a:pt x="280600" y="1768392"/>
                </a:lnTo>
                <a:lnTo>
                  <a:pt x="266322" y="1763939"/>
                </a:lnTo>
                <a:lnTo>
                  <a:pt x="252996" y="1758531"/>
                </a:lnTo>
                <a:lnTo>
                  <a:pt x="240622" y="1753441"/>
                </a:lnTo>
                <a:lnTo>
                  <a:pt x="229517" y="1748033"/>
                </a:lnTo>
                <a:lnTo>
                  <a:pt x="219047" y="1741989"/>
                </a:lnTo>
                <a:lnTo>
                  <a:pt x="214288" y="1739125"/>
                </a:lnTo>
                <a:lnTo>
                  <a:pt x="209846" y="1736262"/>
                </a:lnTo>
                <a:lnTo>
                  <a:pt x="205404" y="1732763"/>
                </a:lnTo>
                <a:lnTo>
                  <a:pt x="201596" y="1729900"/>
                </a:lnTo>
                <a:lnTo>
                  <a:pt x="198106" y="1726719"/>
                </a:lnTo>
                <a:lnTo>
                  <a:pt x="194299" y="1722901"/>
                </a:lnTo>
                <a:lnTo>
                  <a:pt x="191443" y="1719720"/>
                </a:lnTo>
                <a:lnTo>
                  <a:pt x="188588" y="1716221"/>
                </a:lnTo>
                <a:lnTo>
                  <a:pt x="186367" y="1713040"/>
                </a:lnTo>
                <a:lnTo>
                  <a:pt x="183828" y="1709222"/>
                </a:lnTo>
                <a:lnTo>
                  <a:pt x="181925" y="1705405"/>
                </a:lnTo>
                <a:lnTo>
                  <a:pt x="180338" y="1701906"/>
                </a:lnTo>
                <a:lnTo>
                  <a:pt x="179386" y="1697770"/>
                </a:lnTo>
                <a:lnTo>
                  <a:pt x="178435" y="1693953"/>
                </a:lnTo>
                <a:lnTo>
                  <a:pt x="177800" y="1690135"/>
                </a:lnTo>
                <a:lnTo>
                  <a:pt x="177800" y="1686000"/>
                </a:lnTo>
                <a:lnTo>
                  <a:pt x="177800" y="1487494"/>
                </a:lnTo>
                <a:lnTo>
                  <a:pt x="178117" y="1479541"/>
                </a:lnTo>
                <a:lnTo>
                  <a:pt x="178435" y="1471588"/>
                </a:lnTo>
                <a:lnTo>
                  <a:pt x="179386" y="1463635"/>
                </a:lnTo>
                <a:lnTo>
                  <a:pt x="180973" y="1456000"/>
                </a:lnTo>
                <a:lnTo>
                  <a:pt x="182559" y="1448684"/>
                </a:lnTo>
                <a:lnTo>
                  <a:pt x="184463" y="1441049"/>
                </a:lnTo>
                <a:lnTo>
                  <a:pt x="187318" y="1433732"/>
                </a:lnTo>
                <a:lnTo>
                  <a:pt x="190174" y="1426734"/>
                </a:lnTo>
                <a:lnTo>
                  <a:pt x="193030" y="1419735"/>
                </a:lnTo>
                <a:lnTo>
                  <a:pt x="196520" y="1413054"/>
                </a:lnTo>
                <a:lnTo>
                  <a:pt x="200327" y="1406374"/>
                </a:lnTo>
                <a:lnTo>
                  <a:pt x="204452" y="1400012"/>
                </a:lnTo>
                <a:lnTo>
                  <a:pt x="208576" y="1393967"/>
                </a:lnTo>
                <a:lnTo>
                  <a:pt x="213336" y="1388241"/>
                </a:lnTo>
                <a:lnTo>
                  <a:pt x="218095" y="1382197"/>
                </a:lnTo>
                <a:lnTo>
                  <a:pt x="223489" y="1377107"/>
                </a:lnTo>
                <a:lnTo>
                  <a:pt x="228883" y="1371699"/>
                </a:lnTo>
                <a:lnTo>
                  <a:pt x="234594" y="1366927"/>
                </a:lnTo>
                <a:lnTo>
                  <a:pt x="240305" y="1361837"/>
                </a:lnTo>
                <a:lnTo>
                  <a:pt x="246650" y="1357702"/>
                </a:lnTo>
                <a:lnTo>
                  <a:pt x="252679" y="1353885"/>
                </a:lnTo>
                <a:lnTo>
                  <a:pt x="259659" y="1349749"/>
                </a:lnTo>
                <a:lnTo>
                  <a:pt x="266005" y="1346250"/>
                </a:lnTo>
                <a:lnTo>
                  <a:pt x="272985" y="1343387"/>
                </a:lnTo>
                <a:lnTo>
                  <a:pt x="280282" y="1340205"/>
                </a:lnTo>
                <a:lnTo>
                  <a:pt x="287263" y="1337979"/>
                </a:lnTo>
                <a:lnTo>
                  <a:pt x="294877" y="1335752"/>
                </a:lnTo>
                <a:lnTo>
                  <a:pt x="302492" y="1334161"/>
                </a:lnTo>
                <a:lnTo>
                  <a:pt x="310107" y="1332889"/>
                </a:lnTo>
                <a:lnTo>
                  <a:pt x="318039" y="1331934"/>
                </a:lnTo>
                <a:lnTo>
                  <a:pt x="325971" y="1331298"/>
                </a:lnTo>
                <a:lnTo>
                  <a:pt x="333903" y="1330980"/>
                </a:lnTo>
                <a:lnTo>
                  <a:pt x="344056" y="1330026"/>
                </a:lnTo>
                <a:lnTo>
                  <a:pt x="372929" y="1327481"/>
                </a:lnTo>
                <a:lnTo>
                  <a:pt x="415762" y="1324300"/>
                </a:lnTo>
                <a:lnTo>
                  <a:pt x="441779" y="1322709"/>
                </a:lnTo>
                <a:lnTo>
                  <a:pt x="470017" y="1320800"/>
                </a:lnTo>
                <a:close/>
                <a:moveTo>
                  <a:pt x="1004887" y="995363"/>
                </a:moveTo>
                <a:lnTo>
                  <a:pt x="1176337" y="995363"/>
                </a:lnTo>
                <a:lnTo>
                  <a:pt x="1176337" y="1265238"/>
                </a:lnTo>
                <a:lnTo>
                  <a:pt x="1004887" y="1265238"/>
                </a:lnTo>
                <a:lnTo>
                  <a:pt x="1004887" y="995363"/>
                </a:lnTo>
                <a:close/>
                <a:moveTo>
                  <a:pt x="493561" y="847408"/>
                </a:moveTo>
                <a:lnTo>
                  <a:pt x="491024" y="847726"/>
                </a:lnTo>
                <a:lnTo>
                  <a:pt x="488804" y="848043"/>
                </a:lnTo>
                <a:lnTo>
                  <a:pt x="485950" y="848996"/>
                </a:lnTo>
                <a:lnTo>
                  <a:pt x="483730" y="849948"/>
                </a:lnTo>
                <a:lnTo>
                  <a:pt x="481510" y="851218"/>
                </a:lnTo>
                <a:lnTo>
                  <a:pt x="479290" y="852806"/>
                </a:lnTo>
                <a:lnTo>
                  <a:pt x="475167" y="856933"/>
                </a:lnTo>
                <a:lnTo>
                  <a:pt x="470727" y="861061"/>
                </a:lnTo>
                <a:lnTo>
                  <a:pt x="466604" y="865823"/>
                </a:lnTo>
                <a:lnTo>
                  <a:pt x="462482" y="871221"/>
                </a:lnTo>
                <a:lnTo>
                  <a:pt x="454553" y="882651"/>
                </a:lnTo>
                <a:lnTo>
                  <a:pt x="448527" y="890906"/>
                </a:lnTo>
                <a:lnTo>
                  <a:pt x="442819" y="899478"/>
                </a:lnTo>
                <a:lnTo>
                  <a:pt x="436793" y="908368"/>
                </a:lnTo>
                <a:lnTo>
                  <a:pt x="431402" y="917893"/>
                </a:lnTo>
                <a:lnTo>
                  <a:pt x="429499" y="926783"/>
                </a:lnTo>
                <a:lnTo>
                  <a:pt x="427596" y="935673"/>
                </a:lnTo>
                <a:lnTo>
                  <a:pt x="426010" y="945198"/>
                </a:lnTo>
                <a:lnTo>
                  <a:pt x="424742" y="954406"/>
                </a:lnTo>
                <a:lnTo>
                  <a:pt x="423790" y="963931"/>
                </a:lnTo>
                <a:lnTo>
                  <a:pt x="423156" y="973773"/>
                </a:lnTo>
                <a:lnTo>
                  <a:pt x="422839" y="982981"/>
                </a:lnTo>
                <a:lnTo>
                  <a:pt x="422839" y="992823"/>
                </a:lnTo>
                <a:lnTo>
                  <a:pt x="423156" y="1007111"/>
                </a:lnTo>
                <a:lnTo>
                  <a:pt x="424107" y="1020764"/>
                </a:lnTo>
                <a:lnTo>
                  <a:pt x="426010" y="1034099"/>
                </a:lnTo>
                <a:lnTo>
                  <a:pt x="428547" y="1047434"/>
                </a:lnTo>
                <a:lnTo>
                  <a:pt x="432036" y="1060769"/>
                </a:lnTo>
                <a:lnTo>
                  <a:pt x="435525" y="1073469"/>
                </a:lnTo>
                <a:lnTo>
                  <a:pt x="439965" y="1086169"/>
                </a:lnTo>
                <a:lnTo>
                  <a:pt x="445039" y="1098551"/>
                </a:lnTo>
                <a:lnTo>
                  <a:pt x="450430" y="1110934"/>
                </a:lnTo>
                <a:lnTo>
                  <a:pt x="456456" y="1122999"/>
                </a:lnTo>
                <a:lnTo>
                  <a:pt x="462799" y="1134429"/>
                </a:lnTo>
                <a:lnTo>
                  <a:pt x="469459" y="1145541"/>
                </a:lnTo>
                <a:lnTo>
                  <a:pt x="477070" y="1156019"/>
                </a:lnTo>
                <a:lnTo>
                  <a:pt x="484364" y="1166496"/>
                </a:lnTo>
                <a:lnTo>
                  <a:pt x="492293" y="1176656"/>
                </a:lnTo>
                <a:lnTo>
                  <a:pt x="500539" y="1186181"/>
                </a:lnTo>
                <a:lnTo>
                  <a:pt x="508784" y="1195389"/>
                </a:lnTo>
                <a:lnTo>
                  <a:pt x="517347" y="1204279"/>
                </a:lnTo>
                <a:lnTo>
                  <a:pt x="526227" y="1212216"/>
                </a:lnTo>
                <a:lnTo>
                  <a:pt x="535107" y="1220154"/>
                </a:lnTo>
                <a:lnTo>
                  <a:pt x="543987" y="1227456"/>
                </a:lnTo>
                <a:lnTo>
                  <a:pt x="553184" y="1234124"/>
                </a:lnTo>
                <a:lnTo>
                  <a:pt x="562381" y="1240474"/>
                </a:lnTo>
                <a:lnTo>
                  <a:pt x="571578" y="1245871"/>
                </a:lnTo>
                <a:lnTo>
                  <a:pt x="580775" y="1250951"/>
                </a:lnTo>
                <a:lnTo>
                  <a:pt x="589655" y="1255079"/>
                </a:lnTo>
                <a:lnTo>
                  <a:pt x="598853" y="1258889"/>
                </a:lnTo>
                <a:lnTo>
                  <a:pt x="607732" y="1262381"/>
                </a:lnTo>
                <a:lnTo>
                  <a:pt x="616612" y="1264604"/>
                </a:lnTo>
                <a:lnTo>
                  <a:pt x="624858" y="1266509"/>
                </a:lnTo>
                <a:lnTo>
                  <a:pt x="633421" y="1267461"/>
                </a:lnTo>
                <a:lnTo>
                  <a:pt x="641349" y="1267779"/>
                </a:lnTo>
                <a:lnTo>
                  <a:pt x="649595" y="1267461"/>
                </a:lnTo>
                <a:lnTo>
                  <a:pt x="657524" y="1266509"/>
                </a:lnTo>
                <a:lnTo>
                  <a:pt x="666404" y="1264604"/>
                </a:lnTo>
                <a:lnTo>
                  <a:pt x="674967" y="1262381"/>
                </a:lnTo>
                <a:lnTo>
                  <a:pt x="684164" y="1258889"/>
                </a:lnTo>
                <a:lnTo>
                  <a:pt x="692726" y="1255079"/>
                </a:lnTo>
                <a:lnTo>
                  <a:pt x="701924" y="1250951"/>
                </a:lnTo>
                <a:lnTo>
                  <a:pt x="711121" y="1245871"/>
                </a:lnTo>
                <a:lnTo>
                  <a:pt x="720318" y="1240474"/>
                </a:lnTo>
                <a:lnTo>
                  <a:pt x="729515" y="1234124"/>
                </a:lnTo>
                <a:lnTo>
                  <a:pt x="738395" y="1227456"/>
                </a:lnTo>
                <a:lnTo>
                  <a:pt x="747592" y="1220154"/>
                </a:lnTo>
                <a:lnTo>
                  <a:pt x="756472" y="1212216"/>
                </a:lnTo>
                <a:lnTo>
                  <a:pt x="765352" y="1204279"/>
                </a:lnTo>
                <a:lnTo>
                  <a:pt x="773915" y="1195389"/>
                </a:lnTo>
                <a:lnTo>
                  <a:pt x="782160" y="1186181"/>
                </a:lnTo>
                <a:lnTo>
                  <a:pt x="790406" y="1176656"/>
                </a:lnTo>
                <a:lnTo>
                  <a:pt x="798652" y="1166496"/>
                </a:lnTo>
                <a:lnTo>
                  <a:pt x="805946" y="1156019"/>
                </a:lnTo>
                <a:lnTo>
                  <a:pt x="813240" y="1145541"/>
                </a:lnTo>
                <a:lnTo>
                  <a:pt x="819900" y="1134429"/>
                </a:lnTo>
                <a:lnTo>
                  <a:pt x="826243" y="1122999"/>
                </a:lnTo>
                <a:lnTo>
                  <a:pt x="831952" y="1110934"/>
                </a:lnTo>
                <a:lnTo>
                  <a:pt x="837660" y="1098551"/>
                </a:lnTo>
                <a:lnTo>
                  <a:pt x="842417" y="1086169"/>
                </a:lnTo>
                <a:lnTo>
                  <a:pt x="847174" y="1073469"/>
                </a:lnTo>
                <a:lnTo>
                  <a:pt x="850980" y="1060769"/>
                </a:lnTo>
                <a:lnTo>
                  <a:pt x="853834" y="1047434"/>
                </a:lnTo>
                <a:lnTo>
                  <a:pt x="856689" y="1034099"/>
                </a:lnTo>
                <a:lnTo>
                  <a:pt x="858592" y="1020764"/>
                </a:lnTo>
                <a:lnTo>
                  <a:pt x="859543" y="1007111"/>
                </a:lnTo>
                <a:lnTo>
                  <a:pt x="860177" y="992823"/>
                </a:lnTo>
                <a:lnTo>
                  <a:pt x="859860" y="984886"/>
                </a:lnTo>
                <a:lnTo>
                  <a:pt x="859543" y="976313"/>
                </a:lnTo>
                <a:lnTo>
                  <a:pt x="837343" y="975361"/>
                </a:lnTo>
                <a:lnTo>
                  <a:pt x="814509" y="973773"/>
                </a:lnTo>
                <a:lnTo>
                  <a:pt x="791040" y="970916"/>
                </a:lnTo>
                <a:lnTo>
                  <a:pt x="767255" y="968058"/>
                </a:lnTo>
                <a:lnTo>
                  <a:pt x="743469" y="964566"/>
                </a:lnTo>
                <a:lnTo>
                  <a:pt x="719366" y="960438"/>
                </a:lnTo>
                <a:lnTo>
                  <a:pt x="695898" y="955041"/>
                </a:lnTo>
                <a:lnTo>
                  <a:pt x="684481" y="952501"/>
                </a:lnTo>
                <a:lnTo>
                  <a:pt x="673064" y="949643"/>
                </a:lnTo>
                <a:lnTo>
                  <a:pt x="661964" y="946468"/>
                </a:lnTo>
                <a:lnTo>
                  <a:pt x="651181" y="943293"/>
                </a:lnTo>
                <a:lnTo>
                  <a:pt x="640398" y="940118"/>
                </a:lnTo>
                <a:lnTo>
                  <a:pt x="629932" y="936308"/>
                </a:lnTo>
                <a:lnTo>
                  <a:pt x="620101" y="932816"/>
                </a:lnTo>
                <a:lnTo>
                  <a:pt x="610270" y="929006"/>
                </a:lnTo>
                <a:lnTo>
                  <a:pt x="601073" y="924878"/>
                </a:lnTo>
                <a:lnTo>
                  <a:pt x="592510" y="921068"/>
                </a:lnTo>
                <a:lnTo>
                  <a:pt x="583947" y="916941"/>
                </a:lnTo>
                <a:lnTo>
                  <a:pt x="576018" y="912178"/>
                </a:lnTo>
                <a:lnTo>
                  <a:pt x="568724" y="907733"/>
                </a:lnTo>
                <a:lnTo>
                  <a:pt x="561747" y="903288"/>
                </a:lnTo>
                <a:lnTo>
                  <a:pt x="555404" y="898208"/>
                </a:lnTo>
                <a:lnTo>
                  <a:pt x="550013" y="893128"/>
                </a:lnTo>
                <a:lnTo>
                  <a:pt x="544938" y="887731"/>
                </a:lnTo>
                <a:lnTo>
                  <a:pt x="540498" y="882651"/>
                </a:lnTo>
                <a:lnTo>
                  <a:pt x="536376" y="876936"/>
                </a:lnTo>
                <a:lnTo>
                  <a:pt x="532253" y="872173"/>
                </a:lnTo>
                <a:lnTo>
                  <a:pt x="528447" y="867728"/>
                </a:lnTo>
                <a:lnTo>
                  <a:pt x="524641" y="863601"/>
                </a:lnTo>
                <a:lnTo>
                  <a:pt x="520836" y="860426"/>
                </a:lnTo>
                <a:lnTo>
                  <a:pt x="517347" y="857251"/>
                </a:lnTo>
                <a:lnTo>
                  <a:pt x="514176" y="854393"/>
                </a:lnTo>
                <a:lnTo>
                  <a:pt x="511004" y="852488"/>
                </a:lnTo>
                <a:lnTo>
                  <a:pt x="507833" y="850583"/>
                </a:lnTo>
                <a:lnTo>
                  <a:pt x="504661" y="849313"/>
                </a:lnTo>
                <a:lnTo>
                  <a:pt x="501807" y="848361"/>
                </a:lnTo>
                <a:lnTo>
                  <a:pt x="499270" y="847726"/>
                </a:lnTo>
                <a:lnTo>
                  <a:pt x="496099" y="847408"/>
                </a:lnTo>
                <a:lnTo>
                  <a:pt x="493561" y="847408"/>
                </a:lnTo>
                <a:close/>
                <a:moveTo>
                  <a:pt x="1304925" y="828675"/>
                </a:moveTo>
                <a:lnTo>
                  <a:pt x="1476375" y="828675"/>
                </a:lnTo>
                <a:lnTo>
                  <a:pt x="1476375" y="1252538"/>
                </a:lnTo>
                <a:lnTo>
                  <a:pt x="1304925" y="1252538"/>
                </a:lnTo>
                <a:lnTo>
                  <a:pt x="1304925" y="828675"/>
                </a:lnTo>
                <a:close/>
                <a:moveTo>
                  <a:pt x="634055" y="655638"/>
                </a:moveTo>
                <a:lnTo>
                  <a:pt x="641349" y="655638"/>
                </a:lnTo>
                <a:lnTo>
                  <a:pt x="648644" y="655638"/>
                </a:lnTo>
                <a:lnTo>
                  <a:pt x="655938" y="655956"/>
                </a:lnTo>
                <a:lnTo>
                  <a:pt x="662915" y="656591"/>
                </a:lnTo>
                <a:lnTo>
                  <a:pt x="669892" y="657226"/>
                </a:lnTo>
                <a:lnTo>
                  <a:pt x="677187" y="658178"/>
                </a:lnTo>
                <a:lnTo>
                  <a:pt x="684164" y="659766"/>
                </a:lnTo>
                <a:lnTo>
                  <a:pt x="691141" y="661036"/>
                </a:lnTo>
                <a:lnTo>
                  <a:pt x="698118" y="662623"/>
                </a:lnTo>
                <a:lnTo>
                  <a:pt x="704778" y="664211"/>
                </a:lnTo>
                <a:lnTo>
                  <a:pt x="711438" y="666433"/>
                </a:lnTo>
                <a:lnTo>
                  <a:pt x="718415" y="668338"/>
                </a:lnTo>
                <a:lnTo>
                  <a:pt x="724758" y="670878"/>
                </a:lnTo>
                <a:lnTo>
                  <a:pt x="731418" y="673418"/>
                </a:lnTo>
                <a:lnTo>
                  <a:pt x="737761" y="676276"/>
                </a:lnTo>
                <a:lnTo>
                  <a:pt x="744421" y="679133"/>
                </a:lnTo>
                <a:lnTo>
                  <a:pt x="750446" y="682308"/>
                </a:lnTo>
                <a:lnTo>
                  <a:pt x="763132" y="688976"/>
                </a:lnTo>
                <a:lnTo>
                  <a:pt x="775500" y="696596"/>
                </a:lnTo>
                <a:lnTo>
                  <a:pt x="787235" y="704533"/>
                </a:lnTo>
                <a:lnTo>
                  <a:pt x="798652" y="713423"/>
                </a:lnTo>
                <a:lnTo>
                  <a:pt x="809435" y="722631"/>
                </a:lnTo>
                <a:lnTo>
                  <a:pt x="819900" y="732791"/>
                </a:lnTo>
                <a:lnTo>
                  <a:pt x="830049" y="743586"/>
                </a:lnTo>
                <a:lnTo>
                  <a:pt x="839880" y="754698"/>
                </a:lnTo>
                <a:lnTo>
                  <a:pt x="849394" y="766446"/>
                </a:lnTo>
                <a:lnTo>
                  <a:pt x="858274" y="778511"/>
                </a:lnTo>
                <a:lnTo>
                  <a:pt x="866520" y="791211"/>
                </a:lnTo>
                <a:lnTo>
                  <a:pt x="874449" y="804546"/>
                </a:lnTo>
                <a:lnTo>
                  <a:pt x="881743" y="818198"/>
                </a:lnTo>
                <a:lnTo>
                  <a:pt x="888403" y="832168"/>
                </a:lnTo>
                <a:lnTo>
                  <a:pt x="894746" y="847091"/>
                </a:lnTo>
                <a:lnTo>
                  <a:pt x="900137" y="861696"/>
                </a:lnTo>
                <a:lnTo>
                  <a:pt x="905529" y="876936"/>
                </a:lnTo>
                <a:lnTo>
                  <a:pt x="909651" y="892811"/>
                </a:lnTo>
                <a:lnTo>
                  <a:pt x="913457" y="908686"/>
                </a:lnTo>
                <a:lnTo>
                  <a:pt x="916946" y="924878"/>
                </a:lnTo>
                <a:lnTo>
                  <a:pt x="919166" y="941706"/>
                </a:lnTo>
                <a:lnTo>
                  <a:pt x="921068" y="958533"/>
                </a:lnTo>
                <a:lnTo>
                  <a:pt x="922020" y="975678"/>
                </a:lnTo>
                <a:lnTo>
                  <a:pt x="922337" y="992823"/>
                </a:lnTo>
                <a:lnTo>
                  <a:pt x="922337" y="1002031"/>
                </a:lnTo>
                <a:lnTo>
                  <a:pt x="922020" y="1010921"/>
                </a:lnTo>
                <a:lnTo>
                  <a:pt x="921386" y="1019811"/>
                </a:lnTo>
                <a:lnTo>
                  <a:pt x="920434" y="1028384"/>
                </a:lnTo>
                <a:lnTo>
                  <a:pt x="919483" y="1037274"/>
                </a:lnTo>
                <a:lnTo>
                  <a:pt x="918214" y="1045846"/>
                </a:lnTo>
                <a:lnTo>
                  <a:pt x="916628" y="1054419"/>
                </a:lnTo>
                <a:lnTo>
                  <a:pt x="915043" y="1062674"/>
                </a:lnTo>
                <a:lnTo>
                  <a:pt x="912823" y="1070929"/>
                </a:lnTo>
                <a:lnTo>
                  <a:pt x="910603" y="1079501"/>
                </a:lnTo>
                <a:lnTo>
                  <a:pt x="908383" y="1087756"/>
                </a:lnTo>
                <a:lnTo>
                  <a:pt x="906163" y="1095694"/>
                </a:lnTo>
                <a:lnTo>
                  <a:pt x="903309" y="1103631"/>
                </a:lnTo>
                <a:lnTo>
                  <a:pt x="900137" y="1111569"/>
                </a:lnTo>
                <a:lnTo>
                  <a:pt x="897283" y="1119189"/>
                </a:lnTo>
                <a:lnTo>
                  <a:pt x="894111" y="1126809"/>
                </a:lnTo>
                <a:lnTo>
                  <a:pt x="887134" y="1141731"/>
                </a:lnTo>
                <a:lnTo>
                  <a:pt x="879523" y="1156336"/>
                </a:lnTo>
                <a:lnTo>
                  <a:pt x="871277" y="1170624"/>
                </a:lnTo>
                <a:lnTo>
                  <a:pt x="862714" y="1184276"/>
                </a:lnTo>
                <a:lnTo>
                  <a:pt x="853517" y="1197611"/>
                </a:lnTo>
                <a:lnTo>
                  <a:pt x="843686" y="1209994"/>
                </a:lnTo>
                <a:lnTo>
                  <a:pt x="833854" y="1222376"/>
                </a:lnTo>
                <a:lnTo>
                  <a:pt x="823389" y="1233806"/>
                </a:lnTo>
                <a:lnTo>
                  <a:pt x="812606" y="1244919"/>
                </a:lnTo>
                <a:lnTo>
                  <a:pt x="801823" y="1255396"/>
                </a:lnTo>
                <a:lnTo>
                  <a:pt x="790406" y="1265239"/>
                </a:lnTo>
                <a:lnTo>
                  <a:pt x="778989" y="1274446"/>
                </a:lnTo>
                <a:lnTo>
                  <a:pt x="767255" y="1282701"/>
                </a:lnTo>
                <a:lnTo>
                  <a:pt x="755521" y="1290956"/>
                </a:lnTo>
                <a:lnTo>
                  <a:pt x="743786" y="1298259"/>
                </a:lnTo>
                <a:lnTo>
                  <a:pt x="732052" y="1304609"/>
                </a:lnTo>
                <a:lnTo>
                  <a:pt x="720318" y="1310641"/>
                </a:lnTo>
                <a:lnTo>
                  <a:pt x="708584" y="1315721"/>
                </a:lnTo>
                <a:lnTo>
                  <a:pt x="696849" y="1320166"/>
                </a:lnTo>
                <a:lnTo>
                  <a:pt x="685432" y="1323659"/>
                </a:lnTo>
                <a:lnTo>
                  <a:pt x="674015" y="1326516"/>
                </a:lnTo>
                <a:lnTo>
                  <a:pt x="662915" y="1328421"/>
                </a:lnTo>
                <a:lnTo>
                  <a:pt x="657207" y="1329374"/>
                </a:lnTo>
                <a:lnTo>
                  <a:pt x="652132" y="1329691"/>
                </a:lnTo>
                <a:lnTo>
                  <a:pt x="646424" y="1330009"/>
                </a:lnTo>
                <a:lnTo>
                  <a:pt x="641349" y="1330326"/>
                </a:lnTo>
                <a:lnTo>
                  <a:pt x="635958" y="1330009"/>
                </a:lnTo>
                <a:lnTo>
                  <a:pt x="630884" y="1329691"/>
                </a:lnTo>
                <a:lnTo>
                  <a:pt x="625492" y="1329374"/>
                </a:lnTo>
                <a:lnTo>
                  <a:pt x="620101" y="1328421"/>
                </a:lnTo>
                <a:lnTo>
                  <a:pt x="609001" y="1326516"/>
                </a:lnTo>
                <a:lnTo>
                  <a:pt x="597584" y="1323659"/>
                </a:lnTo>
                <a:lnTo>
                  <a:pt x="585850" y="1320166"/>
                </a:lnTo>
                <a:lnTo>
                  <a:pt x="574433" y="1315721"/>
                </a:lnTo>
                <a:lnTo>
                  <a:pt x="562698" y="1310641"/>
                </a:lnTo>
                <a:lnTo>
                  <a:pt x="550647" y="1304609"/>
                </a:lnTo>
                <a:lnTo>
                  <a:pt x="538913" y="1298259"/>
                </a:lnTo>
                <a:lnTo>
                  <a:pt x="527179" y="1290956"/>
                </a:lnTo>
                <a:lnTo>
                  <a:pt x="515444" y="1282701"/>
                </a:lnTo>
                <a:lnTo>
                  <a:pt x="503710" y="1274446"/>
                </a:lnTo>
                <a:lnTo>
                  <a:pt x="492293" y="1265239"/>
                </a:lnTo>
                <a:lnTo>
                  <a:pt x="481193" y="1255396"/>
                </a:lnTo>
                <a:lnTo>
                  <a:pt x="470093" y="1244919"/>
                </a:lnTo>
                <a:lnTo>
                  <a:pt x="459310" y="1233806"/>
                </a:lnTo>
                <a:lnTo>
                  <a:pt x="448845" y="1222376"/>
                </a:lnTo>
                <a:lnTo>
                  <a:pt x="438696" y="1209994"/>
                </a:lnTo>
                <a:lnTo>
                  <a:pt x="429499" y="1197611"/>
                </a:lnTo>
                <a:lnTo>
                  <a:pt x="419985" y="1184276"/>
                </a:lnTo>
                <a:lnTo>
                  <a:pt x="411422" y="1170624"/>
                </a:lnTo>
                <a:lnTo>
                  <a:pt x="403176" y="1156336"/>
                </a:lnTo>
                <a:lnTo>
                  <a:pt x="395565" y="1141731"/>
                </a:lnTo>
                <a:lnTo>
                  <a:pt x="388588" y="1126809"/>
                </a:lnTo>
                <a:lnTo>
                  <a:pt x="385416" y="1119189"/>
                </a:lnTo>
                <a:lnTo>
                  <a:pt x="382245" y="1111569"/>
                </a:lnTo>
                <a:lnTo>
                  <a:pt x="379390" y="1103631"/>
                </a:lnTo>
                <a:lnTo>
                  <a:pt x="376853" y="1095694"/>
                </a:lnTo>
                <a:lnTo>
                  <a:pt x="374316" y="1087756"/>
                </a:lnTo>
                <a:lnTo>
                  <a:pt x="372096" y="1079501"/>
                </a:lnTo>
                <a:lnTo>
                  <a:pt x="369559" y="1070929"/>
                </a:lnTo>
                <a:lnTo>
                  <a:pt x="367656" y="1062674"/>
                </a:lnTo>
                <a:lnTo>
                  <a:pt x="366071" y="1054419"/>
                </a:lnTo>
                <a:lnTo>
                  <a:pt x="364485" y="1045846"/>
                </a:lnTo>
                <a:lnTo>
                  <a:pt x="363216" y="1037274"/>
                </a:lnTo>
                <a:lnTo>
                  <a:pt x="362265" y="1028384"/>
                </a:lnTo>
                <a:lnTo>
                  <a:pt x="361313" y="1019811"/>
                </a:lnTo>
                <a:lnTo>
                  <a:pt x="360996" y="1010921"/>
                </a:lnTo>
                <a:lnTo>
                  <a:pt x="360362" y="1002031"/>
                </a:lnTo>
                <a:lnTo>
                  <a:pt x="360362" y="992823"/>
                </a:lnTo>
                <a:lnTo>
                  <a:pt x="360679" y="975678"/>
                </a:lnTo>
                <a:lnTo>
                  <a:pt x="361948" y="958533"/>
                </a:lnTo>
                <a:lnTo>
                  <a:pt x="363533" y="941706"/>
                </a:lnTo>
                <a:lnTo>
                  <a:pt x="366071" y="924878"/>
                </a:lnTo>
                <a:lnTo>
                  <a:pt x="368925" y="908686"/>
                </a:lnTo>
                <a:lnTo>
                  <a:pt x="373048" y="892811"/>
                </a:lnTo>
                <a:lnTo>
                  <a:pt x="377171" y="876936"/>
                </a:lnTo>
                <a:lnTo>
                  <a:pt x="382245" y="861696"/>
                </a:lnTo>
                <a:lnTo>
                  <a:pt x="387953" y="847091"/>
                </a:lnTo>
                <a:lnTo>
                  <a:pt x="393979" y="832168"/>
                </a:lnTo>
                <a:lnTo>
                  <a:pt x="400956" y="818198"/>
                </a:lnTo>
                <a:lnTo>
                  <a:pt x="408568" y="804546"/>
                </a:lnTo>
                <a:lnTo>
                  <a:pt x="416179" y="791211"/>
                </a:lnTo>
                <a:lnTo>
                  <a:pt x="424425" y="778511"/>
                </a:lnTo>
                <a:lnTo>
                  <a:pt x="433305" y="766446"/>
                </a:lnTo>
                <a:lnTo>
                  <a:pt x="442819" y="754698"/>
                </a:lnTo>
                <a:lnTo>
                  <a:pt x="452650" y="743586"/>
                </a:lnTo>
                <a:lnTo>
                  <a:pt x="462482" y="732791"/>
                </a:lnTo>
                <a:lnTo>
                  <a:pt x="473264" y="722631"/>
                </a:lnTo>
                <a:lnTo>
                  <a:pt x="484047" y="713423"/>
                </a:lnTo>
                <a:lnTo>
                  <a:pt x="495464" y="704533"/>
                </a:lnTo>
                <a:lnTo>
                  <a:pt x="507516" y="696596"/>
                </a:lnTo>
                <a:lnTo>
                  <a:pt x="519567" y="688976"/>
                </a:lnTo>
                <a:lnTo>
                  <a:pt x="531936" y="682308"/>
                </a:lnTo>
                <a:lnTo>
                  <a:pt x="538278" y="679133"/>
                </a:lnTo>
                <a:lnTo>
                  <a:pt x="544938" y="676276"/>
                </a:lnTo>
                <a:lnTo>
                  <a:pt x="551281" y="673418"/>
                </a:lnTo>
                <a:lnTo>
                  <a:pt x="557941" y="670878"/>
                </a:lnTo>
                <a:lnTo>
                  <a:pt x="564284" y="668338"/>
                </a:lnTo>
                <a:lnTo>
                  <a:pt x="571261" y="666433"/>
                </a:lnTo>
                <a:lnTo>
                  <a:pt x="577921" y="664211"/>
                </a:lnTo>
                <a:lnTo>
                  <a:pt x="584898" y="662623"/>
                </a:lnTo>
                <a:lnTo>
                  <a:pt x="591875" y="661036"/>
                </a:lnTo>
                <a:lnTo>
                  <a:pt x="598535" y="659766"/>
                </a:lnTo>
                <a:lnTo>
                  <a:pt x="605830" y="658178"/>
                </a:lnTo>
                <a:lnTo>
                  <a:pt x="612490" y="657226"/>
                </a:lnTo>
                <a:lnTo>
                  <a:pt x="619784" y="656591"/>
                </a:lnTo>
                <a:lnTo>
                  <a:pt x="627078" y="655956"/>
                </a:lnTo>
                <a:lnTo>
                  <a:pt x="634055" y="655638"/>
                </a:lnTo>
                <a:close/>
                <a:moveTo>
                  <a:pt x="1604962" y="463550"/>
                </a:moveTo>
                <a:lnTo>
                  <a:pt x="1776412" y="463550"/>
                </a:lnTo>
                <a:lnTo>
                  <a:pt x="1776412" y="1252538"/>
                </a:lnTo>
                <a:lnTo>
                  <a:pt x="1604962" y="1252538"/>
                </a:lnTo>
                <a:lnTo>
                  <a:pt x="1604962" y="463550"/>
                </a:lnTo>
                <a:close/>
                <a:moveTo>
                  <a:pt x="0" y="0"/>
                </a:moveTo>
                <a:lnTo>
                  <a:pt x="2125663" y="0"/>
                </a:lnTo>
                <a:lnTo>
                  <a:pt x="2125663" y="171553"/>
                </a:lnTo>
                <a:lnTo>
                  <a:pt x="2039621" y="171553"/>
                </a:lnTo>
                <a:lnTo>
                  <a:pt x="2039621" y="1577975"/>
                </a:lnTo>
                <a:lnTo>
                  <a:pt x="1252220" y="1577975"/>
                </a:lnTo>
                <a:lnTo>
                  <a:pt x="1252220" y="1449310"/>
                </a:lnTo>
                <a:lnTo>
                  <a:pt x="1911033" y="1449310"/>
                </a:lnTo>
                <a:lnTo>
                  <a:pt x="1911033" y="171553"/>
                </a:lnTo>
                <a:lnTo>
                  <a:pt x="195263" y="171553"/>
                </a:lnTo>
                <a:lnTo>
                  <a:pt x="195263" y="1249164"/>
                </a:lnTo>
                <a:lnTo>
                  <a:pt x="66675" y="1249164"/>
                </a:lnTo>
                <a:lnTo>
                  <a:pt x="66675" y="171553"/>
                </a:lnTo>
                <a:lnTo>
                  <a:pt x="0" y="171553"/>
                </a:lnTo>
                <a:lnTo>
                  <a:pt x="0" y="0"/>
                </a:lnTo>
                <a:close/>
              </a:path>
            </a:pathLst>
          </a:custGeom>
          <a:solidFill>
            <a:schemeClr val="accent1">
              <a:lumMod val="40000"/>
              <a:lumOff val="60000"/>
            </a:schemeClr>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ea typeface="宋体" panose="02010600030101010101" pitchFamily="2" charset="-122"/>
            </a:endParaRPr>
          </a:p>
        </p:txBody>
      </p:sp>
      <p:sp>
        <p:nvSpPr>
          <p:cNvPr id="3" name="Rectangle 2">
            <a:extLst>
              <a:ext uri="{FF2B5EF4-FFF2-40B4-BE49-F238E27FC236}">
                <a16:creationId xmlns:a16="http://schemas.microsoft.com/office/drawing/2014/main" id="{BD15F604-D9EB-4888-8C01-6A5B094128F4}"/>
              </a:ext>
            </a:extLst>
          </p:cNvPr>
          <p:cNvSpPr>
            <a:spLocks noChangeArrowheads="1"/>
          </p:cNvSpPr>
          <p:nvPr/>
        </p:nvSpPr>
        <p:spPr bwMode="auto">
          <a:xfrm>
            <a:off x="395536" y="4482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文本框 5">
            <a:extLst>
              <a:ext uri="{FF2B5EF4-FFF2-40B4-BE49-F238E27FC236}">
                <a16:creationId xmlns:a16="http://schemas.microsoft.com/office/drawing/2014/main" id="{56227AEB-5613-4C24-A9FF-4047F629452D}"/>
              </a:ext>
            </a:extLst>
          </p:cNvPr>
          <p:cNvSpPr txBox="1"/>
          <p:nvPr/>
        </p:nvSpPr>
        <p:spPr>
          <a:xfrm flipH="1">
            <a:off x="5436096" y="1198494"/>
            <a:ext cx="3528393" cy="1938992"/>
          </a:xfrm>
          <a:prstGeom prst="rect">
            <a:avLst/>
          </a:prstGeom>
          <a:noFill/>
        </p:spPr>
        <p:txBody>
          <a:bodyPr wrap="square" lIns="0" tIns="0" rIns="0" bIns="0" rtlCol="0">
            <a:spAutoFit/>
          </a:bodyPr>
          <a:lstStyle/>
          <a:p>
            <a:r>
              <a:rPr lang="en-US" altLang="zh-CN" dirty="0"/>
              <a:t>        </a:t>
            </a:r>
            <a:r>
              <a:rPr lang="zh-CN" altLang="zh-CN" dirty="0"/>
              <a:t>辐射防护数据集成与监控系统将子系统当前正在执行或者执行完毕的任务在界面上进行显示。</a:t>
            </a:r>
            <a:endParaRPr lang="en-US" altLang="zh-CN" dirty="0"/>
          </a:p>
          <a:p>
            <a:r>
              <a:rPr lang="en-US" altLang="zh-CN" dirty="0"/>
              <a:t>        </a:t>
            </a:r>
            <a:r>
              <a:rPr lang="zh-CN" altLang="zh-CN" dirty="0"/>
              <a:t>软件采用列表的方式进行多个任务的显示，显示的信息包括：子系统名称、任务名称、任务开始执行时间、任务状态等信息。</a:t>
            </a:r>
          </a:p>
        </p:txBody>
      </p:sp>
      <p:sp>
        <p:nvSpPr>
          <p:cNvPr id="7" name="Rectangle 2">
            <a:extLst>
              <a:ext uri="{FF2B5EF4-FFF2-40B4-BE49-F238E27FC236}">
                <a16:creationId xmlns:a16="http://schemas.microsoft.com/office/drawing/2014/main" id="{6CA22F06-9C6B-486F-ABBA-19382CEB638C}"/>
              </a:ext>
            </a:extLst>
          </p:cNvPr>
          <p:cNvSpPr>
            <a:spLocks noChangeArrowheads="1"/>
          </p:cNvSpPr>
          <p:nvPr/>
        </p:nvSpPr>
        <p:spPr bwMode="auto">
          <a:xfrm>
            <a:off x="0" y="0"/>
            <a:ext cx="8049918"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10" name="Rectangle 4">
            <a:extLst>
              <a:ext uri="{FF2B5EF4-FFF2-40B4-BE49-F238E27FC236}">
                <a16:creationId xmlns:a16="http://schemas.microsoft.com/office/drawing/2014/main" id="{2842361A-F0C2-4B8E-8C27-85EF109586C2}"/>
              </a:ext>
            </a:extLst>
          </p:cNvPr>
          <p:cNvSpPr>
            <a:spLocks noChangeArrowheads="1"/>
          </p:cNvSpPr>
          <p:nvPr/>
        </p:nvSpPr>
        <p:spPr bwMode="auto">
          <a:xfrm>
            <a:off x="1979712" y="91574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2">
            <a:extLst>
              <a:ext uri="{FF2B5EF4-FFF2-40B4-BE49-F238E27FC236}">
                <a16:creationId xmlns:a16="http://schemas.microsoft.com/office/drawing/2014/main" id="{D8AB25C7-5A8D-42E9-9ADD-B8FA13A82799}"/>
              </a:ext>
            </a:extLst>
          </p:cNvPr>
          <p:cNvSpPr>
            <a:spLocks noChangeArrowheads="1"/>
          </p:cNvSpPr>
          <p:nvPr/>
        </p:nvSpPr>
        <p:spPr bwMode="auto">
          <a:xfrm>
            <a:off x="1114425" y="987927"/>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Rectangle 4">
            <a:extLst>
              <a:ext uri="{FF2B5EF4-FFF2-40B4-BE49-F238E27FC236}">
                <a16:creationId xmlns:a16="http://schemas.microsoft.com/office/drawing/2014/main" id="{9F026FD3-1070-48B0-BA1B-F0979AC5848D}"/>
              </a:ext>
            </a:extLst>
          </p:cNvPr>
          <p:cNvSpPr>
            <a:spLocks noChangeArrowheads="1"/>
          </p:cNvSpPr>
          <p:nvPr/>
        </p:nvSpPr>
        <p:spPr bwMode="auto">
          <a:xfrm>
            <a:off x="1140972" y="699969"/>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2">
            <a:extLst>
              <a:ext uri="{FF2B5EF4-FFF2-40B4-BE49-F238E27FC236}">
                <a16:creationId xmlns:a16="http://schemas.microsoft.com/office/drawing/2014/main" id="{5C11C83E-749A-44FB-A775-C08AC2098B14}"/>
              </a:ext>
            </a:extLst>
          </p:cNvPr>
          <p:cNvSpPr>
            <a:spLocks noChangeArrowheads="1"/>
          </p:cNvSpPr>
          <p:nvPr/>
        </p:nvSpPr>
        <p:spPr bwMode="auto">
          <a:xfrm>
            <a:off x="467544" y="793706"/>
            <a:ext cx="7543248"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11" name="Rectangle 2">
            <a:extLst>
              <a:ext uri="{FF2B5EF4-FFF2-40B4-BE49-F238E27FC236}">
                <a16:creationId xmlns:a16="http://schemas.microsoft.com/office/drawing/2014/main" id="{B322DF0F-0BD6-44B6-B951-02EF759F3434}"/>
              </a:ext>
            </a:extLst>
          </p:cNvPr>
          <p:cNvSpPr>
            <a:spLocks noChangeArrowheads="1"/>
          </p:cNvSpPr>
          <p:nvPr/>
        </p:nvSpPr>
        <p:spPr bwMode="auto">
          <a:xfrm>
            <a:off x="539552" y="709506"/>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5" name="Rectangle 4">
            <a:extLst>
              <a:ext uri="{FF2B5EF4-FFF2-40B4-BE49-F238E27FC236}">
                <a16:creationId xmlns:a16="http://schemas.microsoft.com/office/drawing/2014/main" id="{5CA331E4-F88E-445E-93CA-189DD892086C}"/>
              </a:ext>
            </a:extLst>
          </p:cNvPr>
          <p:cNvSpPr>
            <a:spLocks noChangeArrowheads="1"/>
          </p:cNvSpPr>
          <p:nvPr/>
        </p:nvSpPr>
        <p:spPr bwMode="auto">
          <a:xfrm>
            <a:off x="1095895" y="8473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 name="Rectangle 2">
            <a:extLst>
              <a:ext uri="{FF2B5EF4-FFF2-40B4-BE49-F238E27FC236}">
                <a16:creationId xmlns:a16="http://schemas.microsoft.com/office/drawing/2014/main" id="{874EC9FC-F1BF-4698-8902-F004E399830A}"/>
              </a:ext>
            </a:extLst>
          </p:cNvPr>
          <p:cNvSpPr>
            <a:spLocks noChangeArrowheads="1"/>
          </p:cNvSpPr>
          <p:nvPr/>
        </p:nvSpPr>
        <p:spPr bwMode="auto">
          <a:xfrm>
            <a:off x="2339752" y="153199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3" name="对象 12">
            <a:extLst>
              <a:ext uri="{FF2B5EF4-FFF2-40B4-BE49-F238E27FC236}">
                <a16:creationId xmlns:a16="http://schemas.microsoft.com/office/drawing/2014/main" id="{021C71A1-7BCF-43EB-842D-E881A78BD8E2}"/>
              </a:ext>
            </a:extLst>
          </p:cNvPr>
          <p:cNvGraphicFramePr>
            <a:graphicFrameLocks noChangeAspect="1"/>
          </p:cNvGraphicFramePr>
          <p:nvPr>
            <p:extLst>
              <p:ext uri="{D42A27DB-BD31-4B8C-83A1-F6EECF244321}">
                <p14:modId xmlns:p14="http://schemas.microsoft.com/office/powerpoint/2010/main" val="1388771587"/>
              </p:ext>
            </p:extLst>
          </p:nvPr>
        </p:nvGraphicFramePr>
        <p:xfrm>
          <a:off x="2339752" y="1531990"/>
          <a:ext cx="1581150" cy="2238375"/>
        </p:xfrm>
        <a:graphic>
          <a:graphicData uri="http://schemas.openxmlformats.org/presentationml/2006/ole">
            <mc:AlternateContent xmlns:mc="http://schemas.openxmlformats.org/markup-compatibility/2006">
              <mc:Choice xmlns:v="urn:schemas-microsoft-com:vml" Requires="v">
                <p:oleObj spid="_x0000_s51216" name="Visio" r:id="rId4" imgW="1581061" imgH="2238218" progId="Visio.Drawing.15">
                  <p:embed/>
                </p:oleObj>
              </mc:Choice>
              <mc:Fallback>
                <p:oleObj name="Visio" r:id="rId4" imgW="1581061" imgH="2238218" progId="Visio.Drawing.15">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39752" y="1531990"/>
                        <a:ext cx="1581150" cy="2238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0843699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4706" y="2"/>
            <a:ext cx="8459294" cy="588168"/>
          </a:xfrm>
        </p:spPr>
        <p:txBody>
          <a:bodyPr/>
          <a:lstStyle/>
          <a:p>
            <a:pPr algn="l"/>
            <a:r>
              <a:rPr lang="en-US" altLang="zh-CN" sz="3200" b="1" dirty="0">
                <a:solidFill>
                  <a:srgbClr val="F87A08"/>
                </a:solidFill>
              </a:rPr>
              <a:t>2</a:t>
            </a:r>
            <a:r>
              <a:rPr lang="en-US" altLang="zh-CN" sz="2000" b="1" dirty="0">
                <a:solidFill>
                  <a:schemeClr val="bg1"/>
                </a:solidFill>
              </a:rPr>
              <a:t>-</a:t>
            </a:r>
            <a:r>
              <a:rPr lang="en-US" altLang="zh-CN" sz="2000" b="1" dirty="0">
                <a:solidFill>
                  <a:schemeClr val="bg1"/>
                </a:solidFill>
                <a:latin typeface="微软雅黑" panose="020B0503020204020204" pitchFamily="34" charset="-122"/>
                <a:ea typeface="微软雅黑" panose="020B0503020204020204" pitchFamily="34" charset="-122"/>
              </a:rPr>
              <a:t>5 </a:t>
            </a:r>
            <a:r>
              <a:rPr lang="zh-CN" altLang="en-US" sz="2000" b="1" dirty="0">
                <a:solidFill>
                  <a:schemeClr val="bg1"/>
                </a:solidFill>
                <a:latin typeface="微软雅黑" panose="020B0503020204020204" pitchFamily="34" charset="-122"/>
                <a:ea typeface="微软雅黑" panose="020B0503020204020204" pitchFamily="34" charset="-122"/>
              </a:rPr>
              <a:t>任务执行</a:t>
            </a:r>
            <a:r>
              <a:rPr lang="en-US" altLang="zh-CN" sz="2000" b="1" dirty="0">
                <a:solidFill>
                  <a:schemeClr val="bg1"/>
                </a:solidFill>
                <a:latin typeface="微软雅黑" panose="020B0503020204020204" pitchFamily="34" charset="-122"/>
                <a:ea typeface="微软雅黑" panose="020B0503020204020204" pitchFamily="34" charset="-122"/>
              </a:rPr>
              <a:t>-</a:t>
            </a:r>
            <a:r>
              <a:rPr lang="zh-CN" altLang="en-US" sz="2000" b="1" dirty="0">
                <a:solidFill>
                  <a:schemeClr val="bg1"/>
                </a:solidFill>
                <a:latin typeface="微软雅黑" panose="020B0503020204020204" pitchFamily="34" charset="-122"/>
                <a:ea typeface="微软雅黑" panose="020B0503020204020204" pitchFamily="34" charset="-122"/>
              </a:rPr>
              <a:t>任务执行状态上报</a:t>
            </a:r>
          </a:p>
        </p:txBody>
      </p:sp>
      <p:sp>
        <p:nvSpPr>
          <p:cNvPr id="4" name="Rectangle 2"/>
          <p:cNvSpPr>
            <a:spLocks noChangeArrowheads="1"/>
          </p:cNvSpPr>
          <p:nvPr/>
        </p:nvSpPr>
        <p:spPr bwMode="auto">
          <a:xfrm flipV="1">
            <a:off x="3703421" y="-956571"/>
            <a:ext cx="7517829"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ctr" anchorCtr="0" compatLnSpc="1">
            <a:prstTxWarp prst="textNoShape">
              <a:avLst/>
            </a:prstTxWarp>
            <a:spAutoFit/>
          </a:bodyPr>
          <a:lstStyle/>
          <a:p>
            <a:endParaRPr lang="zh-CN" altLang="en-US"/>
          </a:p>
        </p:txBody>
      </p:sp>
      <p:sp>
        <p:nvSpPr>
          <p:cNvPr id="19" name="KSO_Shape"/>
          <p:cNvSpPr>
            <a:spLocks/>
          </p:cNvSpPr>
          <p:nvPr/>
        </p:nvSpPr>
        <p:spPr bwMode="auto">
          <a:xfrm>
            <a:off x="251520" y="138559"/>
            <a:ext cx="433186" cy="264666"/>
          </a:xfrm>
          <a:custGeom>
            <a:avLst/>
            <a:gdLst>
              <a:gd name="T0" fmla="*/ 432030 w 2125663"/>
              <a:gd name="T1" fmla="*/ 1344893 h 1811338"/>
              <a:gd name="T2" fmla="*/ 462740 w 2125663"/>
              <a:gd name="T3" fmla="*/ 1477960 h 1811338"/>
              <a:gd name="T4" fmla="*/ 513638 w 2125663"/>
              <a:gd name="T5" fmla="*/ 1557743 h 1811338"/>
              <a:gd name="T6" fmla="*/ 516481 w 2125663"/>
              <a:gd name="T7" fmla="*/ 1336346 h 1811338"/>
              <a:gd name="T8" fmla="*/ 503401 w 2125663"/>
              <a:gd name="T9" fmla="*/ 1310416 h 1811338"/>
              <a:gd name="T10" fmla="*/ 515913 w 2125663"/>
              <a:gd name="T11" fmla="*/ 1250009 h 1811338"/>
              <a:gd name="T12" fmla="*/ 618846 w 2125663"/>
              <a:gd name="T13" fmla="*/ 1242885 h 1811338"/>
              <a:gd name="T14" fmla="*/ 643583 w 2125663"/>
              <a:gd name="T15" fmla="*/ 1263116 h 1811338"/>
              <a:gd name="T16" fmla="*/ 642446 w 2125663"/>
              <a:gd name="T17" fmla="*/ 1324948 h 1811338"/>
              <a:gd name="T18" fmla="*/ 619414 w 2125663"/>
              <a:gd name="T19" fmla="*/ 1342899 h 1811338"/>
              <a:gd name="T20" fmla="*/ 664057 w 2125663"/>
              <a:gd name="T21" fmla="*/ 1524691 h 1811338"/>
              <a:gd name="T22" fmla="*/ 704434 w 2125663"/>
              <a:gd name="T23" fmla="*/ 1417553 h 1811338"/>
              <a:gd name="T24" fmla="*/ 725191 w 2125663"/>
              <a:gd name="T25" fmla="*/ 1259697 h 1811338"/>
              <a:gd name="T26" fmla="*/ 857412 w 2125663"/>
              <a:gd name="T27" fmla="*/ 1192451 h 1811338"/>
              <a:gd name="T28" fmla="*/ 923096 w 2125663"/>
              <a:gd name="T29" fmla="*/ 1212682 h 1811338"/>
              <a:gd name="T30" fmla="*/ 970013 w 2125663"/>
              <a:gd name="T31" fmla="*/ 1259697 h 1811338"/>
              <a:gd name="T32" fmla="*/ 990201 w 2125663"/>
              <a:gd name="T33" fmla="*/ 1325233 h 1811338"/>
              <a:gd name="T34" fmla="*/ 980818 w 2125663"/>
              <a:gd name="T35" fmla="*/ 1537228 h 1811338"/>
              <a:gd name="T36" fmla="*/ 935891 w 2125663"/>
              <a:gd name="T37" fmla="*/ 1570566 h 1811338"/>
              <a:gd name="T38" fmla="*/ 798837 w 2125663"/>
              <a:gd name="T39" fmla="*/ 1607608 h 1811338"/>
              <a:gd name="T40" fmla="*/ 617424 w 2125663"/>
              <a:gd name="T41" fmla="*/ 1622140 h 1811338"/>
              <a:gd name="T42" fmla="*/ 428049 w 2125663"/>
              <a:gd name="T43" fmla="*/ 1615872 h 1811338"/>
              <a:gd name="T44" fmla="*/ 264551 w 2125663"/>
              <a:gd name="T45" fmla="*/ 1588232 h 1811338"/>
              <a:gd name="T46" fmla="*/ 180669 w 2125663"/>
              <a:gd name="T47" fmla="*/ 1549481 h 1811338"/>
              <a:gd name="T48" fmla="*/ 159912 w 2125663"/>
              <a:gd name="T49" fmla="*/ 1517283 h 1811338"/>
              <a:gd name="T50" fmla="*/ 167873 w 2125663"/>
              <a:gd name="T51" fmla="*/ 1284201 h 1811338"/>
              <a:gd name="T52" fmla="*/ 205123 w 2125663"/>
              <a:gd name="T53" fmla="*/ 1228638 h 1811338"/>
              <a:gd name="T54" fmla="*/ 264266 w 2125663"/>
              <a:gd name="T55" fmla="*/ 1196440 h 1811338"/>
              <a:gd name="T56" fmla="*/ 421225 w 2125663"/>
              <a:gd name="T57" fmla="*/ 1183048 h 1811338"/>
              <a:gd name="T58" fmla="*/ 433514 w 2125663"/>
              <a:gd name="T59" fmla="*/ 761303 h 1811338"/>
              <a:gd name="T60" fmla="*/ 391450 w 2125663"/>
              <a:gd name="T61" fmla="*/ 813630 h 1811338"/>
              <a:gd name="T62" fmla="*/ 379229 w 2125663"/>
              <a:gd name="T63" fmla="*/ 902075 h 1811338"/>
              <a:gd name="T64" fmla="*/ 414756 w 2125663"/>
              <a:gd name="T65" fmla="*/ 1016114 h 1811338"/>
              <a:gd name="T66" fmla="*/ 487516 w 2125663"/>
              <a:gd name="T67" fmla="*/ 1099439 h 1811338"/>
              <a:gd name="T68" fmla="*/ 567666 w 2125663"/>
              <a:gd name="T69" fmla="*/ 1135272 h 1811338"/>
              <a:gd name="T70" fmla="*/ 645542 w 2125663"/>
              <a:gd name="T71" fmla="*/ 1111099 h 1811338"/>
              <a:gd name="T72" fmla="*/ 722282 w 2125663"/>
              <a:gd name="T73" fmla="*/ 1035452 h 1811338"/>
              <a:gd name="T74" fmla="*/ 767757 w 2125663"/>
              <a:gd name="T75" fmla="*/ 926248 h 1811338"/>
              <a:gd name="T76" fmla="*/ 666290 w 2125663"/>
              <a:gd name="T77" fmla="*/ 863967 h 1811338"/>
              <a:gd name="T78" fmla="*/ 546918 w 2125663"/>
              <a:gd name="T79" fmla="*/ 832116 h 1811338"/>
              <a:gd name="T80" fmla="*/ 484389 w 2125663"/>
              <a:gd name="T81" fmla="*/ 790595 h 1811338"/>
              <a:gd name="T82" fmla="*/ 452273 w 2125663"/>
              <a:gd name="T83" fmla="*/ 760734 h 1811338"/>
              <a:gd name="T84" fmla="*/ 568234 w 2125663"/>
              <a:gd name="T85" fmla="*/ 587258 h 1811338"/>
              <a:gd name="T86" fmla="*/ 631616 w 2125663"/>
              <a:gd name="T87" fmla="*/ 594937 h 1811338"/>
              <a:gd name="T88" fmla="*/ 705513 w 2125663"/>
              <a:gd name="T89" fmla="*/ 631054 h 1811338"/>
              <a:gd name="T90" fmla="*/ 790210 w 2125663"/>
              <a:gd name="T91" fmla="*/ 732864 h 1811338"/>
              <a:gd name="T92" fmla="*/ 826306 w 2125663"/>
              <a:gd name="T93" fmla="*/ 873920 h 1811338"/>
              <a:gd name="T94" fmla="*/ 818064 w 2125663"/>
              <a:gd name="T95" fmla="*/ 959237 h 1811338"/>
              <a:gd name="T96" fmla="*/ 780831 w 2125663"/>
              <a:gd name="T97" fmla="*/ 1048534 h 1811338"/>
              <a:gd name="T98" fmla="*/ 687607 w 2125663"/>
              <a:gd name="T99" fmla="*/ 1148922 h 1811338"/>
              <a:gd name="T100" fmla="*/ 588983 w 2125663"/>
              <a:gd name="T101" fmla="*/ 1190727 h 1811338"/>
              <a:gd name="T102" fmla="*/ 525033 w 2125663"/>
              <a:gd name="T103" fmla="*/ 1182480 h 1811338"/>
              <a:gd name="T104" fmla="*/ 421293 w 2125663"/>
              <a:gd name="T105" fmla="*/ 1115081 h 1811338"/>
              <a:gd name="T106" fmla="*/ 345406 w 2125663"/>
              <a:gd name="T107" fmla="*/ 1002463 h 1811338"/>
              <a:gd name="T108" fmla="*/ 325511 w 2125663"/>
              <a:gd name="T109" fmla="*/ 929092 h 1811338"/>
              <a:gd name="T110" fmla="*/ 330627 w 2125663"/>
              <a:gd name="T111" fmla="*/ 813915 h 1811338"/>
              <a:gd name="T112" fmla="*/ 388324 w 2125663"/>
              <a:gd name="T113" fmla="*/ 686510 h 1811338"/>
              <a:gd name="T114" fmla="*/ 482400 w 2125663"/>
              <a:gd name="T115" fmla="*/ 608303 h 1811338"/>
              <a:gd name="T116" fmla="*/ 542939 w 2125663"/>
              <a:gd name="T117" fmla="*/ 589534 h 1811338"/>
              <a:gd name="T118" fmla="*/ 0 w 2125663"/>
              <a:gd name="T119" fmla="*/ 0 h 1811338"/>
              <a:gd name="T120" fmla="*/ 174993 w 2125663"/>
              <a:gd name="T121" fmla="*/ 1118883 h 181133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125663" h="1811338">
                <a:moveTo>
                  <a:pt x="470017" y="1320800"/>
                </a:moveTo>
                <a:lnTo>
                  <a:pt x="470335" y="1343069"/>
                </a:lnTo>
                <a:lnTo>
                  <a:pt x="471286" y="1364382"/>
                </a:lnTo>
                <a:lnTo>
                  <a:pt x="472238" y="1385696"/>
                </a:lnTo>
                <a:lnTo>
                  <a:pt x="473190" y="1406374"/>
                </a:lnTo>
                <a:lnTo>
                  <a:pt x="474459" y="1426415"/>
                </a:lnTo>
                <a:lnTo>
                  <a:pt x="476363" y="1446139"/>
                </a:lnTo>
                <a:lnTo>
                  <a:pt x="478267" y="1464908"/>
                </a:lnTo>
                <a:lnTo>
                  <a:pt x="480170" y="1483677"/>
                </a:lnTo>
                <a:lnTo>
                  <a:pt x="482074" y="1501491"/>
                </a:lnTo>
                <a:lnTo>
                  <a:pt x="484612" y="1518988"/>
                </a:lnTo>
                <a:lnTo>
                  <a:pt x="487468" y="1535530"/>
                </a:lnTo>
                <a:lnTo>
                  <a:pt x="490323" y="1552072"/>
                </a:lnTo>
                <a:lnTo>
                  <a:pt x="493179" y="1567660"/>
                </a:lnTo>
                <a:lnTo>
                  <a:pt x="496352" y="1582611"/>
                </a:lnTo>
                <a:lnTo>
                  <a:pt x="500159" y="1597563"/>
                </a:lnTo>
                <a:lnTo>
                  <a:pt x="503649" y="1611560"/>
                </a:lnTo>
                <a:lnTo>
                  <a:pt x="507774" y="1624921"/>
                </a:lnTo>
                <a:lnTo>
                  <a:pt x="511899" y="1637646"/>
                </a:lnTo>
                <a:lnTo>
                  <a:pt x="516341" y="1650052"/>
                </a:lnTo>
                <a:lnTo>
                  <a:pt x="520783" y="1661505"/>
                </a:lnTo>
                <a:lnTo>
                  <a:pt x="525859" y="1672639"/>
                </a:lnTo>
                <a:lnTo>
                  <a:pt x="530936" y="1683137"/>
                </a:lnTo>
                <a:lnTo>
                  <a:pt x="536329" y="1692998"/>
                </a:lnTo>
                <a:lnTo>
                  <a:pt x="541723" y="1702224"/>
                </a:lnTo>
                <a:lnTo>
                  <a:pt x="547752" y="1710813"/>
                </a:lnTo>
                <a:lnTo>
                  <a:pt x="553463" y="1718766"/>
                </a:lnTo>
                <a:lnTo>
                  <a:pt x="559808" y="1726083"/>
                </a:lnTo>
                <a:lnTo>
                  <a:pt x="566154" y="1732763"/>
                </a:lnTo>
                <a:lnTo>
                  <a:pt x="573134" y="1739125"/>
                </a:lnTo>
                <a:lnTo>
                  <a:pt x="580114" y="1744215"/>
                </a:lnTo>
                <a:lnTo>
                  <a:pt x="587412" y="1749305"/>
                </a:lnTo>
                <a:lnTo>
                  <a:pt x="594709" y="1753123"/>
                </a:lnTo>
                <a:lnTo>
                  <a:pt x="594709" y="1499901"/>
                </a:lnTo>
                <a:lnTo>
                  <a:pt x="591537" y="1499264"/>
                </a:lnTo>
                <a:lnTo>
                  <a:pt x="588047" y="1498310"/>
                </a:lnTo>
                <a:lnTo>
                  <a:pt x="584874" y="1497038"/>
                </a:lnTo>
                <a:lnTo>
                  <a:pt x="582018" y="1495765"/>
                </a:lnTo>
                <a:lnTo>
                  <a:pt x="579163" y="1494175"/>
                </a:lnTo>
                <a:lnTo>
                  <a:pt x="576307" y="1491948"/>
                </a:lnTo>
                <a:lnTo>
                  <a:pt x="573769" y="1489721"/>
                </a:lnTo>
                <a:lnTo>
                  <a:pt x="571548" y="1487494"/>
                </a:lnTo>
                <a:lnTo>
                  <a:pt x="569327" y="1484949"/>
                </a:lnTo>
                <a:lnTo>
                  <a:pt x="567106" y="1482404"/>
                </a:lnTo>
                <a:lnTo>
                  <a:pt x="565519" y="1479223"/>
                </a:lnTo>
                <a:lnTo>
                  <a:pt x="564250" y="1476360"/>
                </a:lnTo>
                <a:lnTo>
                  <a:pt x="563298" y="1473179"/>
                </a:lnTo>
                <a:lnTo>
                  <a:pt x="562347" y="1469998"/>
                </a:lnTo>
                <a:lnTo>
                  <a:pt x="562029" y="1466180"/>
                </a:lnTo>
                <a:lnTo>
                  <a:pt x="561712" y="1462999"/>
                </a:lnTo>
                <a:lnTo>
                  <a:pt x="561712" y="1425143"/>
                </a:lnTo>
                <a:lnTo>
                  <a:pt x="562029" y="1421007"/>
                </a:lnTo>
                <a:lnTo>
                  <a:pt x="562664" y="1417508"/>
                </a:lnTo>
                <a:lnTo>
                  <a:pt x="563616" y="1414009"/>
                </a:lnTo>
                <a:lnTo>
                  <a:pt x="564885" y="1410191"/>
                </a:lnTo>
                <a:lnTo>
                  <a:pt x="566154" y="1407010"/>
                </a:lnTo>
                <a:lnTo>
                  <a:pt x="568375" y="1403829"/>
                </a:lnTo>
                <a:lnTo>
                  <a:pt x="570596" y="1400966"/>
                </a:lnTo>
                <a:lnTo>
                  <a:pt x="572817" y="1398103"/>
                </a:lnTo>
                <a:lnTo>
                  <a:pt x="575673" y="1395558"/>
                </a:lnTo>
                <a:lnTo>
                  <a:pt x="578528" y="1393649"/>
                </a:lnTo>
                <a:lnTo>
                  <a:pt x="581701" y="1391741"/>
                </a:lnTo>
                <a:lnTo>
                  <a:pt x="584874" y="1390150"/>
                </a:lnTo>
                <a:lnTo>
                  <a:pt x="588364" y="1388878"/>
                </a:lnTo>
                <a:lnTo>
                  <a:pt x="592171" y="1387605"/>
                </a:lnTo>
                <a:lnTo>
                  <a:pt x="595979" y="1386969"/>
                </a:lnTo>
                <a:lnTo>
                  <a:pt x="599786" y="1386969"/>
                </a:lnTo>
                <a:lnTo>
                  <a:pt x="682597" y="1386969"/>
                </a:lnTo>
                <a:lnTo>
                  <a:pt x="686721" y="1386969"/>
                </a:lnTo>
                <a:lnTo>
                  <a:pt x="690529" y="1387605"/>
                </a:lnTo>
                <a:lnTo>
                  <a:pt x="694019" y="1388878"/>
                </a:lnTo>
                <a:lnTo>
                  <a:pt x="697826" y="1390150"/>
                </a:lnTo>
                <a:lnTo>
                  <a:pt x="700999" y="1391741"/>
                </a:lnTo>
                <a:lnTo>
                  <a:pt x="704172" y="1393649"/>
                </a:lnTo>
                <a:lnTo>
                  <a:pt x="707345" y="1395558"/>
                </a:lnTo>
                <a:lnTo>
                  <a:pt x="709883" y="1398103"/>
                </a:lnTo>
                <a:lnTo>
                  <a:pt x="712104" y="1400966"/>
                </a:lnTo>
                <a:lnTo>
                  <a:pt x="714325" y="1403829"/>
                </a:lnTo>
                <a:lnTo>
                  <a:pt x="716229" y="1407010"/>
                </a:lnTo>
                <a:lnTo>
                  <a:pt x="718132" y="1410191"/>
                </a:lnTo>
                <a:lnTo>
                  <a:pt x="719402" y="1414009"/>
                </a:lnTo>
                <a:lnTo>
                  <a:pt x="720353" y="1417508"/>
                </a:lnTo>
                <a:lnTo>
                  <a:pt x="720671" y="1421007"/>
                </a:lnTo>
                <a:lnTo>
                  <a:pt x="720988" y="1425143"/>
                </a:lnTo>
                <a:lnTo>
                  <a:pt x="720988" y="1462999"/>
                </a:lnTo>
                <a:lnTo>
                  <a:pt x="720988" y="1466180"/>
                </a:lnTo>
                <a:lnTo>
                  <a:pt x="720353" y="1469998"/>
                </a:lnTo>
                <a:lnTo>
                  <a:pt x="719719" y="1473179"/>
                </a:lnTo>
                <a:lnTo>
                  <a:pt x="718450" y="1476360"/>
                </a:lnTo>
                <a:lnTo>
                  <a:pt x="716863" y="1479223"/>
                </a:lnTo>
                <a:lnTo>
                  <a:pt x="715277" y="1482404"/>
                </a:lnTo>
                <a:lnTo>
                  <a:pt x="713373" y="1484949"/>
                </a:lnTo>
                <a:lnTo>
                  <a:pt x="711469" y="1487494"/>
                </a:lnTo>
                <a:lnTo>
                  <a:pt x="708931" y="1489721"/>
                </a:lnTo>
                <a:lnTo>
                  <a:pt x="706710" y="1491948"/>
                </a:lnTo>
                <a:lnTo>
                  <a:pt x="703537" y="1494175"/>
                </a:lnTo>
                <a:lnTo>
                  <a:pt x="700682" y="1495765"/>
                </a:lnTo>
                <a:lnTo>
                  <a:pt x="697826" y="1497038"/>
                </a:lnTo>
                <a:lnTo>
                  <a:pt x="694653" y="1498310"/>
                </a:lnTo>
                <a:lnTo>
                  <a:pt x="691163" y="1499264"/>
                </a:lnTo>
                <a:lnTo>
                  <a:pt x="687991" y="1499901"/>
                </a:lnTo>
                <a:lnTo>
                  <a:pt x="687991" y="1753123"/>
                </a:lnTo>
                <a:lnTo>
                  <a:pt x="695605" y="1749305"/>
                </a:lnTo>
                <a:lnTo>
                  <a:pt x="702586" y="1744215"/>
                </a:lnTo>
                <a:lnTo>
                  <a:pt x="709566" y="1739125"/>
                </a:lnTo>
                <a:lnTo>
                  <a:pt x="716229" y="1732763"/>
                </a:lnTo>
                <a:lnTo>
                  <a:pt x="722892" y="1726083"/>
                </a:lnTo>
                <a:lnTo>
                  <a:pt x="729237" y="1718766"/>
                </a:lnTo>
                <a:lnTo>
                  <a:pt x="734948" y="1710813"/>
                </a:lnTo>
                <a:lnTo>
                  <a:pt x="740977" y="1702224"/>
                </a:lnTo>
                <a:lnTo>
                  <a:pt x="746371" y="1692998"/>
                </a:lnTo>
                <a:lnTo>
                  <a:pt x="751447" y="1683137"/>
                </a:lnTo>
                <a:lnTo>
                  <a:pt x="756841" y="1672639"/>
                </a:lnTo>
                <a:lnTo>
                  <a:pt x="761600" y="1661505"/>
                </a:lnTo>
                <a:lnTo>
                  <a:pt x="766359" y="1650052"/>
                </a:lnTo>
                <a:lnTo>
                  <a:pt x="770801" y="1637646"/>
                </a:lnTo>
                <a:lnTo>
                  <a:pt x="774926" y="1624921"/>
                </a:lnTo>
                <a:lnTo>
                  <a:pt x="779051" y="1611560"/>
                </a:lnTo>
                <a:lnTo>
                  <a:pt x="782541" y="1597563"/>
                </a:lnTo>
                <a:lnTo>
                  <a:pt x="786031" y="1582611"/>
                </a:lnTo>
                <a:lnTo>
                  <a:pt x="789521" y="1567660"/>
                </a:lnTo>
                <a:lnTo>
                  <a:pt x="792377" y="1552072"/>
                </a:lnTo>
                <a:lnTo>
                  <a:pt x="795232" y="1535530"/>
                </a:lnTo>
                <a:lnTo>
                  <a:pt x="797770" y="1518988"/>
                </a:lnTo>
                <a:lnTo>
                  <a:pt x="800626" y="1501491"/>
                </a:lnTo>
                <a:lnTo>
                  <a:pt x="802530" y="1483677"/>
                </a:lnTo>
                <a:lnTo>
                  <a:pt x="804751" y="1464908"/>
                </a:lnTo>
                <a:lnTo>
                  <a:pt x="806337" y="1446139"/>
                </a:lnTo>
                <a:lnTo>
                  <a:pt x="807923" y="1426415"/>
                </a:lnTo>
                <a:lnTo>
                  <a:pt x="809193" y="1406374"/>
                </a:lnTo>
                <a:lnTo>
                  <a:pt x="810779" y="1385696"/>
                </a:lnTo>
                <a:lnTo>
                  <a:pt x="811731" y="1364382"/>
                </a:lnTo>
                <a:lnTo>
                  <a:pt x="812365" y="1343069"/>
                </a:lnTo>
                <a:lnTo>
                  <a:pt x="813000" y="1320800"/>
                </a:lnTo>
                <a:lnTo>
                  <a:pt x="840921" y="1322709"/>
                </a:lnTo>
                <a:lnTo>
                  <a:pt x="866621" y="1324300"/>
                </a:lnTo>
                <a:lnTo>
                  <a:pt x="909771" y="1327481"/>
                </a:lnTo>
                <a:lnTo>
                  <a:pt x="938644" y="1330026"/>
                </a:lnTo>
                <a:lnTo>
                  <a:pt x="948797" y="1330980"/>
                </a:lnTo>
                <a:lnTo>
                  <a:pt x="956729" y="1331298"/>
                </a:lnTo>
                <a:lnTo>
                  <a:pt x="964661" y="1331934"/>
                </a:lnTo>
                <a:lnTo>
                  <a:pt x="972593" y="1332889"/>
                </a:lnTo>
                <a:lnTo>
                  <a:pt x="980208" y="1334161"/>
                </a:lnTo>
                <a:lnTo>
                  <a:pt x="987823" y="1335752"/>
                </a:lnTo>
                <a:lnTo>
                  <a:pt x="995437" y="1337979"/>
                </a:lnTo>
                <a:lnTo>
                  <a:pt x="1002418" y="1340205"/>
                </a:lnTo>
                <a:lnTo>
                  <a:pt x="1009715" y="1343387"/>
                </a:lnTo>
                <a:lnTo>
                  <a:pt x="1016378" y="1346250"/>
                </a:lnTo>
                <a:lnTo>
                  <a:pt x="1023358" y="1349749"/>
                </a:lnTo>
                <a:lnTo>
                  <a:pt x="1030021" y="1353885"/>
                </a:lnTo>
                <a:lnTo>
                  <a:pt x="1036050" y="1357702"/>
                </a:lnTo>
                <a:lnTo>
                  <a:pt x="1042395" y="1361837"/>
                </a:lnTo>
                <a:lnTo>
                  <a:pt x="1048106" y="1366927"/>
                </a:lnTo>
                <a:lnTo>
                  <a:pt x="1053817" y="1371699"/>
                </a:lnTo>
                <a:lnTo>
                  <a:pt x="1059211" y="1377107"/>
                </a:lnTo>
                <a:lnTo>
                  <a:pt x="1064605" y="1382197"/>
                </a:lnTo>
                <a:lnTo>
                  <a:pt x="1069364" y="1388241"/>
                </a:lnTo>
                <a:lnTo>
                  <a:pt x="1073806" y="1393967"/>
                </a:lnTo>
                <a:lnTo>
                  <a:pt x="1078248" y="1400012"/>
                </a:lnTo>
                <a:lnTo>
                  <a:pt x="1082373" y="1406374"/>
                </a:lnTo>
                <a:lnTo>
                  <a:pt x="1085863" y="1413054"/>
                </a:lnTo>
                <a:lnTo>
                  <a:pt x="1089670" y="1419735"/>
                </a:lnTo>
                <a:lnTo>
                  <a:pt x="1092843" y="1426734"/>
                </a:lnTo>
                <a:lnTo>
                  <a:pt x="1095381" y="1433732"/>
                </a:lnTo>
                <a:lnTo>
                  <a:pt x="1097920" y="1441049"/>
                </a:lnTo>
                <a:lnTo>
                  <a:pt x="1100141" y="1448684"/>
                </a:lnTo>
                <a:lnTo>
                  <a:pt x="1101727" y="1456000"/>
                </a:lnTo>
                <a:lnTo>
                  <a:pt x="1103314" y="1463635"/>
                </a:lnTo>
                <a:lnTo>
                  <a:pt x="1104265" y="1471588"/>
                </a:lnTo>
                <a:lnTo>
                  <a:pt x="1104900" y="1479541"/>
                </a:lnTo>
                <a:lnTo>
                  <a:pt x="1104900" y="1487494"/>
                </a:lnTo>
                <a:lnTo>
                  <a:pt x="1104900" y="1686000"/>
                </a:lnTo>
                <a:lnTo>
                  <a:pt x="1104900" y="1690135"/>
                </a:lnTo>
                <a:lnTo>
                  <a:pt x="1104265" y="1693953"/>
                </a:lnTo>
                <a:lnTo>
                  <a:pt x="1103631" y="1697770"/>
                </a:lnTo>
                <a:lnTo>
                  <a:pt x="1102362" y="1701906"/>
                </a:lnTo>
                <a:lnTo>
                  <a:pt x="1101093" y="1705405"/>
                </a:lnTo>
                <a:lnTo>
                  <a:pt x="1099189" y="1709222"/>
                </a:lnTo>
                <a:lnTo>
                  <a:pt x="1096968" y="1713040"/>
                </a:lnTo>
                <a:lnTo>
                  <a:pt x="1094430" y="1716221"/>
                </a:lnTo>
                <a:lnTo>
                  <a:pt x="1091891" y="1719720"/>
                </a:lnTo>
                <a:lnTo>
                  <a:pt x="1089036" y="1722901"/>
                </a:lnTo>
                <a:lnTo>
                  <a:pt x="1085546" y="1726719"/>
                </a:lnTo>
                <a:lnTo>
                  <a:pt x="1082056" y="1729900"/>
                </a:lnTo>
                <a:lnTo>
                  <a:pt x="1078248" y="1732763"/>
                </a:lnTo>
                <a:lnTo>
                  <a:pt x="1074124" y="1736262"/>
                </a:lnTo>
                <a:lnTo>
                  <a:pt x="1069682" y="1739125"/>
                </a:lnTo>
                <a:lnTo>
                  <a:pt x="1065240" y="1741989"/>
                </a:lnTo>
                <a:lnTo>
                  <a:pt x="1055404" y="1748033"/>
                </a:lnTo>
                <a:lnTo>
                  <a:pt x="1044299" y="1753441"/>
                </a:lnTo>
                <a:lnTo>
                  <a:pt x="1032560" y="1758531"/>
                </a:lnTo>
                <a:lnTo>
                  <a:pt x="1019868" y="1763939"/>
                </a:lnTo>
                <a:lnTo>
                  <a:pt x="1005908" y="1768392"/>
                </a:lnTo>
                <a:lnTo>
                  <a:pt x="991630" y="1773164"/>
                </a:lnTo>
                <a:lnTo>
                  <a:pt x="976718" y="1777300"/>
                </a:lnTo>
                <a:lnTo>
                  <a:pt x="960854" y="1781117"/>
                </a:lnTo>
                <a:lnTo>
                  <a:pt x="944038" y="1784934"/>
                </a:lnTo>
                <a:lnTo>
                  <a:pt x="927222" y="1788434"/>
                </a:lnTo>
                <a:lnTo>
                  <a:pt x="909454" y="1791615"/>
                </a:lnTo>
                <a:lnTo>
                  <a:pt x="891369" y="1794796"/>
                </a:lnTo>
                <a:lnTo>
                  <a:pt x="872332" y="1797341"/>
                </a:lnTo>
                <a:lnTo>
                  <a:pt x="853295" y="1799886"/>
                </a:lnTo>
                <a:lnTo>
                  <a:pt x="833941" y="1801795"/>
                </a:lnTo>
                <a:lnTo>
                  <a:pt x="813952" y="1804022"/>
                </a:lnTo>
                <a:lnTo>
                  <a:pt x="793328" y="1805930"/>
                </a:lnTo>
                <a:lnTo>
                  <a:pt x="773022" y="1807203"/>
                </a:lnTo>
                <a:lnTo>
                  <a:pt x="752399" y="1808475"/>
                </a:lnTo>
                <a:lnTo>
                  <a:pt x="731458" y="1809748"/>
                </a:lnTo>
                <a:lnTo>
                  <a:pt x="710200" y="1810384"/>
                </a:lnTo>
                <a:lnTo>
                  <a:pt x="688942" y="1811020"/>
                </a:lnTo>
                <a:lnTo>
                  <a:pt x="667684" y="1811338"/>
                </a:lnTo>
                <a:lnTo>
                  <a:pt x="646427" y="1811338"/>
                </a:lnTo>
                <a:lnTo>
                  <a:pt x="625486" y="1811338"/>
                </a:lnTo>
                <a:lnTo>
                  <a:pt x="603911" y="1811020"/>
                </a:lnTo>
                <a:lnTo>
                  <a:pt x="582653" y="1810384"/>
                </a:lnTo>
                <a:lnTo>
                  <a:pt x="561395" y="1809748"/>
                </a:lnTo>
                <a:lnTo>
                  <a:pt x="540137" y="1808475"/>
                </a:lnTo>
                <a:lnTo>
                  <a:pt x="518879" y="1807203"/>
                </a:lnTo>
                <a:lnTo>
                  <a:pt x="498573" y="1805930"/>
                </a:lnTo>
                <a:lnTo>
                  <a:pt x="477632" y="1804022"/>
                </a:lnTo>
                <a:lnTo>
                  <a:pt x="457326" y="1801795"/>
                </a:lnTo>
                <a:lnTo>
                  <a:pt x="437337" y="1799886"/>
                </a:lnTo>
                <a:lnTo>
                  <a:pt x="417983" y="1797341"/>
                </a:lnTo>
                <a:lnTo>
                  <a:pt x="398629" y="1794796"/>
                </a:lnTo>
                <a:lnTo>
                  <a:pt x="379909" y="1791615"/>
                </a:lnTo>
                <a:lnTo>
                  <a:pt x="361824" y="1788434"/>
                </a:lnTo>
                <a:lnTo>
                  <a:pt x="344056" y="1784934"/>
                </a:lnTo>
                <a:lnTo>
                  <a:pt x="327240" y="1781117"/>
                </a:lnTo>
                <a:lnTo>
                  <a:pt x="310741" y="1777300"/>
                </a:lnTo>
                <a:lnTo>
                  <a:pt x="295195" y="1773164"/>
                </a:lnTo>
                <a:lnTo>
                  <a:pt x="280600" y="1768392"/>
                </a:lnTo>
                <a:lnTo>
                  <a:pt x="266322" y="1763939"/>
                </a:lnTo>
                <a:lnTo>
                  <a:pt x="252996" y="1758531"/>
                </a:lnTo>
                <a:lnTo>
                  <a:pt x="240622" y="1753441"/>
                </a:lnTo>
                <a:lnTo>
                  <a:pt x="229517" y="1748033"/>
                </a:lnTo>
                <a:lnTo>
                  <a:pt x="219047" y="1741989"/>
                </a:lnTo>
                <a:lnTo>
                  <a:pt x="214288" y="1739125"/>
                </a:lnTo>
                <a:lnTo>
                  <a:pt x="209846" y="1736262"/>
                </a:lnTo>
                <a:lnTo>
                  <a:pt x="205404" y="1732763"/>
                </a:lnTo>
                <a:lnTo>
                  <a:pt x="201596" y="1729900"/>
                </a:lnTo>
                <a:lnTo>
                  <a:pt x="198106" y="1726719"/>
                </a:lnTo>
                <a:lnTo>
                  <a:pt x="194299" y="1722901"/>
                </a:lnTo>
                <a:lnTo>
                  <a:pt x="191443" y="1719720"/>
                </a:lnTo>
                <a:lnTo>
                  <a:pt x="188588" y="1716221"/>
                </a:lnTo>
                <a:lnTo>
                  <a:pt x="186367" y="1713040"/>
                </a:lnTo>
                <a:lnTo>
                  <a:pt x="183828" y="1709222"/>
                </a:lnTo>
                <a:lnTo>
                  <a:pt x="181925" y="1705405"/>
                </a:lnTo>
                <a:lnTo>
                  <a:pt x="180338" y="1701906"/>
                </a:lnTo>
                <a:lnTo>
                  <a:pt x="179386" y="1697770"/>
                </a:lnTo>
                <a:lnTo>
                  <a:pt x="178435" y="1693953"/>
                </a:lnTo>
                <a:lnTo>
                  <a:pt x="177800" y="1690135"/>
                </a:lnTo>
                <a:lnTo>
                  <a:pt x="177800" y="1686000"/>
                </a:lnTo>
                <a:lnTo>
                  <a:pt x="177800" y="1487494"/>
                </a:lnTo>
                <a:lnTo>
                  <a:pt x="178117" y="1479541"/>
                </a:lnTo>
                <a:lnTo>
                  <a:pt x="178435" y="1471588"/>
                </a:lnTo>
                <a:lnTo>
                  <a:pt x="179386" y="1463635"/>
                </a:lnTo>
                <a:lnTo>
                  <a:pt x="180973" y="1456000"/>
                </a:lnTo>
                <a:lnTo>
                  <a:pt x="182559" y="1448684"/>
                </a:lnTo>
                <a:lnTo>
                  <a:pt x="184463" y="1441049"/>
                </a:lnTo>
                <a:lnTo>
                  <a:pt x="187318" y="1433732"/>
                </a:lnTo>
                <a:lnTo>
                  <a:pt x="190174" y="1426734"/>
                </a:lnTo>
                <a:lnTo>
                  <a:pt x="193030" y="1419735"/>
                </a:lnTo>
                <a:lnTo>
                  <a:pt x="196520" y="1413054"/>
                </a:lnTo>
                <a:lnTo>
                  <a:pt x="200327" y="1406374"/>
                </a:lnTo>
                <a:lnTo>
                  <a:pt x="204452" y="1400012"/>
                </a:lnTo>
                <a:lnTo>
                  <a:pt x="208576" y="1393967"/>
                </a:lnTo>
                <a:lnTo>
                  <a:pt x="213336" y="1388241"/>
                </a:lnTo>
                <a:lnTo>
                  <a:pt x="218095" y="1382197"/>
                </a:lnTo>
                <a:lnTo>
                  <a:pt x="223489" y="1377107"/>
                </a:lnTo>
                <a:lnTo>
                  <a:pt x="228883" y="1371699"/>
                </a:lnTo>
                <a:lnTo>
                  <a:pt x="234594" y="1366927"/>
                </a:lnTo>
                <a:lnTo>
                  <a:pt x="240305" y="1361837"/>
                </a:lnTo>
                <a:lnTo>
                  <a:pt x="246650" y="1357702"/>
                </a:lnTo>
                <a:lnTo>
                  <a:pt x="252679" y="1353885"/>
                </a:lnTo>
                <a:lnTo>
                  <a:pt x="259659" y="1349749"/>
                </a:lnTo>
                <a:lnTo>
                  <a:pt x="266005" y="1346250"/>
                </a:lnTo>
                <a:lnTo>
                  <a:pt x="272985" y="1343387"/>
                </a:lnTo>
                <a:lnTo>
                  <a:pt x="280282" y="1340205"/>
                </a:lnTo>
                <a:lnTo>
                  <a:pt x="287263" y="1337979"/>
                </a:lnTo>
                <a:lnTo>
                  <a:pt x="294877" y="1335752"/>
                </a:lnTo>
                <a:lnTo>
                  <a:pt x="302492" y="1334161"/>
                </a:lnTo>
                <a:lnTo>
                  <a:pt x="310107" y="1332889"/>
                </a:lnTo>
                <a:lnTo>
                  <a:pt x="318039" y="1331934"/>
                </a:lnTo>
                <a:lnTo>
                  <a:pt x="325971" y="1331298"/>
                </a:lnTo>
                <a:lnTo>
                  <a:pt x="333903" y="1330980"/>
                </a:lnTo>
                <a:lnTo>
                  <a:pt x="344056" y="1330026"/>
                </a:lnTo>
                <a:lnTo>
                  <a:pt x="372929" y="1327481"/>
                </a:lnTo>
                <a:lnTo>
                  <a:pt x="415762" y="1324300"/>
                </a:lnTo>
                <a:lnTo>
                  <a:pt x="441779" y="1322709"/>
                </a:lnTo>
                <a:lnTo>
                  <a:pt x="470017" y="1320800"/>
                </a:lnTo>
                <a:close/>
                <a:moveTo>
                  <a:pt x="1004887" y="995363"/>
                </a:moveTo>
                <a:lnTo>
                  <a:pt x="1176337" y="995363"/>
                </a:lnTo>
                <a:lnTo>
                  <a:pt x="1176337" y="1265238"/>
                </a:lnTo>
                <a:lnTo>
                  <a:pt x="1004887" y="1265238"/>
                </a:lnTo>
                <a:lnTo>
                  <a:pt x="1004887" y="995363"/>
                </a:lnTo>
                <a:close/>
                <a:moveTo>
                  <a:pt x="493561" y="847408"/>
                </a:moveTo>
                <a:lnTo>
                  <a:pt x="491024" y="847726"/>
                </a:lnTo>
                <a:lnTo>
                  <a:pt x="488804" y="848043"/>
                </a:lnTo>
                <a:lnTo>
                  <a:pt x="485950" y="848996"/>
                </a:lnTo>
                <a:lnTo>
                  <a:pt x="483730" y="849948"/>
                </a:lnTo>
                <a:lnTo>
                  <a:pt x="481510" y="851218"/>
                </a:lnTo>
                <a:lnTo>
                  <a:pt x="479290" y="852806"/>
                </a:lnTo>
                <a:lnTo>
                  <a:pt x="475167" y="856933"/>
                </a:lnTo>
                <a:lnTo>
                  <a:pt x="470727" y="861061"/>
                </a:lnTo>
                <a:lnTo>
                  <a:pt x="466604" y="865823"/>
                </a:lnTo>
                <a:lnTo>
                  <a:pt x="462482" y="871221"/>
                </a:lnTo>
                <a:lnTo>
                  <a:pt x="454553" y="882651"/>
                </a:lnTo>
                <a:lnTo>
                  <a:pt x="448527" y="890906"/>
                </a:lnTo>
                <a:lnTo>
                  <a:pt x="442819" y="899478"/>
                </a:lnTo>
                <a:lnTo>
                  <a:pt x="436793" y="908368"/>
                </a:lnTo>
                <a:lnTo>
                  <a:pt x="431402" y="917893"/>
                </a:lnTo>
                <a:lnTo>
                  <a:pt x="429499" y="926783"/>
                </a:lnTo>
                <a:lnTo>
                  <a:pt x="427596" y="935673"/>
                </a:lnTo>
                <a:lnTo>
                  <a:pt x="426010" y="945198"/>
                </a:lnTo>
                <a:lnTo>
                  <a:pt x="424742" y="954406"/>
                </a:lnTo>
                <a:lnTo>
                  <a:pt x="423790" y="963931"/>
                </a:lnTo>
                <a:lnTo>
                  <a:pt x="423156" y="973773"/>
                </a:lnTo>
                <a:lnTo>
                  <a:pt x="422839" y="982981"/>
                </a:lnTo>
                <a:lnTo>
                  <a:pt x="422839" y="992823"/>
                </a:lnTo>
                <a:lnTo>
                  <a:pt x="423156" y="1007111"/>
                </a:lnTo>
                <a:lnTo>
                  <a:pt x="424107" y="1020764"/>
                </a:lnTo>
                <a:lnTo>
                  <a:pt x="426010" y="1034099"/>
                </a:lnTo>
                <a:lnTo>
                  <a:pt x="428547" y="1047434"/>
                </a:lnTo>
                <a:lnTo>
                  <a:pt x="432036" y="1060769"/>
                </a:lnTo>
                <a:lnTo>
                  <a:pt x="435525" y="1073469"/>
                </a:lnTo>
                <a:lnTo>
                  <a:pt x="439965" y="1086169"/>
                </a:lnTo>
                <a:lnTo>
                  <a:pt x="445039" y="1098551"/>
                </a:lnTo>
                <a:lnTo>
                  <a:pt x="450430" y="1110934"/>
                </a:lnTo>
                <a:lnTo>
                  <a:pt x="456456" y="1122999"/>
                </a:lnTo>
                <a:lnTo>
                  <a:pt x="462799" y="1134429"/>
                </a:lnTo>
                <a:lnTo>
                  <a:pt x="469459" y="1145541"/>
                </a:lnTo>
                <a:lnTo>
                  <a:pt x="477070" y="1156019"/>
                </a:lnTo>
                <a:lnTo>
                  <a:pt x="484364" y="1166496"/>
                </a:lnTo>
                <a:lnTo>
                  <a:pt x="492293" y="1176656"/>
                </a:lnTo>
                <a:lnTo>
                  <a:pt x="500539" y="1186181"/>
                </a:lnTo>
                <a:lnTo>
                  <a:pt x="508784" y="1195389"/>
                </a:lnTo>
                <a:lnTo>
                  <a:pt x="517347" y="1204279"/>
                </a:lnTo>
                <a:lnTo>
                  <a:pt x="526227" y="1212216"/>
                </a:lnTo>
                <a:lnTo>
                  <a:pt x="535107" y="1220154"/>
                </a:lnTo>
                <a:lnTo>
                  <a:pt x="543987" y="1227456"/>
                </a:lnTo>
                <a:lnTo>
                  <a:pt x="553184" y="1234124"/>
                </a:lnTo>
                <a:lnTo>
                  <a:pt x="562381" y="1240474"/>
                </a:lnTo>
                <a:lnTo>
                  <a:pt x="571578" y="1245871"/>
                </a:lnTo>
                <a:lnTo>
                  <a:pt x="580775" y="1250951"/>
                </a:lnTo>
                <a:lnTo>
                  <a:pt x="589655" y="1255079"/>
                </a:lnTo>
                <a:lnTo>
                  <a:pt x="598853" y="1258889"/>
                </a:lnTo>
                <a:lnTo>
                  <a:pt x="607732" y="1262381"/>
                </a:lnTo>
                <a:lnTo>
                  <a:pt x="616612" y="1264604"/>
                </a:lnTo>
                <a:lnTo>
                  <a:pt x="624858" y="1266509"/>
                </a:lnTo>
                <a:lnTo>
                  <a:pt x="633421" y="1267461"/>
                </a:lnTo>
                <a:lnTo>
                  <a:pt x="641349" y="1267779"/>
                </a:lnTo>
                <a:lnTo>
                  <a:pt x="649595" y="1267461"/>
                </a:lnTo>
                <a:lnTo>
                  <a:pt x="657524" y="1266509"/>
                </a:lnTo>
                <a:lnTo>
                  <a:pt x="666404" y="1264604"/>
                </a:lnTo>
                <a:lnTo>
                  <a:pt x="674967" y="1262381"/>
                </a:lnTo>
                <a:lnTo>
                  <a:pt x="684164" y="1258889"/>
                </a:lnTo>
                <a:lnTo>
                  <a:pt x="692726" y="1255079"/>
                </a:lnTo>
                <a:lnTo>
                  <a:pt x="701924" y="1250951"/>
                </a:lnTo>
                <a:lnTo>
                  <a:pt x="711121" y="1245871"/>
                </a:lnTo>
                <a:lnTo>
                  <a:pt x="720318" y="1240474"/>
                </a:lnTo>
                <a:lnTo>
                  <a:pt x="729515" y="1234124"/>
                </a:lnTo>
                <a:lnTo>
                  <a:pt x="738395" y="1227456"/>
                </a:lnTo>
                <a:lnTo>
                  <a:pt x="747592" y="1220154"/>
                </a:lnTo>
                <a:lnTo>
                  <a:pt x="756472" y="1212216"/>
                </a:lnTo>
                <a:lnTo>
                  <a:pt x="765352" y="1204279"/>
                </a:lnTo>
                <a:lnTo>
                  <a:pt x="773915" y="1195389"/>
                </a:lnTo>
                <a:lnTo>
                  <a:pt x="782160" y="1186181"/>
                </a:lnTo>
                <a:lnTo>
                  <a:pt x="790406" y="1176656"/>
                </a:lnTo>
                <a:lnTo>
                  <a:pt x="798652" y="1166496"/>
                </a:lnTo>
                <a:lnTo>
                  <a:pt x="805946" y="1156019"/>
                </a:lnTo>
                <a:lnTo>
                  <a:pt x="813240" y="1145541"/>
                </a:lnTo>
                <a:lnTo>
                  <a:pt x="819900" y="1134429"/>
                </a:lnTo>
                <a:lnTo>
                  <a:pt x="826243" y="1122999"/>
                </a:lnTo>
                <a:lnTo>
                  <a:pt x="831952" y="1110934"/>
                </a:lnTo>
                <a:lnTo>
                  <a:pt x="837660" y="1098551"/>
                </a:lnTo>
                <a:lnTo>
                  <a:pt x="842417" y="1086169"/>
                </a:lnTo>
                <a:lnTo>
                  <a:pt x="847174" y="1073469"/>
                </a:lnTo>
                <a:lnTo>
                  <a:pt x="850980" y="1060769"/>
                </a:lnTo>
                <a:lnTo>
                  <a:pt x="853834" y="1047434"/>
                </a:lnTo>
                <a:lnTo>
                  <a:pt x="856689" y="1034099"/>
                </a:lnTo>
                <a:lnTo>
                  <a:pt x="858592" y="1020764"/>
                </a:lnTo>
                <a:lnTo>
                  <a:pt x="859543" y="1007111"/>
                </a:lnTo>
                <a:lnTo>
                  <a:pt x="860177" y="992823"/>
                </a:lnTo>
                <a:lnTo>
                  <a:pt x="859860" y="984886"/>
                </a:lnTo>
                <a:lnTo>
                  <a:pt x="859543" y="976313"/>
                </a:lnTo>
                <a:lnTo>
                  <a:pt x="837343" y="975361"/>
                </a:lnTo>
                <a:lnTo>
                  <a:pt x="814509" y="973773"/>
                </a:lnTo>
                <a:lnTo>
                  <a:pt x="791040" y="970916"/>
                </a:lnTo>
                <a:lnTo>
                  <a:pt x="767255" y="968058"/>
                </a:lnTo>
                <a:lnTo>
                  <a:pt x="743469" y="964566"/>
                </a:lnTo>
                <a:lnTo>
                  <a:pt x="719366" y="960438"/>
                </a:lnTo>
                <a:lnTo>
                  <a:pt x="695898" y="955041"/>
                </a:lnTo>
                <a:lnTo>
                  <a:pt x="684481" y="952501"/>
                </a:lnTo>
                <a:lnTo>
                  <a:pt x="673064" y="949643"/>
                </a:lnTo>
                <a:lnTo>
                  <a:pt x="661964" y="946468"/>
                </a:lnTo>
                <a:lnTo>
                  <a:pt x="651181" y="943293"/>
                </a:lnTo>
                <a:lnTo>
                  <a:pt x="640398" y="940118"/>
                </a:lnTo>
                <a:lnTo>
                  <a:pt x="629932" y="936308"/>
                </a:lnTo>
                <a:lnTo>
                  <a:pt x="620101" y="932816"/>
                </a:lnTo>
                <a:lnTo>
                  <a:pt x="610270" y="929006"/>
                </a:lnTo>
                <a:lnTo>
                  <a:pt x="601073" y="924878"/>
                </a:lnTo>
                <a:lnTo>
                  <a:pt x="592510" y="921068"/>
                </a:lnTo>
                <a:lnTo>
                  <a:pt x="583947" y="916941"/>
                </a:lnTo>
                <a:lnTo>
                  <a:pt x="576018" y="912178"/>
                </a:lnTo>
                <a:lnTo>
                  <a:pt x="568724" y="907733"/>
                </a:lnTo>
                <a:lnTo>
                  <a:pt x="561747" y="903288"/>
                </a:lnTo>
                <a:lnTo>
                  <a:pt x="555404" y="898208"/>
                </a:lnTo>
                <a:lnTo>
                  <a:pt x="550013" y="893128"/>
                </a:lnTo>
                <a:lnTo>
                  <a:pt x="544938" y="887731"/>
                </a:lnTo>
                <a:lnTo>
                  <a:pt x="540498" y="882651"/>
                </a:lnTo>
                <a:lnTo>
                  <a:pt x="536376" y="876936"/>
                </a:lnTo>
                <a:lnTo>
                  <a:pt x="532253" y="872173"/>
                </a:lnTo>
                <a:lnTo>
                  <a:pt x="528447" y="867728"/>
                </a:lnTo>
                <a:lnTo>
                  <a:pt x="524641" y="863601"/>
                </a:lnTo>
                <a:lnTo>
                  <a:pt x="520836" y="860426"/>
                </a:lnTo>
                <a:lnTo>
                  <a:pt x="517347" y="857251"/>
                </a:lnTo>
                <a:lnTo>
                  <a:pt x="514176" y="854393"/>
                </a:lnTo>
                <a:lnTo>
                  <a:pt x="511004" y="852488"/>
                </a:lnTo>
                <a:lnTo>
                  <a:pt x="507833" y="850583"/>
                </a:lnTo>
                <a:lnTo>
                  <a:pt x="504661" y="849313"/>
                </a:lnTo>
                <a:lnTo>
                  <a:pt x="501807" y="848361"/>
                </a:lnTo>
                <a:lnTo>
                  <a:pt x="499270" y="847726"/>
                </a:lnTo>
                <a:lnTo>
                  <a:pt x="496099" y="847408"/>
                </a:lnTo>
                <a:lnTo>
                  <a:pt x="493561" y="847408"/>
                </a:lnTo>
                <a:close/>
                <a:moveTo>
                  <a:pt x="1304925" y="828675"/>
                </a:moveTo>
                <a:lnTo>
                  <a:pt x="1476375" y="828675"/>
                </a:lnTo>
                <a:lnTo>
                  <a:pt x="1476375" y="1252538"/>
                </a:lnTo>
                <a:lnTo>
                  <a:pt x="1304925" y="1252538"/>
                </a:lnTo>
                <a:lnTo>
                  <a:pt x="1304925" y="828675"/>
                </a:lnTo>
                <a:close/>
                <a:moveTo>
                  <a:pt x="634055" y="655638"/>
                </a:moveTo>
                <a:lnTo>
                  <a:pt x="641349" y="655638"/>
                </a:lnTo>
                <a:lnTo>
                  <a:pt x="648644" y="655638"/>
                </a:lnTo>
                <a:lnTo>
                  <a:pt x="655938" y="655956"/>
                </a:lnTo>
                <a:lnTo>
                  <a:pt x="662915" y="656591"/>
                </a:lnTo>
                <a:lnTo>
                  <a:pt x="669892" y="657226"/>
                </a:lnTo>
                <a:lnTo>
                  <a:pt x="677187" y="658178"/>
                </a:lnTo>
                <a:lnTo>
                  <a:pt x="684164" y="659766"/>
                </a:lnTo>
                <a:lnTo>
                  <a:pt x="691141" y="661036"/>
                </a:lnTo>
                <a:lnTo>
                  <a:pt x="698118" y="662623"/>
                </a:lnTo>
                <a:lnTo>
                  <a:pt x="704778" y="664211"/>
                </a:lnTo>
                <a:lnTo>
                  <a:pt x="711438" y="666433"/>
                </a:lnTo>
                <a:lnTo>
                  <a:pt x="718415" y="668338"/>
                </a:lnTo>
                <a:lnTo>
                  <a:pt x="724758" y="670878"/>
                </a:lnTo>
                <a:lnTo>
                  <a:pt x="731418" y="673418"/>
                </a:lnTo>
                <a:lnTo>
                  <a:pt x="737761" y="676276"/>
                </a:lnTo>
                <a:lnTo>
                  <a:pt x="744421" y="679133"/>
                </a:lnTo>
                <a:lnTo>
                  <a:pt x="750446" y="682308"/>
                </a:lnTo>
                <a:lnTo>
                  <a:pt x="763132" y="688976"/>
                </a:lnTo>
                <a:lnTo>
                  <a:pt x="775500" y="696596"/>
                </a:lnTo>
                <a:lnTo>
                  <a:pt x="787235" y="704533"/>
                </a:lnTo>
                <a:lnTo>
                  <a:pt x="798652" y="713423"/>
                </a:lnTo>
                <a:lnTo>
                  <a:pt x="809435" y="722631"/>
                </a:lnTo>
                <a:lnTo>
                  <a:pt x="819900" y="732791"/>
                </a:lnTo>
                <a:lnTo>
                  <a:pt x="830049" y="743586"/>
                </a:lnTo>
                <a:lnTo>
                  <a:pt x="839880" y="754698"/>
                </a:lnTo>
                <a:lnTo>
                  <a:pt x="849394" y="766446"/>
                </a:lnTo>
                <a:lnTo>
                  <a:pt x="858274" y="778511"/>
                </a:lnTo>
                <a:lnTo>
                  <a:pt x="866520" y="791211"/>
                </a:lnTo>
                <a:lnTo>
                  <a:pt x="874449" y="804546"/>
                </a:lnTo>
                <a:lnTo>
                  <a:pt x="881743" y="818198"/>
                </a:lnTo>
                <a:lnTo>
                  <a:pt x="888403" y="832168"/>
                </a:lnTo>
                <a:lnTo>
                  <a:pt x="894746" y="847091"/>
                </a:lnTo>
                <a:lnTo>
                  <a:pt x="900137" y="861696"/>
                </a:lnTo>
                <a:lnTo>
                  <a:pt x="905529" y="876936"/>
                </a:lnTo>
                <a:lnTo>
                  <a:pt x="909651" y="892811"/>
                </a:lnTo>
                <a:lnTo>
                  <a:pt x="913457" y="908686"/>
                </a:lnTo>
                <a:lnTo>
                  <a:pt x="916946" y="924878"/>
                </a:lnTo>
                <a:lnTo>
                  <a:pt x="919166" y="941706"/>
                </a:lnTo>
                <a:lnTo>
                  <a:pt x="921068" y="958533"/>
                </a:lnTo>
                <a:lnTo>
                  <a:pt x="922020" y="975678"/>
                </a:lnTo>
                <a:lnTo>
                  <a:pt x="922337" y="992823"/>
                </a:lnTo>
                <a:lnTo>
                  <a:pt x="922337" y="1002031"/>
                </a:lnTo>
                <a:lnTo>
                  <a:pt x="922020" y="1010921"/>
                </a:lnTo>
                <a:lnTo>
                  <a:pt x="921386" y="1019811"/>
                </a:lnTo>
                <a:lnTo>
                  <a:pt x="920434" y="1028384"/>
                </a:lnTo>
                <a:lnTo>
                  <a:pt x="919483" y="1037274"/>
                </a:lnTo>
                <a:lnTo>
                  <a:pt x="918214" y="1045846"/>
                </a:lnTo>
                <a:lnTo>
                  <a:pt x="916628" y="1054419"/>
                </a:lnTo>
                <a:lnTo>
                  <a:pt x="915043" y="1062674"/>
                </a:lnTo>
                <a:lnTo>
                  <a:pt x="912823" y="1070929"/>
                </a:lnTo>
                <a:lnTo>
                  <a:pt x="910603" y="1079501"/>
                </a:lnTo>
                <a:lnTo>
                  <a:pt x="908383" y="1087756"/>
                </a:lnTo>
                <a:lnTo>
                  <a:pt x="906163" y="1095694"/>
                </a:lnTo>
                <a:lnTo>
                  <a:pt x="903309" y="1103631"/>
                </a:lnTo>
                <a:lnTo>
                  <a:pt x="900137" y="1111569"/>
                </a:lnTo>
                <a:lnTo>
                  <a:pt x="897283" y="1119189"/>
                </a:lnTo>
                <a:lnTo>
                  <a:pt x="894111" y="1126809"/>
                </a:lnTo>
                <a:lnTo>
                  <a:pt x="887134" y="1141731"/>
                </a:lnTo>
                <a:lnTo>
                  <a:pt x="879523" y="1156336"/>
                </a:lnTo>
                <a:lnTo>
                  <a:pt x="871277" y="1170624"/>
                </a:lnTo>
                <a:lnTo>
                  <a:pt x="862714" y="1184276"/>
                </a:lnTo>
                <a:lnTo>
                  <a:pt x="853517" y="1197611"/>
                </a:lnTo>
                <a:lnTo>
                  <a:pt x="843686" y="1209994"/>
                </a:lnTo>
                <a:lnTo>
                  <a:pt x="833854" y="1222376"/>
                </a:lnTo>
                <a:lnTo>
                  <a:pt x="823389" y="1233806"/>
                </a:lnTo>
                <a:lnTo>
                  <a:pt x="812606" y="1244919"/>
                </a:lnTo>
                <a:lnTo>
                  <a:pt x="801823" y="1255396"/>
                </a:lnTo>
                <a:lnTo>
                  <a:pt x="790406" y="1265239"/>
                </a:lnTo>
                <a:lnTo>
                  <a:pt x="778989" y="1274446"/>
                </a:lnTo>
                <a:lnTo>
                  <a:pt x="767255" y="1282701"/>
                </a:lnTo>
                <a:lnTo>
                  <a:pt x="755521" y="1290956"/>
                </a:lnTo>
                <a:lnTo>
                  <a:pt x="743786" y="1298259"/>
                </a:lnTo>
                <a:lnTo>
                  <a:pt x="732052" y="1304609"/>
                </a:lnTo>
                <a:lnTo>
                  <a:pt x="720318" y="1310641"/>
                </a:lnTo>
                <a:lnTo>
                  <a:pt x="708584" y="1315721"/>
                </a:lnTo>
                <a:lnTo>
                  <a:pt x="696849" y="1320166"/>
                </a:lnTo>
                <a:lnTo>
                  <a:pt x="685432" y="1323659"/>
                </a:lnTo>
                <a:lnTo>
                  <a:pt x="674015" y="1326516"/>
                </a:lnTo>
                <a:lnTo>
                  <a:pt x="662915" y="1328421"/>
                </a:lnTo>
                <a:lnTo>
                  <a:pt x="657207" y="1329374"/>
                </a:lnTo>
                <a:lnTo>
                  <a:pt x="652132" y="1329691"/>
                </a:lnTo>
                <a:lnTo>
                  <a:pt x="646424" y="1330009"/>
                </a:lnTo>
                <a:lnTo>
                  <a:pt x="641349" y="1330326"/>
                </a:lnTo>
                <a:lnTo>
                  <a:pt x="635958" y="1330009"/>
                </a:lnTo>
                <a:lnTo>
                  <a:pt x="630884" y="1329691"/>
                </a:lnTo>
                <a:lnTo>
                  <a:pt x="625492" y="1329374"/>
                </a:lnTo>
                <a:lnTo>
                  <a:pt x="620101" y="1328421"/>
                </a:lnTo>
                <a:lnTo>
                  <a:pt x="609001" y="1326516"/>
                </a:lnTo>
                <a:lnTo>
                  <a:pt x="597584" y="1323659"/>
                </a:lnTo>
                <a:lnTo>
                  <a:pt x="585850" y="1320166"/>
                </a:lnTo>
                <a:lnTo>
                  <a:pt x="574433" y="1315721"/>
                </a:lnTo>
                <a:lnTo>
                  <a:pt x="562698" y="1310641"/>
                </a:lnTo>
                <a:lnTo>
                  <a:pt x="550647" y="1304609"/>
                </a:lnTo>
                <a:lnTo>
                  <a:pt x="538913" y="1298259"/>
                </a:lnTo>
                <a:lnTo>
                  <a:pt x="527179" y="1290956"/>
                </a:lnTo>
                <a:lnTo>
                  <a:pt x="515444" y="1282701"/>
                </a:lnTo>
                <a:lnTo>
                  <a:pt x="503710" y="1274446"/>
                </a:lnTo>
                <a:lnTo>
                  <a:pt x="492293" y="1265239"/>
                </a:lnTo>
                <a:lnTo>
                  <a:pt x="481193" y="1255396"/>
                </a:lnTo>
                <a:lnTo>
                  <a:pt x="470093" y="1244919"/>
                </a:lnTo>
                <a:lnTo>
                  <a:pt x="459310" y="1233806"/>
                </a:lnTo>
                <a:lnTo>
                  <a:pt x="448845" y="1222376"/>
                </a:lnTo>
                <a:lnTo>
                  <a:pt x="438696" y="1209994"/>
                </a:lnTo>
                <a:lnTo>
                  <a:pt x="429499" y="1197611"/>
                </a:lnTo>
                <a:lnTo>
                  <a:pt x="419985" y="1184276"/>
                </a:lnTo>
                <a:lnTo>
                  <a:pt x="411422" y="1170624"/>
                </a:lnTo>
                <a:lnTo>
                  <a:pt x="403176" y="1156336"/>
                </a:lnTo>
                <a:lnTo>
                  <a:pt x="395565" y="1141731"/>
                </a:lnTo>
                <a:lnTo>
                  <a:pt x="388588" y="1126809"/>
                </a:lnTo>
                <a:lnTo>
                  <a:pt x="385416" y="1119189"/>
                </a:lnTo>
                <a:lnTo>
                  <a:pt x="382245" y="1111569"/>
                </a:lnTo>
                <a:lnTo>
                  <a:pt x="379390" y="1103631"/>
                </a:lnTo>
                <a:lnTo>
                  <a:pt x="376853" y="1095694"/>
                </a:lnTo>
                <a:lnTo>
                  <a:pt x="374316" y="1087756"/>
                </a:lnTo>
                <a:lnTo>
                  <a:pt x="372096" y="1079501"/>
                </a:lnTo>
                <a:lnTo>
                  <a:pt x="369559" y="1070929"/>
                </a:lnTo>
                <a:lnTo>
                  <a:pt x="367656" y="1062674"/>
                </a:lnTo>
                <a:lnTo>
                  <a:pt x="366071" y="1054419"/>
                </a:lnTo>
                <a:lnTo>
                  <a:pt x="364485" y="1045846"/>
                </a:lnTo>
                <a:lnTo>
                  <a:pt x="363216" y="1037274"/>
                </a:lnTo>
                <a:lnTo>
                  <a:pt x="362265" y="1028384"/>
                </a:lnTo>
                <a:lnTo>
                  <a:pt x="361313" y="1019811"/>
                </a:lnTo>
                <a:lnTo>
                  <a:pt x="360996" y="1010921"/>
                </a:lnTo>
                <a:lnTo>
                  <a:pt x="360362" y="1002031"/>
                </a:lnTo>
                <a:lnTo>
                  <a:pt x="360362" y="992823"/>
                </a:lnTo>
                <a:lnTo>
                  <a:pt x="360679" y="975678"/>
                </a:lnTo>
                <a:lnTo>
                  <a:pt x="361948" y="958533"/>
                </a:lnTo>
                <a:lnTo>
                  <a:pt x="363533" y="941706"/>
                </a:lnTo>
                <a:lnTo>
                  <a:pt x="366071" y="924878"/>
                </a:lnTo>
                <a:lnTo>
                  <a:pt x="368925" y="908686"/>
                </a:lnTo>
                <a:lnTo>
                  <a:pt x="373048" y="892811"/>
                </a:lnTo>
                <a:lnTo>
                  <a:pt x="377171" y="876936"/>
                </a:lnTo>
                <a:lnTo>
                  <a:pt x="382245" y="861696"/>
                </a:lnTo>
                <a:lnTo>
                  <a:pt x="387953" y="847091"/>
                </a:lnTo>
                <a:lnTo>
                  <a:pt x="393979" y="832168"/>
                </a:lnTo>
                <a:lnTo>
                  <a:pt x="400956" y="818198"/>
                </a:lnTo>
                <a:lnTo>
                  <a:pt x="408568" y="804546"/>
                </a:lnTo>
                <a:lnTo>
                  <a:pt x="416179" y="791211"/>
                </a:lnTo>
                <a:lnTo>
                  <a:pt x="424425" y="778511"/>
                </a:lnTo>
                <a:lnTo>
                  <a:pt x="433305" y="766446"/>
                </a:lnTo>
                <a:lnTo>
                  <a:pt x="442819" y="754698"/>
                </a:lnTo>
                <a:lnTo>
                  <a:pt x="452650" y="743586"/>
                </a:lnTo>
                <a:lnTo>
                  <a:pt x="462482" y="732791"/>
                </a:lnTo>
                <a:lnTo>
                  <a:pt x="473264" y="722631"/>
                </a:lnTo>
                <a:lnTo>
                  <a:pt x="484047" y="713423"/>
                </a:lnTo>
                <a:lnTo>
                  <a:pt x="495464" y="704533"/>
                </a:lnTo>
                <a:lnTo>
                  <a:pt x="507516" y="696596"/>
                </a:lnTo>
                <a:lnTo>
                  <a:pt x="519567" y="688976"/>
                </a:lnTo>
                <a:lnTo>
                  <a:pt x="531936" y="682308"/>
                </a:lnTo>
                <a:lnTo>
                  <a:pt x="538278" y="679133"/>
                </a:lnTo>
                <a:lnTo>
                  <a:pt x="544938" y="676276"/>
                </a:lnTo>
                <a:lnTo>
                  <a:pt x="551281" y="673418"/>
                </a:lnTo>
                <a:lnTo>
                  <a:pt x="557941" y="670878"/>
                </a:lnTo>
                <a:lnTo>
                  <a:pt x="564284" y="668338"/>
                </a:lnTo>
                <a:lnTo>
                  <a:pt x="571261" y="666433"/>
                </a:lnTo>
                <a:lnTo>
                  <a:pt x="577921" y="664211"/>
                </a:lnTo>
                <a:lnTo>
                  <a:pt x="584898" y="662623"/>
                </a:lnTo>
                <a:lnTo>
                  <a:pt x="591875" y="661036"/>
                </a:lnTo>
                <a:lnTo>
                  <a:pt x="598535" y="659766"/>
                </a:lnTo>
                <a:lnTo>
                  <a:pt x="605830" y="658178"/>
                </a:lnTo>
                <a:lnTo>
                  <a:pt x="612490" y="657226"/>
                </a:lnTo>
                <a:lnTo>
                  <a:pt x="619784" y="656591"/>
                </a:lnTo>
                <a:lnTo>
                  <a:pt x="627078" y="655956"/>
                </a:lnTo>
                <a:lnTo>
                  <a:pt x="634055" y="655638"/>
                </a:lnTo>
                <a:close/>
                <a:moveTo>
                  <a:pt x="1604962" y="463550"/>
                </a:moveTo>
                <a:lnTo>
                  <a:pt x="1776412" y="463550"/>
                </a:lnTo>
                <a:lnTo>
                  <a:pt x="1776412" y="1252538"/>
                </a:lnTo>
                <a:lnTo>
                  <a:pt x="1604962" y="1252538"/>
                </a:lnTo>
                <a:lnTo>
                  <a:pt x="1604962" y="463550"/>
                </a:lnTo>
                <a:close/>
                <a:moveTo>
                  <a:pt x="0" y="0"/>
                </a:moveTo>
                <a:lnTo>
                  <a:pt x="2125663" y="0"/>
                </a:lnTo>
                <a:lnTo>
                  <a:pt x="2125663" y="171553"/>
                </a:lnTo>
                <a:lnTo>
                  <a:pt x="2039621" y="171553"/>
                </a:lnTo>
                <a:lnTo>
                  <a:pt x="2039621" y="1577975"/>
                </a:lnTo>
                <a:lnTo>
                  <a:pt x="1252220" y="1577975"/>
                </a:lnTo>
                <a:lnTo>
                  <a:pt x="1252220" y="1449310"/>
                </a:lnTo>
                <a:lnTo>
                  <a:pt x="1911033" y="1449310"/>
                </a:lnTo>
                <a:lnTo>
                  <a:pt x="1911033" y="171553"/>
                </a:lnTo>
                <a:lnTo>
                  <a:pt x="195263" y="171553"/>
                </a:lnTo>
                <a:lnTo>
                  <a:pt x="195263" y="1249164"/>
                </a:lnTo>
                <a:lnTo>
                  <a:pt x="66675" y="1249164"/>
                </a:lnTo>
                <a:lnTo>
                  <a:pt x="66675" y="171553"/>
                </a:lnTo>
                <a:lnTo>
                  <a:pt x="0" y="171553"/>
                </a:lnTo>
                <a:lnTo>
                  <a:pt x="0" y="0"/>
                </a:lnTo>
                <a:close/>
              </a:path>
            </a:pathLst>
          </a:custGeom>
          <a:solidFill>
            <a:schemeClr val="accent1">
              <a:lumMod val="40000"/>
              <a:lumOff val="60000"/>
            </a:schemeClr>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ea typeface="宋体" panose="02010600030101010101" pitchFamily="2" charset="-122"/>
            </a:endParaRPr>
          </a:p>
        </p:txBody>
      </p:sp>
      <p:sp>
        <p:nvSpPr>
          <p:cNvPr id="3" name="Rectangle 2">
            <a:extLst>
              <a:ext uri="{FF2B5EF4-FFF2-40B4-BE49-F238E27FC236}">
                <a16:creationId xmlns:a16="http://schemas.microsoft.com/office/drawing/2014/main" id="{BD15F604-D9EB-4888-8C01-6A5B094128F4}"/>
              </a:ext>
            </a:extLst>
          </p:cNvPr>
          <p:cNvSpPr>
            <a:spLocks noChangeArrowheads="1"/>
          </p:cNvSpPr>
          <p:nvPr/>
        </p:nvSpPr>
        <p:spPr bwMode="auto">
          <a:xfrm>
            <a:off x="395536" y="4482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文本框 5">
            <a:extLst>
              <a:ext uri="{FF2B5EF4-FFF2-40B4-BE49-F238E27FC236}">
                <a16:creationId xmlns:a16="http://schemas.microsoft.com/office/drawing/2014/main" id="{56227AEB-5613-4C24-A9FF-4047F629452D}"/>
              </a:ext>
            </a:extLst>
          </p:cNvPr>
          <p:cNvSpPr txBox="1"/>
          <p:nvPr/>
        </p:nvSpPr>
        <p:spPr>
          <a:xfrm flipH="1">
            <a:off x="5436096" y="1198494"/>
            <a:ext cx="3528393" cy="2215991"/>
          </a:xfrm>
          <a:prstGeom prst="rect">
            <a:avLst/>
          </a:prstGeom>
          <a:noFill/>
        </p:spPr>
        <p:txBody>
          <a:bodyPr wrap="square" lIns="0" tIns="0" rIns="0" bIns="0" rtlCol="0">
            <a:spAutoFit/>
          </a:bodyPr>
          <a:lstStyle/>
          <a:p>
            <a:r>
              <a:rPr lang="en-US" altLang="zh-CN" dirty="0"/>
              <a:t>        </a:t>
            </a:r>
            <a:r>
              <a:rPr lang="zh-CN" altLang="zh-CN" dirty="0"/>
              <a:t>辐射防护数据集成与监控系统调用</a:t>
            </a:r>
            <a:r>
              <a:rPr lang="en-US" altLang="zh-CN" dirty="0"/>
              <a:t>XX</a:t>
            </a:r>
            <a:r>
              <a:rPr lang="zh-CN" altLang="zh-CN" dirty="0"/>
              <a:t>装置总控系统提供的任务状态上报接口，将子系统当前正在执行或者执行完毕的任务上报到</a:t>
            </a:r>
            <a:r>
              <a:rPr lang="en-US" altLang="zh-CN" dirty="0"/>
              <a:t>XX</a:t>
            </a:r>
            <a:r>
              <a:rPr lang="zh-CN" altLang="zh-CN" dirty="0"/>
              <a:t>装置总控系统。</a:t>
            </a:r>
            <a:endParaRPr lang="en-US" altLang="zh-CN" dirty="0"/>
          </a:p>
          <a:p>
            <a:r>
              <a:rPr lang="en-US" altLang="zh-CN" dirty="0"/>
              <a:t>        </a:t>
            </a:r>
            <a:r>
              <a:rPr lang="zh-CN" altLang="zh-CN" dirty="0"/>
              <a:t>上报的任务信息包括：子系统名称、任务名称、任务开始执行时间、任务状态等信息。</a:t>
            </a:r>
          </a:p>
        </p:txBody>
      </p:sp>
      <p:sp>
        <p:nvSpPr>
          <p:cNvPr id="7" name="Rectangle 2">
            <a:extLst>
              <a:ext uri="{FF2B5EF4-FFF2-40B4-BE49-F238E27FC236}">
                <a16:creationId xmlns:a16="http://schemas.microsoft.com/office/drawing/2014/main" id="{6CA22F06-9C6B-486F-ABBA-19382CEB638C}"/>
              </a:ext>
            </a:extLst>
          </p:cNvPr>
          <p:cNvSpPr>
            <a:spLocks noChangeArrowheads="1"/>
          </p:cNvSpPr>
          <p:nvPr/>
        </p:nvSpPr>
        <p:spPr bwMode="auto">
          <a:xfrm>
            <a:off x="0" y="0"/>
            <a:ext cx="8049918"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10" name="Rectangle 4">
            <a:extLst>
              <a:ext uri="{FF2B5EF4-FFF2-40B4-BE49-F238E27FC236}">
                <a16:creationId xmlns:a16="http://schemas.microsoft.com/office/drawing/2014/main" id="{2842361A-F0C2-4B8E-8C27-85EF109586C2}"/>
              </a:ext>
            </a:extLst>
          </p:cNvPr>
          <p:cNvSpPr>
            <a:spLocks noChangeArrowheads="1"/>
          </p:cNvSpPr>
          <p:nvPr/>
        </p:nvSpPr>
        <p:spPr bwMode="auto">
          <a:xfrm>
            <a:off x="1979712" y="91574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2">
            <a:extLst>
              <a:ext uri="{FF2B5EF4-FFF2-40B4-BE49-F238E27FC236}">
                <a16:creationId xmlns:a16="http://schemas.microsoft.com/office/drawing/2014/main" id="{D8AB25C7-5A8D-42E9-9ADD-B8FA13A82799}"/>
              </a:ext>
            </a:extLst>
          </p:cNvPr>
          <p:cNvSpPr>
            <a:spLocks noChangeArrowheads="1"/>
          </p:cNvSpPr>
          <p:nvPr/>
        </p:nvSpPr>
        <p:spPr bwMode="auto">
          <a:xfrm>
            <a:off x="1114425" y="987927"/>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Rectangle 4">
            <a:extLst>
              <a:ext uri="{FF2B5EF4-FFF2-40B4-BE49-F238E27FC236}">
                <a16:creationId xmlns:a16="http://schemas.microsoft.com/office/drawing/2014/main" id="{9F026FD3-1070-48B0-BA1B-F0979AC5848D}"/>
              </a:ext>
            </a:extLst>
          </p:cNvPr>
          <p:cNvSpPr>
            <a:spLocks noChangeArrowheads="1"/>
          </p:cNvSpPr>
          <p:nvPr/>
        </p:nvSpPr>
        <p:spPr bwMode="auto">
          <a:xfrm>
            <a:off x="1140972" y="699969"/>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2">
            <a:extLst>
              <a:ext uri="{FF2B5EF4-FFF2-40B4-BE49-F238E27FC236}">
                <a16:creationId xmlns:a16="http://schemas.microsoft.com/office/drawing/2014/main" id="{5C11C83E-749A-44FB-A775-C08AC2098B14}"/>
              </a:ext>
            </a:extLst>
          </p:cNvPr>
          <p:cNvSpPr>
            <a:spLocks noChangeArrowheads="1"/>
          </p:cNvSpPr>
          <p:nvPr/>
        </p:nvSpPr>
        <p:spPr bwMode="auto">
          <a:xfrm>
            <a:off x="467544" y="793706"/>
            <a:ext cx="7543248"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11" name="Rectangle 2">
            <a:extLst>
              <a:ext uri="{FF2B5EF4-FFF2-40B4-BE49-F238E27FC236}">
                <a16:creationId xmlns:a16="http://schemas.microsoft.com/office/drawing/2014/main" id="{B322DF0F-0BD6-44B6-B951-02EF759F3434}"/>
              </a:ext>
            </a:extLst>
          </p:cNvPr>
          <p:cNvSpPr>
            <a:spLocks noChangeArrowheads="1"/>
          </p:cNvSpPr>
          <p:nvPr/>
        </p:nvSpPr>
        <p:spPr bwMode="auto">
          <a:xfrm>
            <a:off x="539552" y="709506"/>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5" name="Rectangle 4">
            <a:extLst>
              <a:ext uri="{FF2B5EF4-FFF2-40B4-BE49-F238E27FC236}">
                <a16:creationId xmlns:a16="http://schemas.microsoft.com/office/drawing/2014/main" id="{5CA331E4-F88E-445E-93CA-189DD892086C}"/>
              </a:ext>
            </a:extLst>
          </p:cNvPr>
          <p:cNvSpPr>
            <a:spLocks noChangeArrowheads="1"/>
          </p:cNvSpPr>
          <p:nvPr/>
        </p:nvSpPr>
        <p:spPr bwMode="auto">
          <a:xfrm>
            <a:off x="1095895" y="8473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 name="Rectangle 2">
            <a:extLst>
              <a:ext uri="{FF2B5EF4-FFF2-40B4-BE49-F238E27FC236}">
                <a16:creationId xmlns:a16="http://schemas.microsoft.com/office/drawing/2014/main" id="{874EC9FC-F1BF-4698-8902-F004E399830A}"/>
              </a:ext>
            </a:extLst>
          </p:cNvPr>
          <p:cNvSpPr>
            <a:spLocks noChangeArrowheads="1"/>
          </p:cNvSpPr>
          <p:nvPr/>
        </p:nvSpPr>
        <p:spPr bwMode="auto">
          <a:xfrm>
            <a:off x="2339752" y="153199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4" name="Rectangle 2">
            <a:extLst>
              <a:ext uri="{FF2B5EF4-FFF2-40B4-BE49-F238E27FC236}">
                <a16:creationId xmlns:a16="http://schemas.microsoft.com/office/drawing/2014/main" id="{3C75539E-B6B0-4C38-BF4C-39D072C33738}"/>
              </a:ext>
            </a:extLst>
          </p:cNvPr>
          <p:cNvSpPr>
            <a:spLocks noChangeArrowheads="1"/>
          </p:cNvSpPr>
          <p:nvPr/>
        </p:nvSpPr>
        <p:spPr bwMode="auto">
          <a:xfrm>
            <a:off x="1403648" y="84130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6" name="对象 15">
            <a:extLst>
              <a:ext uri="{FF2B5EF4-FFF2-40B4-BE49-F238E27FC236}">
                <a16:creationId xmlns:a16="http://schemas.microsoft.com/office/drawing/2014/main" id="{8F6E9811-2DE4-4BC9-901F-1230CCD7661C}"/>
              </a:ext>
            </a:extLst>
          </p:cNvPr>
          <p:cNvGraphicFramePr>
            <a:graphicFrameLocks noChangeAspect="1"/>
          </p:cNvGraphicFramePr>
          <p:nvPr>
            <p:extLst>
              <p:ext uri="{D42A27DB-BD31-4B8C-83A1-F6EECF244321}">
                <p14:modId xmlns:p14="http://schemas.microsoft.com/office/powerpoint/2010/main" val="2568101789"/>
              </p:ext>
            </p:extLst>
          </p:nvPr>
        </p:nvGraphicFramePr>
        <p:xfrm>
          <a:off x="1403648" y="841305"/>
          <a:ext cx="3571875" cy="4095750"/>
        </p:xfrm>
        <a:graphic>
          <a:graphicData uri="http://schemas.openxmlformats.org/presentationml/2006/ole">
            <mc:AlternateContent xmlns:mc="http://schemas.openxmlformats.org/markup-compatibility/2006">
              <mc:Choice xmlns:v="urn:schemas-microsoft-com:vml" Requires="v">
                <p:oleObj spid="_x0000_s52240" name="Visio" r:id="rId4" imgW="3572008" imgH="4090938" progId="Visio.Drawing.15">
                  <p:embed/>
                </p:oleObj>
              </mc:Choice>
              <mc:Fallback>
                <p:oleObj name="Visio" r:id="rId4" imgW="3572008" imgH="4090938" progId="Visio.Drawing.15">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03648" y="841305"/>
                        <a:ext cx="3571875" cy="4095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5287509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4706" y="2"/>
            <a:ext cx="8459294" cy="588168"/>
          </a:xfrm>
        </p:spPr>
        <p:txBody>
          <a:bodyPr/>
          <a:lstStyle/>
          <a:p>
            <a:pPr algn="l"/>
            <a:r>
              <a:rPr lang="en-US" altLang="zh-CN" sz="3200" b="1" dirty="0">
                <a:solidFill>
                  <a:srgbClr val="F87A08"/>
                </a:solidFill>
              </a:rPr>
              <a:t>2</a:t>
            </a:r>
            <a:r>
              <a:rPr lang="en-US" altLang="zh-CN" sz="2000" b="1" dirty="0">
                <a:solidFill>
                  <a:schemeClr val="bg1"/>
                </a:solidFill>
              </a:rPr>
              <a:t>-</a:t>
            </a:r>
            <a:r>
              <a:rPr lang="en-US" altLang="zh-CN" sz="2000" b="1" dirty="0">
                <a:solidFill>
                  <a:schemeClr val="bg1"/>
                </a:solidFill>
                <a:latin typeface="微软雅黑" panose="020B0503020204020204" pitchFamily="34" charset="-122"/>
                <a:ea typeface="微软雅黑" panose="020B0503020204020204" pitchFamily="34" charset="-122"/>
              </a:rPr>
              <a:t>6 </a:t>
            </a:r>
            <a:r>
              <a:rPr lang="zh-CN" altLang="en-US" sz="2000" b="1" dirty="0">
                <a:solidFill>
                  <a:schemeClr val="bg1"/>
                </a:solidFill>
                <a:latin typeface="微软雅黑" panose="020B0503020204020204" pitchFamily="34" charset="-122"/>
                <a:ea typeface="微软雅黑" panose="020B0503020204020204" pitchFamily="34" charset="-122"/>
              </a:rPr>
              <a:t>子系统监控视频播放</a:t>
            </a:r>
          </a:p>
        </p:txBody>
      </p:sp>
      <p:sp>
        <p:nvSpPr>
          <p:cNvPr id="4" name="Rectangle 2"/>
          <p:cNvSpPr>
            <a:spLocks noChangeArrowheads="1"/>
          </p:cNvSpPr>
          <p:nvPr/>
        </p:nvSpPr>
        <p:spPr bwMode="auto">
          <a:xfrm flipV="1">
            <a:off x="3703421" y="-956571"/>
            <a:ext cx="7517829"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ctr" anchorCtr="0" compatLnSpc="1">
            <a:prstTxWarp prst="textNoShape">
              <a:avLst/>
            </a:prstTxWarp>
            <a:spAutoFit/>
          </a:bodyPr>
          <a:lstStyle/>
          <a:p>
            <a:endParaRPr lang="zh-CN" altLang="en-US"/>
          </a:p>
        </p:txBody>
      </p:sp>
      <p:sp>
        <p:nvSpPr>
          <p:cNvPr id="19" name="KSO_Shape"/>
          <p:cNvSpPr>
            <a:spLocks/>
          </p:cNvSpPr>
          <p:nvPr/>
        </p:nvSpPr>
        <p:spPr bwMode="auto">
          <a:xfrm>
            <a:off x="251520" y="138559"/>
            <a:ext cx="433186" cy="264666"/>
          </a:xfrm>
          <a:custGeom>
            <a:avLst/>
            <a:gdLst>
              <a:gd name="T0" fmla="*/ 432030 w 2125663"/>
              <a:gd name="T1" fmla="*/ 1344893 h 1811338"/>
              <a:gd name="T2" fmla="*/ 462740 w 2125663"/>
              <a:gd name="T3" fmla="*/ 1477960 h 1811338"/>
              <a:gd name="T4" fmla="*/ 513638 w 2125663"/>
              <a:gd name="T5" fmla="*/ 1557743 h 1811338"/>
              <a:gd name="T6" fmla="*/ 516481 w 2125663"/>
              <a:gd name="T7" fmla="*/ 1336346 h 1811338"/>
              <a:gd name="T8" fmla="*/ 503401 w 2125663"/>
              <a:gd name="T9" fmla="*/ 1310416 h 1811338"/>
              <a:gd name="T10" fmla="*/ 515913 w 2125663"/>
              <a:gd name="T11" fmla="*/ 1250009 h 1811338"/>
              <a:gd name="T12" fmla="*/ 618846 w 2125663"/>
              <a:gd name="T13" fmla="*/ 1242885 h 1811338"/>
              <a:gd name="T14" fmla="*/ 643583 w 2125663"/>
              <a:gd name="T15" fmla="*/ 1263116 h 1811338"/>
              <a:gd name="T16" fmla="*/ 642446 w 2125663"/>
              <a:gd name="T17" fmla="*/ 1324948 h 1811338"/>
              <a:gd name="T18" fmla="*/ 619414 w 2125663"/>
              <a:gd name="T19" fmla="*/ 1342899 h 1811338"/>
              <a:gd name="T20" fmla="*/ 664057 w 2125663"/>
              <a:gd name="T21" fmla="*/ 1524691 h 1811338"/>
              <a:gd name="T22" fmla="*/ 704434 w 2125663"/>
              <a:gd name="T23" fmla="*/ 1417553 h 1811338"/>
              <a:gd name="T24" fmla="*/ 725191 w 2125663"/>
              <a:gd name="T25" fmla="*/ 1259697 h 1811338"/>
              <a:gd name="T26" fmla="*/ 857412 w 2125663"/>
              <a:gd name="T27" fmla="*/ 1192451 h 1811338"/>
              <a:gd name="T28" fmla="*/ 923096 w 2125663"/>
              <a:gd name="T29" fmla="*/ 1212682 h 1811338"/>
              <a:gd name="T30" fmla="*/ 970013 w 2125663"/>
              <a:gd name="T31" fmla="*/ 1259697 h 1811338"/>
              <a:gd name="T32" fmla="*/ 990201 w 2125663"/>
              <a:gd name="T33" fmla="*/ 1325233 h 1811338"/>
              <a:gd name="T34" fmla="*/ 980818 w 2125663"/>
              <a:gd name="T35" fmla="*/ 1537228 h 1811338"/>
              <a:gd name="T36" fmla="*/ 935891 w 2125663"/>
              <a:gd name="T37" fmla="*/ 1570566 h 1811338"/>
              <a:gd name="T38" fmla="*/ 798837 w 2125663"/>
              <a:gd name="T39" fmla="*/ 1607608 h 1811338"/>
              <a:gd name="T40" fmla="*/ 617424 w 2125663"/>
              <a:gd name="T41" fmla="*/ 1622140 h 1811338"/>
              <a:gd name="T42" fmla="*/ 428049 w 2125663"/>
              <a:gd name="T43" fmla="*/ 1615872 h 1811338"/>
              <a:gd name="T44" fmla="*/ 264551 w 2125663"/>
              <a:gd name="T45" fmla="*/ 1588232 h 1811338"/>
              <a:gd name="T46" fmla="*/ 180669 w 2125663"/>
              <a:gd name="T47" fmla="*/ 1549481 h 1811338"/>
              <a:gd name="T48" fmla="*/ 159912 w 2125663"/>
              <a:gd name="T49" fmla="*/ 1517283 h 1811338"/>
              <a:gd name="T50" fmla="*/ 167873 w 2125663"/>
              <a:gd name="T51" fmla="*/ 1284201 h 1811338"/>
              <a:gd name="T52" fmla="*/ 205123 w 2125663"/>
              <a:gd name="T53" fmla="*/ 1228638 h 1811338"/>
              <a:gd name="T54" fmla="*/ 264266 w 2125663"/>
              <a:gd name="T55" fmla="*/ 1196440 h 1811338"/>
              <a:gd name="T56" fmla="*/ 421225 w 2125663"/>
              <a:gd name="T57" fmla="*/ 1183048 h 1811338"/>
              <a:gd name="T58" fmla="*/ 433514 w 2125663"/>
              <a:gd name="T59" fmla="*/ 761303 h 1811338"/>
              <a:gd name="T60" fmla="*/ 391450 w 2125663"/>
              <a:gd name="T61" fmla="*/ 813630 h 1811338"/>
              <a:gd name="T62" fmla="*/ 379229 w 2125663"/>
              <a:gd name="T63" fmla="*/ 902075 h 1811338"/>
              <a:gd name="T64" fmla="*/ 414756 w 2125663"/>
              <a:gd name="T65" fmla="*/ 1016114 h 1811338"/>
              <a:gd name="T66" fmla="*/ 487516 w 2125663"/>
              <a:gd name="T67" fmla="*/ 1099439 h 1811338"/>
              <a:gd name="T68" fmla="*/ 567666 w 2125663"/>
              <a:gd name="T69" fmla="*/ 1135272 h 1811338"/>
              <a:gd name="T70" fmla="*/ 645542 w 2125663"/>
              <a:gd name="T71" fmla="*/ 1111099 h 1811338"/>
              <a:gd name="T72" fmla="*/ 722282 w 2125663"/>
              <a:gd name="T73" fmla="*/ 1035452 h 1811338"/>
              <a:gd name="T74" fmla="*/ 767757 w 2125663"/>
              <a:gd name="T75" fmla="*/ 926248 h 1811338"/>
              <a:gd name="T76" fmla="*/ 666290 w 2125663"/>
              <a:gd name="T77" fmla="*/ 863967 h 1811338"/>
              <a:gd name="T78" fmla="*/ 546918 w 2125663"/>
              <a:gd name="T79" fmla="*/ 832116 h 1811338"/>
              <a:gd name="T80" fmla="*/ 484389 w 2125663"/>
              <a:gd name="T81" fmla="*/ 790595 h 1811338"/>
              <a:gd name="T82" fmla="*/ 452273 w 2125663"/>
              <a:gd name="T83" fmla="*/ 760734 h 1811338"/>
              <a:gd name="T84" fmla="*/ 568234 w 2125663"/>
              <a:gd name="T85" fmla="*/ 587258 h 1811338"/>
              <a:gd name="T86" fmla="*/ 631616 w 2125663"/>
              <a:gd name="T87" fmla="*/ 594937 h 1811338"/>
              <a:gd name="T88" fmla="*/ 705513 w 2125663"/>
              <a:gd name="T89" fmla="*/ 631054 h 1811338"/>
              <a:gd name="T90" fmla="*/ 790210 w 2125663"/>
              <a:gd name="T91" fmla="*/ 732864 h 1811338"/>
              <a:gd name="T92" fmla="*/ 826306 w 2125663"/>
              <a:gd name="T93" fmla="*/ 873920 h 1811338"/>
              <a:gd name="T94" fmla="*/ 818064 w 2125663"/>
              <a:gd name="T95" fmla="*/ 959237 h 1811338"/>
              <a:gd name="T96" fmla="*/ 780831 w 2125663"/>
              <a:gd name="T97" fmla="*/ 1048534 h 1811338"/>
              <a:gd name="T98" fmla="*/ 687607 w 2125663"/>
              <a:gd name="T99" fmla="*/ 1148922 h 1811338"/>
              <a:gd name="T100" fmla="*/ 588983 w 2125663"/>
              <a:gd name="T101" fmla="*/ 1190727 h 1811338"/>
              <a:gd name="T102" fmla="*/ 525033 w 2125663"/>
              <a:gd name="T103" fmla="*/ 1182480 h 1811338"/>
              <a:gd name="T104" fmla="*/ 421293 w 2125663"/>
              <a:gd name="T105" fmla="*/ 1115081 h 1811338"/>
              <a:gd name="T106" fmla="*/ 345406 w 2125663"/>
              <a:gd name="T107" fmla="*/ 1002463 h 1811338"/>
              <a:gd name="T108" fmla="*/ 325511 w 2125663"/>
              <a:gd name="T109" fmla="*/ 929092 h 1811338"/>
              <a:gd name="T110" fmla="*/ 330627 w 2125663"/>
              <a:gd name="T111" fmla="*/ 813915 h 1811338"/>
              <a:gd name="T112" fmla="*/ 388324 w 2125663"/>
              <a:gd name="T113" fmla="*/ 686510 h 1811338"/>
              <a:gd name="T114" fmla="*/ 482400 w 2125663"/>
              <a:gd name="T115" fmla="*/ 608303 h 1811338"/>
              <a:gd name="T116" fmla="*/ 542939 w 2125663"/>
              <a:gd name="T117" fmla="*/ 589534 h 1811338"/>
              <a:gd name="T118" fmla="*/ 0 w 2125663"/>
              <a:gd name="T119" fmla="*/ 0 h 1811338"/>
              <a:gd name="T120" fmla="*/ 174993 w 2125663"/>
              <a:gd name="T121" fmla="*/ 1118883 h 181133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125663" h="1811338">
                <a:moveTo>
                  <a:pt x="470017" y="1320800"/>
                </a:moveTo>
                <a:lnTo>
                  <a:pt x="470335" y="1343069"/>
                </a:lnTo>
                <a:lnTo>
                  <a:pt x="471286" y="1364382"/>
                </a:lnTo>
                <a:lnTo>
                  <a:pt x="472238" y="1385696"/>
                </a:lnTo>
                <a:lnTo>
                  <a:pt x="473190" y="1406374"/>
                </a:lnTo>
                <a:lnTo>
                  <a:pt x="474459" y="1426415"/>
                </a:lnTo>
                <a:lnTo>
                  <a:pt x="476363" y="1446139"/>
                </a:lnTo>
                <a:lnTo>
                  <a:pt x="478267" y="1464908"/>
                </a:lnTo>
                <a:lnTo>
                  <a:pt x="480170" y="1483677"/>
                </a:lnTo>
                <a:lnTo>
                  <a:pt x="482074" y="1501491"/>
                </a:lnTo>
                <a:lnTo>
                  <a:pt x="484612" y="1518988"/>
                </a:lnTo>
                <a:lnTo>
                  <a:pt x="487468" y="1535530"/>
                </a:lnTo>
                <a:lnTo>
                  <a:pt x="490323" y="1552072"/>
                </a:lnTo>
                <a:lnTo>
                  <a:pt x="493179" y="1567660"/>
                </a:lnTo>
                <a:lnTo>
                  <a:pt x="496352" y="1582611"/>
                </a:lnTo>
                <a:lnTo>
                  <a:pt x="500159" y="1597563"/>
                </a:lnTo>
                <a:lnTo>
                  <a:pt x="503649" y="1611560"/>
                </a:lnTo>
                <a:lnTo>
                  <a:pt x="507774" y="1624921"/>
                </a:lnTo>
                <a:lnTo>
                  <a:pt x="511899" y="1637646"/>
                </a:lnTo>
                <a:lnTo>
                  <a:pt x="516341" y="1650052"/>
                </a:lnTo>
                <a:lnTo>
                  <a:pt x="520783" y="1661505"/>
                </a:lnTo>
                <a:lnTo>
                  <a:pt x="525859" y="1672639"/>
                </a:lnTo>
                <a:lnTo>
                  <a:pt x="530936" y="1683137"/>
                </a:lnTo>
                <a:lnTo>
                  <a:pt x="536329" y="1692998"/>
                </a:lnTo>
                <a:lnTo>
                  <a:pt x="541723" y="1702224"/>
                </a:lnTo>
                <a:lnTo>
                  <a:pt x="547752" y="1710813"/>
                </a:lnTo>
                <a:lnTo>
                  <a:pt x="553463" y="1718766"/>
                </a:lnTo>
                <a:lnTo>
                  <a:pt x="559808" y="1726083"/>
                </a:lnTo>
                <a:lnTo>
                  <a:pt x="566154" y="1732763"/>
                </a:lnTo>
                <a:lnTo>
                  <a:pt x="573134" y="1739125"/>
                </a:lnTo>
                <a:lnTo>
                  <a:pt x="580114" y="1744215"/>
                </a:lnTo>
                <a:lnTo>
                  <a:pt x="587412" y="1749305"/>
                </a:lnTo>
                <a:lnTo>
                  <a:pt x="594709" y="1753123"/>
                </a:lnTo>
                <a:lnTo>
                  <a:pt x="594709" y="1499901"/>
                </a:lnTo>
                <a:lnTo>
                  <a:pt x="591537" y="1499264"/>
                </a:lnTo>
                <a:lnTo>
                  <a:pt x="588047" y="1498310"/>
                </a:lnTo>
                <a:lnTo>
                  <a:pt x="584874" y="1497038"/>
                </a:lnTo>
                <a:lnTo>
                  <a:pt x="582018" y="1495765"/>
                </a:lnTo>
                <a:lnTo>
                  <a:pt x="579163" y="1494175"/>
                </a:lnTo>
                <a:lnTo>
                  <a:pt x="576307" y="1491948"/>
                </a:lnTo>
                <a:lnTo>
                  <a:pt x="573769" y="1489721"/>
                </a:lnTo>
                <a:lnTo>
                  <a:pt x="571548" y="1487494"/>
                </a:lnTo>
                <a:lnTo>
                  <a:pt x="569327" y="1484949"/>
                </a:lnTo>
                <a:lnTo>
                  <a:pt x="567106" y="1482404"/>
                </a:lnTo>
                <a:lnTo>
                  <a:pt x="565519" y="1479223"/>
                </a:lnTo>
                <a:lnTo>
                  <a:pt x="564250" y="1476360"/>
                </a:lnTo>
                <a:lnTo>
                  <a:pt x="563298" y="1473179"/>
                </a:lnTo>
                <a:lnTo>
                  <a:pt x="562347" y="1469998"/>
                </a:lnTo>
                <a:lnTo>
                  <a:pt x="562029" y="1466180"/>
                </a:lnTo>
                <a:lnTo>
                  <a:pt x="561712" y="1462999"/>
                </a:lnTo>
                <a:lnTo>
                  <a:pt x="561712" y="1425143"/>
                </a:lnTo>
                <a:lnTo>
                  <a:pt x="562029" y="1421007"/>
                </a:lnTo>
                <a:lnTo>
                  <a:pt x="562664" y="1417508"/>
                </a:lnTo>
                <a:lnTo>
                  <a:pt x="563616" y="1414009"/>
                </a:lnTo>
                <a:lnTo>
                  <a:pt x="564885" y="1410191"/>
                </a:lnTo>
                <a:lnTo>
                  <a:pt x="566154" y="1407010"/>
                </a:lnTo>
                <a:lnTo>
                  <a:pt x="568375" y="1403829"/>
                </a:lnTo>
                <a:lnTo>
                  <a:pt x="570596" y="1400966"/>
                </a:lnTo>
                <a:lnTo>
                  <a:pt x="572817" y="1398103"/>
                </a:lnTo>
                <a:lnTo>
                  <a:pt x="575673" y="1395558"/>
                </a:lnTo>
                <a:lnTo>
                  <a:pt x="578528" y="1393649"/>
                </a:lnTo>
                <a:lnTo>
                  <a:pt x="581701" y="1391741"/>
                </a:lnTo>
                <a:lnTo>
                  <a:pt x="584874" y="1390150"/>
                </a:lnTo>
                <a:lnTo>
                  <a:pt x="588364" y="1388878"/>
                </a:lnTo>
                <a:lnTo>
                  <a:pt x="592171" y="1387605"/>
                </a:lnTo>
                <a:lnTo>
                  <a:pt x="595979" y="1386969"/>
                </a:lnTo>
                <a:lnTo>
                  <a:pt x="599786" y="1386969"/>
                </a:lnTo>
                <a:lnTo>
                  <a:pt x="682597" y="1386969"/>
                </a:lnTo>
                <a:lnTo>
                  <a:pt x="686721" y="1386969"/>
                </a:lnTo>
                <a:lnTo>
                  <a:pt x="690529" y="1387605"/>
                </a:lnTo>
                <a:lnTo>
                  <a:pt x="694019" y="1388878"/>
                </a:lnTo>
                <a:lnTo>
                  <a:pt x="697826" y="1390150"/>
                </a:lnTo>
                <a:lnTo>
                  <a:pt x="700999" y="1391741"/>
                </a:lnTo>
                <a:lnTo>
                  <a:pt x="704172" y="1393649"/>
                </a:lnTo>
                <a:lnTo>
                  <a:pt x="707345" y="1395558"/>
                </a:lnTo>
                <a:lnTo>
                  <a:pt x="709883" y="1398103"/>
                </a:lnTo>
                <a:lnTo>
                  <a:pt x="712104" y="1400966"/>
                </a:lnTo>
                <a:lnTo>
                  <a:pt x="714325" y="1403829"/>
                </a:lnTo>
                <a:lnTo>
                  <a:pt x="716229" y="1407010"/>
                </a:lnTo>
                <a:lnTo>
                  <a:pt x="718132" y="1410191"/>
                </a:lnTo>
                <a:lnTo>
                  <a:pt x="719402" y="1414009"/>
                </a:lnTo>
                <a:lnTo>
                  <a:pt x="720353" y="1417508"/>
                </a:lnTo>
                <a:lnTo>
                  <a:pt x="720671" y="1421007"/>
                </a:lnTo>
                <a:lnTo>
                  <a:pt x="720988" y="1425143"/>
                </a:lnTo>
                <a:lnTo>
                  <a:pt x="720988" y="1462999"/>
                </a:lnTo>
                <a:lnTo>
                  <a:pt x="720988" y="1466180"/>
                </a:lnTo>
                <a:lnTo>
                  <a:pt x="720353" y="1469998"/>
                </a:lnTo>
                <a:lnTo>
                  <a:pt x="719719" y="1473179"/>
                </a:lnTo>
                <a:lnTo>
                  <a:pt x="718450" y="1476360"/>
                </a:lnTo>
                <a:lnTo>
                  <a:pt x="716863" y="1479223"/>
                </a:lnTo>
                <a:lnTo>
                  <a:pt x="715277" y="1482404"/>
                </a:lnTo>
                <a:lnTo>
                  <a:pt x="713373" y="1484949"/>
                </a:lnTo>
                <a:lnTo>
                  <a:pt x="711469" y="1487494"/>
                </a:lnTo>
                <a:lnTo>
                  <a:pt x="708931" y="1489721"/>
                </a:lnTo>
                <a:lnTo>
                  <a:pt x="706710" y="1491948"/>
                </a:lnTo>
                <a:lnTo>
                  <a:pt x="703537" y="1494175"/>
                </a:lnTo>
                <a:lnTo>
                  <a:pt x="700682" y="1495765"/>
                </a:lnTo>
                <a:lnTo>
                  <a:pt x="697826" y="1497038"/>
                </a:lnTo>
                <a:lnTo>
                  <a:pt x="694653" y="1498310"/>
                </a:lnTo>
                <a:lnTo>
                  <a:pt x="691163" y="1499264"/>
                </a:lnTo>
                <a:lnTo>
                  <a:pt x="687991" y="1499901"/>
                </a:lnTo>
                <a:lnTo>
                  <a:pt x="687991" y="1753123"/>
                </a:lnTo>
                <a:lnTo>
                  <a:pt x="695605" y="1749305"/>
                </a:lnTo>
                <a:lnTo>
                  <a:pt x="702586" y="1744215"/>
                </a:lnTo>
                <a:lnTo>
                  <a:pt x="709566" y="1739125"/>
                </a:lnTo>
                <a:lnTo>
                  <a:pt x="716229" y="1732763"/>
                </a:lnTo>
                <a:lnTo>
                  <a:pt x="722892" y="1726083"/>
                </a:lnTo>
                <a:lnTo>
                  <a:pt x="729237" y="1718766"/>
                </a:lnTo>
                <a:lnTo>
                  <a:pt x="734948" y="1710813"/>
                </a:lnTo>
                <a:lnTo>
                  <a:pt x="740977" y="1702224"/>
                </a:lnTo>
                <a:lnTo>
                  <a:pt x="746371" y="1692998"/>
                </a:lnTo>
                <a:lnTo>
                  <a:pt x="751447" y="1683137"/>
                </a:lnTo>
                <a:lnTo>
                  <a:pt x="756841" y="1672639"/>
                </a:lnTo>
                <a:lnTo>
                  <a:pt x="761600" y="1661505"/>
                </a:lnTo>
                <a:lnTo>
                  <a:pt x="766359" y="1650052"/>
                </a:lnTo>
                <a:lnTo>
                  <a:pt x="770801" y="1637646"/>
                </a:lnTo>
                <a:lnTo>
                  <a:pt x="774926" y="1624921"/>
                </a:lnTo>
                <a:lnTo>
                  <a:pt x="779051" y="1611560"/>
                </a:lnTo>
                <a:lnTo>
                  <a:pt x="782541" y="1597563"/>
                </a:lnTo>
                <a:lnTo>
                  <a:pt x="786031" y="1582611"/>
                </a:lnTo>
                <a:lnTo>
                  <a:pt x="789521" y="1567660"/>
                </a:lnTo>
                <a:lnTo>
                  <a:pt x="792377" y="1552072"/>
                </a:lnTo>
                <a:lnTo>
                  <a:pt x="795232" y="1535530"/>
                </a:lnTo>
                <a:lnTo>
                  <a:pt x="797770" y="1518988"/>
                </a:lnTo>
                <a:lnTo>
                  <a:pt x="800626" y="1501491"/>
                </a:lnTo>
                <a:lnTo>
                  <a:pt x="802530" y="1483677"/>
                </a:lnTo>
                <a:lnTo>
                  <a:pt x="804751" y="1464908"/>
                </a:lnTo>
                <a:lnTo>
                  <a:pt x="806337" y="1446139"/>
                </a:lnTo>
                <a:lnTo>
                  <a:pt x="807923" y="1426415"/>
                </a:lnTo>
                <a:lnTo>
                  <a:pt x="809193" y="1406374"/>
                </a:lnTo>
                <a:lnTo>
                  <a:pt x="810779" y="1385696"/>
                </a:lnTo>
                <a:lnTo>
                  <a:pt x="811731" y="1364382"/>
                </a:lnTo>
                <a:lnTo>
                  <a:pt x="812365" y="1343069"/>
                </a:lnTo>
                <a:lnTo>
                  <a:pt x="813000" y="1320800"/>
                </a:lnTo>
                <a:lnTo>
                  <a:pt x="840921" y="1322709"/>
                </a:lnTo>
                <a:lnTo>
                  <a:pt x="866621" y="1324300"/>
                </a:lnTo>
                <a:lnTo>
                  <a:pt x="909771" y="1327481"/>
                </a:lnTo>
                <a:lnTo>
                  <a:pt x="938644" y="1330026"/>
                </a:lnTo>
                <a:lnTo>
                  <a:pt x="948797" y="1330980"/>
                </a:lnTo>
                <a:lnTo>
                  <a:pt x="956729" y="1331298"/>
                </a:lnTo>
                <a:lnTo>
                  <a:pt x="964661" y="1331934"/>
                </a:lnTo>
                <a:lnTo>
                  <a:pt x="972593" y="1332889"/>
                </a:lnTo>
                <a:lnTo>
                  <a:pt x="980208" y="1334161"/>
                </a:lnTo>
                <a:lnTo>
                  <a:pt x="987823" y="1335752"/>
                </a:lnTo>
                <a:lnTo>
                  <a:pt x="995437" y="1337979"/>
                </a:lnTo>
                <a:lnTo>
                  <a:pt x="1002418" y="1340205"/>
                </a:lnTo>
                <a:lnTo>
                  <a:pt x="1009715" y="1343387"/>
                </a:lnTo>
                <a:lnTo>
                  <a:pt x="1016378" y="1346250"/>
                </a:lnTo>
                <a:lnTo>
                  <a:pt x="1023358" y="1349749"/>
                </a:lnTo>
                <a:lnTo>
                  <a:pt x="1030021" y="1353885"/>
                </a:lnTo>
                <a:lnTo>
                  <a:pt x="1036050" y="1357702"/>
                </a:lnTo>
                <a:lnTo>
                  <a:pt x="1042395" y="1361837"/>
                </a:lnTo>
                <a:lnTo>
                  <a:pt x="1048106" y="1366927"/>
                </a:lnTo>
                <a:lnTo>
                  <a:pt x="1053817" y="1371699"/>
                </a:lnTo>
                <a:lnTo>
                  <a:pt x="1059211" y="1377107"/>
                </a:lnTo>
                <a:lnTo>
                  <a:pt x="1064605" y="1382197"/>
                </a:lnTo>
                <a:lnTo>
                  <a:pt x="1069364" y="1388241"/>
                </a:lnTo>
                <a:lnTo>
                  <a:pt x="1073806" y="1393967"/>
                </a:lnTo>
                <a:lnTo>
                  <a:pt x="1078248" y="1400012"/>
                </a:lnTo>
                <a:lnTo>
                  <a:pt x="1082373" y="1406374"/>
                </a:lnTo>
                <a:lnTo>
                  <a:pt x="1085863" y="1413054"/>
                </a:lnTo>
                <a:lnTo>
                  <a:pt x="1089670" y="1419735"/>
                </a:lnTo>
                <a:lnTo>
                  <a:pt x="1092843" y="1426734"/>
                </a:lnTo>
                <a:lnTo>
                  <a:pt x="1095381" y="1433732"/>
                </a:lnTo>
                <a:lnTo>
                  <a:pt x="1097920" y="1441049"/>
                </a:lnTo>
                <a:lnTo>
                  <a:pt x="1100141" y="1448684"/>
                </a:lnTo>
                <a:lnTo>
                  <a:pt x="1101727" y="1456000"/>
                </a:lnTo>
                <a:lnTo>
                  <a:pt x="1103314" y="1463635"/>
                </a:lnTo>
                <a:lnTo>
                  <a:pt x="1104265" y="1471588"/>
                </a:lnTo>
                <a:lnTo>
                  <a:pt x="1104900" y="1479541"/>
                </a:lnTo>
                <a:lnTo>
                  <a:pt x="1104900" y="1487494"/>
                </a:lnTo>
                <a:lnTo>
                  <a:pt x="1104900" y="1686000"/>
                </a:lnTo>
                <a:lnTo>
                  <a:pt x="1104900" y="1690135"/>
                </a:lnTo>
                <a:lnTo>
                  <a:pt x="1104265" y="1693953"/>
                </a:lnTo>
                <a:lnTo>
                  <a:pt x="1103631" y="1697770"/>
                </a:lnTo>
                <a:lnTo>
                  <a:pt x="1102362" y="1701906"/>
                </a:lnTo>
                <a:lnTo>
                  <a:pt x="1101093" y="1705405"/>
                </a:lnTo>
                <a:lnTo>
                  <a:pt x="1099189" y="1709222"/>
                </a:lnTo>
                <a:lnTo>
                  <a:pt x="1096968" y="1713040"/>
                </a:lnTo>
                <a:lnTo>
                  <a:pt x="1094430" y="1716221"/>
                </a:lnTo>
                <a:lnTo>
                  <a:pt x="1091891" y="1719720"/>
                </a:lnTo>
                <a:lnTo>
                  <a:pt x="1089036" y="1722901"/>
                </a:lnTo>
                <a:lnTo>
                  <a:pt x="1085546" y="1726719"/>
                </a:lnTo>
                <a:lnTo>
                  <a:pt x="1082056" y="1729900"/>
                </a:lnTo>
                <a:lnTo>
                  <a:pt x="1078248" y="1732763"/>
                </a:lnTo>
                <a:lnTo>
                  <a:pt x="1074124" y="1736262"/>
                </a:lnTo>
                <a:lnTo>
                  <a:pt x="1069682" y="1739125"/>
                </a:lnTo>
                <a:lnTo>
                  <a:pt x="1065240" y="1741989"/>
                </a:lnTo>
                <a:lnTo>
                  <a:pt x="1055404" y="1748033"/>
                </a:lnTo>
                <a:lnTo>
                  <a:pt x="1044299" y="1753441"/>
                </a:lnTo>
                <a:lnTo>
                  <a:pt x="1032560" y="1758531"/>
                </a:lnTo>
                <a:lnTo>
                  <a:pt x="1019868" y="1763939"/>
                </a:lnTo>
                <a:lnTo>
                  <a:pt x="1005908" y="1768392"/>
                </a:lnTo>
                <a:lnTo>
                  <a:pt x="991630" y="1773164"/>
                </a:lnTo>
                <a:lnTo>
                  <a:pt x="976718" y="1777300"/>
                </a:lnTo>
                <a:lnTo>
                  <a:pt x="960854" y="1781117"/>
                </a:lnTo>
                <a:lnTo>
                  <a:pt x="944038" y="1784934"/>
                </a:lnTo>
                <a:lnTo>
                  <a:pt x="927222" y="1788434"/>
                </a:lnTo>
                <a:lnTo>
                  <a:pt x="909454" y="1791615"/>
                </a:lnTo>
                <a:lnTo>
                  <a:pt x="891369" y="1794796"/>
                </a:lnTo>
                <a:lnTo>
                  <a:pt x="872332" y="1797341"/>
                </a:lnTo>
                <a:lnTo>
                  <a:pt x="853295" y="1799886"/>
                </a:lnTo>
                <a:lnTo>
                  <a:pt x="833941" y="1801795"/>
                </a:lnTo>
                <a:lnTo>
                  <a:pt x="813952" y="1804022"/>
                </a:lnTo>
                <a:lnTo>
                  <a:pt x="793328" y="1805930"/>
                </a:lnTo>
                <a:lnTo>
                  <a:pt x="773022" y="1807203"/>
                </a:lnTo>
                <a:lnTo>
                  <a:pt x="752399" y="1808475"/>
                </a:lnTo>
                <a:lnTo>
                  <a:pt x="731458" y="1809748"/>
                </a:lnTo>
                <a:lnTo>
                  <a:pt x="710200" y="1810384"/>
                </a:lnTo>
                <a:lnTo>
                  <a:pt x="688942" y="1811020"/>
                </a:lnTo>
                <a:lnTo>
                  <a:pt x="667684" y="1811338"/>
                </a:lnTo>
                <a:lnTo>
                  <a:pt x="646427" y="1811338"/>
                </a:lnTo>
                <a:lnTo>
                  <a:pt x="625486" y="1811338"/>
                </a:lnTo>
                <a:lnTo>
                  <a:pt x="603911" y="1811020"/>
                </a:lnTo>
                <a:lnTo>
                  <a:pt x="582653" y="1810384"/>
                </a:lnTo>
                <a:lnTo>
                  <a:pt x="561395" y="1809748"/>
                </a:lnTo>
                <a:lnTo>
                  <a:pt x="540137" y="1808475"/>
                </a:lnTo>
                <a:lnTo>
                  <a:pt x="518879" y="1807203"/>
                </a:lnTo>
                <a:lnTo>
                  <a:pt x="498573" y="1805930"/>
                </a:lnTo>
                <a:lnTo>
                  <a:pt x="477632" y="1804022"/>
                </a:lnTo>
                <a:lnTo>
                  <a:pt x="457326" y="1801795"/>
                </a:lnTo>
                <a:lnTo>
                  <a:pt x="437337" y="1799886"/>
                </a:lnTo>
                <a:lnTo>
                  <a:pt x="417983" y="1797341"/>
                </a:lnTo>
                <a:lnTo>
                  <a:pt x="398629" y="1794796"/>
                </a:lnTo>
                <a:lnTo>
                  <a:pt x="379909" y="1791615"/>
                </a:lnTo>
                <a:lnTo>
                  <a:pt x="361824" y="1788434"/>
                </a:lnTo>
                <a:lnTo>
                  <a:pt x="344056" y="1784934"/>
                </a:lnTo>
                <a:lnTo>
                  <a:pt x="327240" y="1781117"/>
                </a:lnTo>
                <a:lnTo>
                  <a:pt x="310741" y="1777300"/>
                </a:lnTo>
                <a:lnTo>
                  <a:pt x="295195" y="1773164"/>
                </a:lnTo>
                <a:lnTo>
                  <a:pt x="280600" y="1768392"/>
                </a:lnTo>
                <a:lnTo>
                  <a:pt x="266322" y="1763939"/>
                </a:lnTo>
                <a:lnTo>
                  <a:pt x="252996" y="1758531"/>
                </a:lnTo>
                <a:lnTo>
                  <a:pt x="240622" y="1753441"/>
                </a:lnTo>
                <a:lnTo>
                  <a:pt x="229517" y="1748033"/>
                </a:lnTo>
                <a:lnTo>
                  <a:pt x="219047" y="1741989"/>
                </a:lnTo>
                <a:lnTo>
                  <a:pt x="214288" y="1739125"/>
                </a:lnTo>
                <a:lnTo>
                  <a:pt x="209846" y="1736262"/>
                </a:lnTo>
                <a:lnTo>
                  <a:pt x="205404" y="1732763"/>
                </a:lnTo>
                <a:lnTo>
                  <a:pt x="201596" y="1729900"/>
                </a:lnTo>
                <a:lnTo>
                  <a:pt x="198106" y="1726719"/>
                </a:lnTo>
                <a:lnTo>
                  <a:pt x="194299" y="1722901"/>
                </a:lnTo>
                <a:lnTo>
                  <a:pt x="191443" y="1719720"/>
                </a:lnTo>
                <a:lnTo>
                  <a:pt x="188588" y="1716221"/>
                </a:lnTo>
                <a:lnTo>
                  <a:pt x="186367" y="1713040"/>
                </a:lnTo>
                <a:lnTo>
                  <a:pt x="183828" y="1709222"/>
                </a:lnTo>
                <a:lnTo>
                  <a:pt x="181925" y="1705405"/>
                </a:lnTo>
                <a:lnTo>
                  <a:pt x="180338" y="1701906"/>
                </a:lnTo>
                <a:lnTo>
                  <a:pt x="179386" y="1697770"/>
                </a:lnTo>
                <a:lnTo>
                  <a:pt x="178435" y="1693953"/>
                </a:lnTo>
                <a:lnTo>
                  <a:pt x="177800" y="1690135"/>
                </a:lnTo>
                <a:lnTo>
                  <a:pt x="177800" y="1686000"/>
                </a:lnTo>
                <a:lnTo>
                  <a:pt x="177800" y="1487494"/>
                </a:lnTo>
                <a:lnTo>
                  <a:pt x="178117" y="1479541"/>
                </a:lnTo>
                <a:lnTo>
                  <a:pt x="178435" y="1471588"/>
                </a:lnTo>
                <a:lnTo>
                  <a:pt x="179386" y="1463635"/>
                </a:lnTo>
                <a:lnTo>
                  <a:pt x="180973" y="1456000"/>
                </a:lnTo>
                <a:lnTo>
                  <a:pt x="182559" y="1448684"/>
                </a:lnTo>
                <a:lnTo>
                  <a:pt x="184463" y="1441049"/>
                </a:lnTo>
                <a:lnTo>
                  <a:pt x="187318" y="1433732"/>
                </a:lnTo>
                <a:lnTo>
                  <a:pt x="190174" y="1426734"/>
                </a:lnTo>
                <a:lnTo>
                  <a:pt x="193030" y="1419735"/>
                </a:lnTo>
                <a:lnTo>
                  <a:pt x="196520" y="1413054"/>
                </a:lnTo>
                <a:lnTo>
                  <a:pt x="200327" y="1406374"/>
                </a:lnTo>
                <a:lnTo>
                  <a:pt x="204452" y="1400012"/>
                </a:lnTo>
                <a:lnTo>
                  <a:pt x="208576" y="1393967"/>
                </a:lnTo>
                <a:lnTo>
                  <a:pt x="213336" y="1388241"/>
                </a:lnTo>
                <a:lnTo>
                  <a:pt x="218095" y="1382197"/>
                </a:lnTo>
                <a:lnTo>
                  <a:pt x="223489" y="1377107"/>
                </a:lnTo>
                <a:lnTo>
                  <a:pt x="228883" y="1371699"/>
                </a:lnTo>
                <a:lnTo>
                  <a:pt x="234594" y="1366927"/>
                </a:lnTo>
                <a:lnTo>
                  <a:pt x="240305" y="1361837"/>
                </a:lnTo>
                <a:lnTo>
                  <a:pt x="246650" y="1357702"/>
                </a:lnTo>
                <a:lnTo>
                  <a:pt x="252679" y="1353885"/>
                </a:lnTo>
                <a:lnTo>
                  <a:pt x="259659" y="1349749"/>
                </a:lnTo>
                <a:lnTo>
                  <a:pt x="266005" y="1346250"/>
                </a:lnTo>
                <a:lnTo>
                  <a:pt x="272985" y="1343387"/>
                </a:lnTo>
                <a:lnTo>
                  <a:pt x="280282" y="1340205"/>
                </a:lnTo>
                <a:lnTo>
                  <a:pt x="287263" y="1337979"/>
                </a:lnTo>
                <a:lnTo>
                  <a:pt x="294877" y="1335752"/>
                </a:lnTo>
                <a:lnTo>
                  <a:pt x="302492" y="1334161"/>
                </a:lnTo>
                <a:lnTo>
                  <a:pt x="310107" y="1332889"/>
                </a:lnTo>
                <a:lnTo>
                  <a:pt x="318039" y="1331934"/>
                </a:lnTo>
                <a:lnTo>
                  <a:pt x="325971" y="1331298"/>
                </a:lnTo>
                <a:lnTo>
                  <a:pt x="333903" y="1330980"/>
                </a:lnTo>
                <a:lnTo>
                  <a:pt x="344056" y="1330026"/>
                </a:lnTo>
                <a:lnTo>
                  <a:pt x="372929" y="1327481"/>
                </a:lnTo>
                <a:lnTo>
                  <a:pt x="415762" y="1324300"/>
                </a:lnTo>
                <a:lnTo>
                  <a:pt x="441779" y="1322709"/>
                </a:lnTo>
                <a:lnTo>
                  <a:pt x="470017" y="1320800"/>
                </a:lnTo>
                <a:close/>
                <a:moveTo>
                  <a:pt x="1004887" y="995363"/>
                </a:moveTo>
                <a:lnTo>
                  <a:pt x="1176337" y="995363"/>
                </a:lnTo>
                <a:lnTo>
                  <a:pt x="1176337" y="1265238"/>
                </a:lnTo>
                <a:lnTo>
                  <a:pt x="1004887" y="1265238"/>
                </a:lnTo>
                <a:lnTo>
                  <a:pt x="1004887" y="995363"/>
                </a:lnTo>
                <a:close/>
                <a:moveTo>
                  <a:pt x="493561" y="847408"/>
                </a:moveTo>
                <a:lnTo>
                  <a:pt x="491024" y="847726"/>
                </a:lnTo>
                <a:lnTo>
                  <a:pt x="488804" y="848043"/>
                </a:lnTo>
                <a:lnTo>
                  <a:pt x="485950" y="848996"/>
                </a:lnTo>
                <a:lnTo>
                  <a:pt x="483730" y="849948"/>
                </a:lnTo>
                <a:lnTo>
                  <a:pt x="481510" y="851218"/>
                </a:lnTo>
                <a:lnTo>
                  <a:pt x="479290" y="852806"/>
                </a:lnTo>
                <a:lnTo>
                  <a:pt x="475167" y="856933"/>
                </a:lnTo>
                <a:lnTo>
                  <a:pt x="470727" y="861061"/>
                </a:lnTo>
                <a:lnTo>
                  <a:pt x="466604" y="865823"/>
                </a:lnTo>
                <a:lnTo>
                  <a:pt x="462482" y="871221"/>
                </a:lnTo>
                <a:lnTo>
                  <a:pt x="454553" y="882651"/>
                </a:lnTo>
                <a:lnTo>
                  <a:pt x="448527" y="890906"/>
                </a:lnTo>
                <a:lnTo>
                  <a:pt x="442819" y="899478"/>
                </a:lnTo>
                <a:lnTo>
                  <a:pt x="436793" y="908368"/>
                </a:lnTo>
                <a:lnTo>
                  <a:pt x="431402" y="917893"/>
                </a:lnTo>
                <a:lnTo>
                  <a:pt x="429499" y="926783"/>
                </a:lnTo>
                <a:lnTo>
                  <a:pt x="427596" y="935673"/>
                </a:lnTo>
                <a:lnTo>
                  <a:pt x="426010" y="945198"/>
                </a:lnTo>
                <a:lnTo>
                  <a:pt x="424742" y="954406"/>
                </a:lnTo>
                <a:lnTo>
                  <a:pt x="423790" y="963931"/>
                </a:lnTo>
                <a:lnTo>
                  <a:pt x="423156" y="973773"/>
                </a:lnTo>
                <a:lnTo>
                  <a:pt x="422839" y="982981"/>
                </a:lnTo>
                <a:lnTo>
                  <a:pt x="422839" y="992823"/>
                </a:lnTo>
                <a:lnTo>
                  <a:pt x="423156" y="1007111"/>
                </a:lnTo>
                <a:lnTo>
                  <a:pt x="424107" y="1020764"/>
                </a:lnTo>
                <a:lnTo>
                  <a:pt x="426010" y="1034099"/>
                </a:lnTo>
                <a:lnTo>
                  <a:pt x="428547" y="1047434"/>
                </a:lnTo>
                <a:lnTo>
                  <a:pt x="432036" y="1060769"/>
                </a:lnTo>
                <a:lnTo>
                  <a:pt x="435525" y="1073469"/>
                </a:lnTo>
                <a:lnTo>
                  <a:pt x="439965" y="1086169"/>
                </a:lnTo>
                <a:lnTo>
                  <a:pt x="445039" y="1098551"/>
                </a:lnTo>
                <a:lnTo>
                  <a:pt x="450430" y="1110934"/>
                </a:lnTo>
                <a:lnTo>
                  <a:pt x="456456" y="1122999"/>
                </a:lnTo>
                <a:lnTo>
                  <a:pt x="462799" y="1134429"/>
                </a:lnTo>
                <a:lnTo>
                  <a:pt x="469459" y="1145541"/>
                </a:lnTo>
                <a:lnTo>
                  <a:pt x="477070" y="1156019"/>
                </a:lnTo>
                <a:lnTo>
                  <a:pt x="484364" y="1166496"/>
                </a:lnTo>
                <a:lnTo>
                  <a:pt x="492293" y="1176656"/>
                </a:lnTo>
                <a:lnTo>
                  <a:pt x="500539" y="1186181"/>
                </a:lnTo>
                <a:lnTo>
                  <a:pt x="508784" y="1195389"/>
                </a:lnTo>
                <a:lnTo>
                  <a:pt x="517347" y="1204279"/>
                </a:lnTo>
                <a:lnTo>
                  <a:pt x="526227" y="1212216"/>
                </a:lnTo>
                <a:lnTo>
                  <a:pt x="535107" y="1220154"/>
                </a:lnTo>
                <a:lnTo>
                  <a:pt x="543987" y="1227456"/>
                </a:lnTo>
                <a:lnTo>
                  <a:pt x="553184" y="1234124"/>
                </a:lnTo>
                <a:lnTo>
                  <a:pt x="562381" y="1240474"/>
                </a:lnTo>
                <a:lnTo>
                  <a:pt x="571578" y="1245871"/>
                </a:lnTo>
                <a:lnTo>
                  <a:pt x="580775" y="1250951"/>
                </a:lnTo>
                <a:lnTo>
                  <a:pt x="589655" y="1255079"/>
                </a:lnTo>
                <a:lnTo>
                  <a:pt x="598853" y="1258889"/>
                </a:lnTo>
                <a:lnTo>
                  <a:pt x="607732" y="1262381"/>
                </a:lnTo>
                <a:lnTo>
                  <a:pt x="616612" y="1264604"/>
                </a:lnTo>
                <a:lnTo>
                  <a:pt x="624858" y="1266509"/>
                </a:lnTo>
                <a:lnTo>
                  <a:pt x="633421" y="1267461"/>
                </a:lnTo>
                <a:lnTo>
                  <a:pt x="641349" y="1267779"/>
                </a:lnTo>
                <a:lnTo>
                  <a:pt x="649595" y="1267461"/>
                </a:lnTo>
                <a:lnTo>
                  <a:pt x="657524" y="1266509"/>
                </a:lnTo>
                <a:lnTo>
                  <a:pt x="666404" y="1264604"/>
                </a:lnTo>
                <a:lnTo>
                  <a:pt x="674967" y="1262381"/>
                </a:lnTo>
                <a:lnTo>
                  <a:pt x="684164" y="1258889"/>
                </a:lnTo>
                <a:lnTo>
                  <a:pt x="692726" y="1255079"/>
                </a:lnTo>
                <a:lnTo>
                  <a:pt x="701924" y="1250951"/>
                </a:lnTo>
                <a:lnTo>
                  <a:pt x="711121" y="1245871"/>
                </a:lnTo>
                <a:lnTo>
                  <a:pt x="720318" y="1240474"/>
                </a:lnTo>
                <a:lnTo>
                  <a:pt x="729515" y="1234124"/>
                </a:lnTo>
                <a:lnTo>
                  <a:pt x="738395" y="1227456"/>
                </a:lnTo>
                <a:lnTo>
                  <a:pt x="747592" y="1220154"/>
                </a:lnTo>
                <a:lnTo>
                  <a:pt x="756472" y="1212216"/>
                </a:lnTo>
                <a:lnTo>
                  <a:pt x="765352" y="1204279"/>
                </a:lnTo>
                <a:lnTo>
                  <a:pt x="773915" y="1195389"/>
                </a:lnTo>
                <a:lnTo>
                  <a:pt x="782160" y="1186181"/>
                </a:lnTo>
                <a:lnTo>
                  <a:pt x="790406" y="1176656"/>
                </a:lnTo>
                <a:lnTo>
                  <a:pt x="798652" y="1166496"/>
                </a:lnTo>
                <a:lnTo>
                  <a:pt x="805946" y="1156019"/>
                </a:lnTo>
                <a:lnTo>
                  <a:pt x="813240" y="1145541"/>
                </a:lnTo>
                <a:lnTo>
                  <a:pt x="819900" y="1134429"/>
                </a:lnTo>
                <a:lnTo>
                  <a:pt x="826243" y="1122999"/>
                </a:lnTo>
                <a:lnTo>
                  <a:pt x="831952" y="1110934"/>
                </a:lnTo>
                <a:lnTo>
                  <a:pt x="837660" y="1098551"/>
                </a:lnTo>
                <a:lnTo>
                  <a:pt x="842417" y="1086169"/>
                </a:lnTo>
                <a:lnTo>
                  <a:pt x="847174" y="1073469"/>
                </a:lnTo>
                <a:lnTo>
                  <a:pt x="850980" y="1060769"/>
                </a:lnTo>
                <a:lnTo>
                  <a:pt x="853834" y="1047434"/>
                </a:lnTo>
                <a:lnTo>
                  <a:pt x="856689" y="1034099"/>
                </a:lnTo>
                <a:lnTo>
                  <a:pt x="858592" y="1020764"/>
                </a:lnTo>
                <a:lnTo>
                  <a:pt x="859543" y="1007111"/>
                </a:lnTo>
                <a:lnTo>
                  <a:pt x="860177" y="992823"/>
                </a:lnTo>
                <a:lnTo>
                  <a:pt x="859860" y="984886"/>
                </a:lnTo>
                <a:lnTo>
                  <a:pt x="859543" y="976313"/>
                </a:lnTo>
                <a:lnTo>
                  <a:pt x="837343" y="975361"/>
                </a:lnTo>
                <a:lnTo>
                  <a:pt x="814509" y="973773"/>
                </a:lnTo>
                <a:lnTo>
                  <a:pt x="791040" y="970916"/>
                </a:lnTo>
                <a:lnTo>
                  <a:pt x="767255" y="968058"/>
                </a:lnTo>
                <a:lnTo>
                  <a:pt x="743469" y="964566"/>
                </a:lnTo>
                <a:lnTo>
                  <a:pt x="719366" y="960438"/>
                </a:lnTo>
                <a:lnTo>
                  <a:pt x="695898" y="955041"/>
                </a:lnTo>
                <a:lnTo>
                  <a:pt x="684481" y="952501"/>
                </a:lnTo>
                <a:lnTo>
                  <a:pt x="673064" y="949643"/>
                </a:lnTo>
                <a:lnTo>
                  <a:pt x="661964" y="946468"/>
                </a:lnTo>
                <a:lnTo>
                  <a:pt x="651181" y="943293"/>
                </a:lnTo>
                <a:lnTo>
                  <a:pt x="640398" y="940118"/>
                </a:lnTo>
                <a:lnTo>
                  <a:pt x="629932" y="936308"/>
                </a:lnTo>
                <a:lnTo>
                  <a:pt x="620101" y="932816"/>
                </a:lnTo>
                <a:lnTo>
                  <a:pt x="610270" y="929006"/>
                </a:lnTo>
                <a:lnTo>
                  <a:pt x="601073" y="924878"/>
                </a:lnTo>
                <a:lnTo>
                  <a:pt x="592510" y="921068"/>
                </a:lnTo>
                <a:lnTo>
                  <a:pt x="583947" y="916941"/>
                </a:lnTo>
                <a:lnTo>
                  <a:pt x="576018" y="912178"/>
                </a:lnTo>
                <a:lnTo>
                  <a:pt x="568724" y="907733"/>
                </a:lnTo>
                <a:lnTo>
                  <a:pt x="561747" y="903288"/>
                </a:lnTo>
                <a:lnTo>
                  <a:pt x="555404" y="898208"/>
                </a:lnTo>
                <a:lnTo>
                  <a:pt x="550013" y="893128"/>
                </a:lnTo>
                <a:lnTo>
                  <a:pt x="544938" y="887731"/>
                </a:lnTo>
                <a:lnTo>
                  <a:pt x="540498" y="882651"/>
                </a:lnTo>
                <a:lnTo>
                  <a:pt x="536376" y="876936"/>
                </a:lnTo>
                <a:lnTo>
                  <a:pt x="532253" y="872173"/>
                </a:lnTo>
                <a:lnTo>
                  <a:pt x="528447" y="867728"/>
                </a:lnTo>
                <a:lnTo>
                  <a:pt x="524641" y="863601"/>
                </a:lnTo>
                <a:lnTo>
                  <a:pt x="520836" y="860426"/>
                </a:lnTo>
                <a:lnTo>
                  <a:pt x="517347" y="857251"/>
                </a:lnTo>
                <a:lnTo>
                  <a:pt x="514176" y="854393"/>
                </a:lnTo>
                <a:lnTo>
                  <a:pt x="511004" y="852488"/>
                </a:lnTo>
                <a:lnTo>
                  <a:pt x="507833" y="850583"/>
                </a:lnTo>
                <a:lnTo>
                  <a:pt x="504661" y="849313"/>
                </a:lnTo>
                <a:lnTo>
                  <a:pt x="501807" y="848361"/>
                </a:lnTo>
                <a:lnTo>
                  <a:pt x="499270" y="847726"/>
                </a:lnTo>
                <a:lnTo>
                  <a:pt x="496099" y="847408"/>
                </a:lnTo>
                <a:lnTo>
                  <a:pt x="493561" y="847408"/>
                </a:lnTo>
                <a:close/>
                <a:moveTo>
                  <a:pt x="1304925" y="828675"/>
                </a:moveTo>
                <a:lnTo>
                  <a:pt x="1476375" y="828675"/>
                </a:lnTo>
                <a:lnTo>
                  <a:pt x="1476375" y="1252538"/>
                </a:lnTo>
                <a:lnTo>
                  <a:pt x="1304925" y="1252538"/>
                </a:lnTo>
                <a:lnTo>
                  <a:pt x="1304925" y="828675"/>
                </a:lnTo>
                <a:close/>
                <a:moveTo>
                  <a:pt x="634055" y="655638"/>
                </a:moveTo>
                <a:lnTo>
                  <a:pt x="641349" y="655638"/>
                </a:lnTo>
                <a:lnTo>
                  <a:pt x="648644" y="655638"/>
                </a:lnTo>
                <a:lnTo>
                  <a:pt x="655938" y="655956"/>
                </a:lnTo>
                <a:lnTo>
                  <a:pt x="662915" y="656591"/>
                </a:lnTo>
                <a:lnTo>
                  <a:pt x="669892" y="657226"/>
                </a:lnTo>
                <a:lnTo>
                  <a:pt x="677187" y="658178"/>
                </a:lnTo>
                <a:lnTo>
                  <a:pt x="684164" y="659766"/>
                </a:lnTo>
                <a:lnTo>
                  <a:pt x="691141" y="661036"/>
                </a:lnTo>
                <a:lnTo>
                  <a:pt x="698118" y="662623"/>
                </a:lnTo>
                <a:lnTo>
                  <a:pt x="704778" y="664211"/>
                </a:lnTo>
                <a:lnTo>
                  <a:pt x="711438" y="666433"/>
                </a:lnTo>
                <a:lnTo>
                  <a:pt x="718415" y="668338"/>
                </a:lnTo>
                <a:lnTo>
                  <a:pt x="724758" y="670878"/>
                </a:lnTo>
                <a:lnTo>
                  <a:pt x="731418" y="673418"/>
                </a:lnTo>
                <a:lnTo>
                  <a:pt x="737761" y="676276"/>
                </a:lnTo>
                <a:lnTo>
                  <a:pt x="744421" y="679133"/>
                </a:lnTo>
                <a:lnTo>
                  <a:pt x="750446" y="682308"/>
                </a:lnTo>
                <a:lnTo>
                  <a:pt x="763132" y="688976"/>
                </a:lnTo>
                <a:lnTo>
                  <a:pt x="775500" y="696596"/>
                </a:lnTo>
                <a:lnTo>
                  <a:pt x="787235" y="704533"/>
                </a:lnTo>
                <a:lnTo>
                  <a:pt x="798652" y="713423"/>
                </a:lnTo>
                <a:lnTo>
                  <a:pt x="809435" y="722631"/>
                </a:lnTo>
                <a:lnTo>
                  <a:pt x="819900" y="732791"/>
                </a:lnTo>
                <a:lnTo>
                  <a:pt x="830049" y="743586"/>
                </a:lnTo>
                <a:lnTo>
                  <a:pt x="839880" y="754698"/>
                </a:lnTo>
                <a:lnTo>
                  <a:pt x="849394" y="766446"/>
                </a:lnTo>
                <a:lnTo>
                  <a:pt x="858274" y="778511"/>
                </a:lnTo>
                <a:lnTo>
                  <a:pt x="866520" y="791211"/>
                </a:lnTo>
                <a:lnTo>
                  <a:pt x="874449" y="804546"/>
                </a:lnTo>
                <a:lnTo>
                  <a:pt x="881743" y="818198"/>
                </a:lnTo>
                <a:lnTo>
                  <a:pt x="888403" y="832168"/>
                </a:lnTo>
                <a:lnTo>
                  <a:pt x="894746" y="847091"/>
                </a:lnTo>
                <a:lnTo>
                  <a:pt x="900137" y="861696"/>
                </a:lnTo>
                <a:lnTo>
                  <a:pt x="905529" y="876936"/>
                </a:lnTo>
                <a:lnTo>
                  <a:pt x="909651" y="892811"/>
                </a:lnTo>
                <a:lnTo>
                  <a:pt x="913457" y="908686"/>
                </a:lnTo>
                <a:lnTo>
                  <a:pt x="916946" y="924878"/>
                </a:lnTo>
                <a:lnTo>
                  <a:pt x="919166" y="941706"/>
                </a:lnTo>
                <a:lnTo>
                  <a:pt x="921068" y="958533"/>
                </a:lnTo>
                <a:lnTo>
                  <a:pt x="922020" y="975678"/>
                </a:lnTo>
                <a:lnTo>
                  <a:pt x="922337" y="992823"/>
                </a:lnTo>
                <a:lnTo>
                  <a:pt x="922337" y="1002031"/>
                </a:lnTo>
                <a:lnTo>
                  <a:pt x="922020" y="1010921"/>
                </a:lnTo>
                <a:lnTo>
                  <a:pt x="921386" y="1019811"/>
                </a:lnTo>
                <a:lnTo>
                  <a:pt x="920434" y="1028384"/>
                </a:lnTo>
                <a:lnTo>
                  <a:pt x="919483" y="1037274"/>
                </a:lnTo>
                <a:lnTo>
                  <a:pt x="918214" y="1045846"/>
                </a:lnTo>
                <a:lnTo>
                  <a:pt x="916628" y="1054419"/>
                </a:lnTo>
                <a:lnTo>
                  <a:pt x="915043" y="1062674"/>
                </a:lnTo>
                <a:lnTo>
                  <a:pt x="912823" y="1070929"/>
                </a:lnTo>
                <a:lnTo>
                  <a:pt x="910603" y="1079501"/>
                </a:lnTo>
                <a:lnTo>
                  <a:pt x="908383" y="1087756"/>
                </a:lnTo>
                <a:lnTo>
                  <a:pt x="906163" y="1095694"/>
                </a:lnTo>
                <a:lnTo>
                  <a:pt x="903309" y="1103631"/>
                </a:lnTo>
                <a:lnTo>
                  <a:pt x="900137" y="1111569"/>
                </a:lnTo>
                <a:lnTo>
                  <a:pt x="897283" y="1119189"/>
                </a:lnTo>
                <a:lnTo>
                  <a:pt x="894111" y="1126809"/>
                </a:lnTo>
                <a:lnTo>
                  <a:pt x="887134" y="1141731"/>
                </a:lnTo>
                <a:lnTo>
                  <a:pt x="879523" y="1156336"/>
                </a:lnTo>
                <a:lnTo>
                  <a:pt x="871277" y="1170624"/>
                </a:lnTo>
                <a:lnTo>
                  <a:pt x="862714" y="1184276"/>
                </a:lnTo>
                <a:lnTo>
                  <a:pt x="853517" y="1197611"/>
                </a:lnTo>
                <a:lnTo>
                  <a:pt x="843686" y="1209994"/>
                </a:lnTo>
                <a:lnTo>
                  <a:pt x="833854" y="1222376"/>
                </a:lnTo>
                <a:lnTo>
                  <a:pt x="823389" y="1233806"/>
                </a:lnTo>
                <a:lnTo>
                  <a:pt x="812606" y="1244919"/>
                </a:lnTo>
                <a:lnTo>
                  <a:pt x="801823" y="1255396"/>
                </a:lnTo>
                <a:lnTo>
                  <a:pt x="790406" y="1265239"/>
                </a:lnTo>
                <a:lnTo>
                  <a:pt x="778989" y="1274446"/>
                </a:lnTo>
                <a:lnTo>
                  <a:pt x="767255" y="1282701"/>
                </a:lnTo>
                <a:lnTo>
                  <a:pt x="755521" y="1290956"/>
                </a:lnTo>
                <a:lnTo>
                  <a:pt x="743786" y="1298259"/>
                </a:lnTo>
                <a:lnTo>
                  <a:pt x="732052" y="1304609"/>
                </a:lnTo>
                <a:lnTo>
                  <a:pt x="720318" y="1310641"/>
                </a:lnTo>
                <a:lnTo>
                  <a:pt x="708584" y="1315721"/>
                </a:lnTo>
                <a:lnTo>
                  <a:pt x="696849" y="1320166"/>
                </a:lnTo>
                <a:lnTo>
                  <a:pt x="685432" y="1323659"/>
                </a:lnTo>
                <a:lnTo>
                  <a:pt x="674015" y="1326516"/>
                </a:lnTo>
                <a:lnTo>
                  <a:pt x="662915" y="1328421"/>
                </a:lnTo>
                <a:lnTo>
                  <a:pt x="657207" y="1329374"/>
                </a:lnTo>
                <a:lnTo>
                  <a:pt x="652132" y="1329691"/>
                </a:lnTo>
                <a:lnTo>
                  <a:pt x="646424" y="1330009"/>
                </a:lnTo>
                <a:lnTo>
                  <a:pt x="641349" y="1330326"/>
                </a:lnTo>
                <a:lnTo>
                  <a:pt x="635958" y="1330009"/>
                </a:lnTo>
                <a:lnTo>
                  <a:pt x="630884" y="1329691"/>
                </a:lnTo>
                <a:lnTo>
                  <a:pt x="625492" y="1329374"/>
                </a:lnTo>
                <a:lnTo>
                  <a:pt x="620101" y="1328421"/>
                </a:lnTo>
                <a:lnTo>
                  <a:pt x="609001" y="1326516"/>
                </a:lnTo>
                <a:lnTo>
                  <a:pt x="597584" y="1323659"/>
                </a:lnTo>
                <a:lnTo>
                  <a:pt x="585850" y="1320166"/>
                </a:lnTo>
                <a:lnTo>
                  <a:pt x="574433" y="1315721"/>
                </a:lnTo>
                <a:lnTo>
                  <a:pt x="562698" y="1310641"/>
                </a:lnTo>
                <a:lnTo>
                  <a:pt x="550647" y="1304609"/>
                </a:lnTo>
                <a:lnTo>
                  <a:pt x="538913" y="1298259"/>
                </a:lnTo>
                <a:lnTo>
                  <a:pt x="527179" y="1290956"/>
                </a:lnTo>
                <a:lnTo>
                  <a:pt x="515444" y="1282701"/>
                </a:lnTo>
                <a:lnTo>
                  <a:pt x="503710" y="1274446"/>
                </a:lnTo>
                <a:lnTo>
                  <a:pt x="492293" y="1265239"/>
                </a:lnTo>
                <a:lnTo>
                  <a:pt x="481193" y="1255396"/>
                </a:lnTo>
                <a:lnTo>
                  <a:pt x="470093" y="1244919"/>
                </a:lnTo>
                <a:lnTo>
                  <a:pt x="459310" y="1233806"/>
                </a:lnTo>
                <a:lnTo>
                  <a:pt x="448845" y="1222376"/>
                </a:lnTo>
                <a:lnTo>
                  <a:pt x="438696" y="1209994"/>
                </a:lnTo>
                <a:lnTo>
                  <a:pt x="429499" y="1197611"/>
                </a:lnTo>
                <a:lnTo>
                  <a:pt x="419985" y="1184276"/>
                </a:lnTo>
                <a:lnTo>
                  <a:pt x="411422" y="1170624"/>
                </a:lnTo>
                <a:lnTo>
                  <a:pt x="403176" y="1156336"/>
                </a:lnTo>
                <a:lnTo>
                  <a:pt x="395565" y="1141731"/>
                </a:lnTo>
                <a:lnTo>
                  <a:pt x="388588" y="1126809"/>
                </a:lnTo>
                <a:lnTo>
                  <a:pt x="385416" y="1119189"/>
                </a:lnTo>
                <a:lnTo>
                  <a:pt x="382245" y="1111569"/>
                </a:lnTo>
                <a:lnTo>
                  <a:pt x="379390" y="1103631"/>
                </a:lnTo>
                <a:lnTo>
                  <a:pt x="376853" y="1095694"/>
                </a:lnTo>
                <a:lnTo>
                  <a:pt x="374316" y="1087756"/>
                </a:lnTo>
                <a:lnTo>
                  <a:pt x="372096" y="1079501"/>
                </a:lnTo>
                <a:lnTo>
                  <a:pt x="369559" y="1070929"/>
                </a:lnTo>
                <a:lnTo>
                  <a:pt x="367656" y="1062674"/>
                </a:lnTo>
                <a:lnTo>
                  <a:pt x="366071" y="1054419"/>
                </a:lnTo>
                <a:lnTo>
                  <a:pt x="364485" y="1045846"/>
                </a:lnTo>
                <a:lnTo>
                  <a:pt x="363216" y="1037274"/>
                </a:lnTo>
                <a:lnTo>
                  <a:pt x="362265" y="1028384"/>
                </a:lnTo>
                <a:lnTo>
                  <a:pt x="361313" y="1019811"/>
                </a:lnTo>
                <a:lnTo>
                  <a:pt x="360996" y="1010921"/>
                </a:lnTo>
                <a:lnTo>
                  <a:pt x="360362" y="1002031"/>
                </a:lnTo>
                <a:lnTo>
                  <a:pt x="360362" y="992823"/>
                </a:lnTo>
                <a:lnTo>
                  <a:pt x="360679" y="975678"/>
                </a:lnTo>
                <a:lnTo>
                  <a:pt x="361948" y="958533"/>
                </a:lnTo>
                <a:lnTo>
                  <a:pt x="363533" y="941706"/>
                </a:lnTo>
                <a:lnTo>
                  <a:pt x="366071" y="924878"/>
                </a:lnTo>
                <a:lnTo>
                  <a:pt x="368925" y="908686"/>
                </a:lnTo>
                <a:lnTo>
                  <a:pt x="373048" y="892811"/>
                </a:lnTo>
                <a:lnTo>
                  <a:pt x="377171" y="876936"/>
                </a:lnTo>
                <a:lnTo>
                  <a:pt x="382245" y="861696"/>
                </a:lnTo>
                <a:lnTo>
                  <a:pt x="387953" y="847091"/>
                </a:lnTo>
                <a:lnTo>
                  <a:pt x="393979" y="832168"/>
                </a:lnTo>
                <a:lnTo>
                  <a:pt x="400956" y="818198"/>
                </a:lnTo>
                <a:lnTo>
                  <a:pt x="408568" y="804546"/>
                </a:lnTo>
                <a:lnTo>
                  <a:pt x="416179" y="791211"/>
                </a:lnTo>
                <a:lnTo>
                  <a:pt x="424425" y="778511"/>
                </a:lnTo>
                <a:lnTo>
                  <a:pt x="433305" y="766446"/>
                </a:lnTo>
                <a:lnTo>
                  <a:pt x="442819" y="754698"/>
                </a:lnTo>
                <a:lnTo>
                  <a:pt x="452650" y="743586"/>
                </a:lnTo>
                <a:lnTo>
                  <a:pt x="462482" y="732791"/>
                </a:lnTo>
                <a:lnTo>
                  <a:pt x="473264" y="722631"/>
                </a:lnTo>
                <a:lnTo>
                  <a:pt x="484047" y="713423"/>
                </a:lnTo>
                <a:lnTo>
                  <a:pt x="495464" y="704533"/>
                </a:lnTo>
                <a:lnTo>
                  <a:pt x="507516" y="696596"/>
                </a:lnTo>
                <a:lnTo>
                  <a:pt x="519567" y="688976"/>
                </a:lnTo>
                <a:lnTo>
                  <a:pt x="531936" y="682308"/>
                </a:lnTo>
                <a:lnTo>
                  <a:pt x="538278" y="679133"/>
                </a:lnTo>
                <a:lnTo>
                  <a:pt x="544938" y="676276"/>
                </a:lnTo>
                <a:lnTo>
                  <a:pt x="551281" y="673418"/>
                </a:lnTo>
                <a:lnTo>
                  <a:pt x="557941" y="670878"/>
                </a:lnTo>
                <a:lnTo>
                  <a:pt x="564284" y="668338"/>
                </a:lnTo>
                <a:lnTo>
                  <a:pt x="571261" y="666433"/>
                </a:lnTo>
                <a:lnTo>
                  <a:pt x="577921" y="664211"/>
                </a:lnTo>
                <a:lnTo>
                  <a:pt x="584898" y="662623"/>
                </a:lnTo>
                <a:lnTo>
                  <a:pt x="591875" y="661036"/>
                </a:lnTo>
                <a:lnTo>
                  <a:pt x="598535" y="659766"/>
                </a:lnTo>
                <a:lnTo>
                  <a:pt x="605830" y="658178"/>
                </a:lnTo>
                <a:lnTo>
                  <a:pt x="612490" y="657226"/>
                </a:lnTo>
                <a:lnTo>
                  <a:pt x="619784" y="656591"/>
                </a:lnTo>
                <a:lnTo>
                  <a:pt x="627078" y="655956"/>
                </a:lnTo>
                <a:lnTo>
                  <a:pt x="634055" y="655638"/>
                </a:lnTo>
                <a:close/>
                <a:moveTo>
                  <a:pt x="1604962" y="463550"/>
                </a:moveTo>
                <a:lnTo>
                  <a:pt x="1776412" y="463550"/>
                </a:lnTo>
                <a:lnTo>
                  <a:pt x="1776412" y="1252538"/>
                </a:lnTo>
                <a:lnTo>
                  <a:pt x="1604962" y="1252538"/>
                </a:lnTo>
                <a:lnTo>
                  <a:pt x="1604962" y="463550"/>
                </a:lnTo>
                <a:close/>
                <a:moveTo>
                  <a:pt x="0" y="0"/>
                </a:moveTo>
                <a:lnTo>
                  <a:pt x="2125663" y="0"/>
                </a:lnTo>
                <a:lnTo>
                  <a:pt x="2125663" y="171553"/>
                </a:lnTo>
                <a:lnTo>
                  <a:pt x="2039621" y="171553"/>
                </a:lnTo>
                <a:lnTo>
                  <a:pt x="2039621" y="1577975"/>
                </a:lnTo>
                <a:lnTo>
                  <a:pt x="1252220" y="1577975"/>
                </a:lnTo>
                <a:lnTo>
                  <a:pt x="1252220" y="1449310"/>
                </a:lnTo>
                <a:lnTo>
                  <a:pt x="1911033" y="1449310"/>
                </a:lnTo>
                <a:lnTo>
                  <a:pt x="1911033" y="171553"/>
                </a:lnTo>
                <a:lnTo>
                  <a:pt x="195263" y="171553"/>
                </a:lnTo>
                <a:lnTo>
                  <a:pt x="195263" y="1249164"/>
                </a:lnTo>
                <a:lnTo>
                  <a:pt x="66675" y="1249164"/>
                </a:lnTo>
                <a:lnTo>
                  <a:pt x="66675" y="171553"/>
                </a:lnTo>
                <a:lnTo>
                  <a:pt x="0" y="171553"/>
                </a:lnTo>
                <a:lnTo>
                  <a:pt x="0" y="0"/>
                </a:lnTo>
                <a:close/>
              </a:path>
            </a:pathLst>
          </a:custGeom>
          <a:solidFill>
            <a:schemeClr val="accent1">
              <a:lumMod val="40000"/>
              <a:lumOff val="60000"/>
            </a:schemeClr>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ea typeface="宋体" panose="02010600030101010101" pitchFamily="2" charset="-122"/>
            </a:endParaRPr>
          </a:p>
        </p:txBody>
      </p:sp>
      <p:sp>
        <p:nvSpPr>
          <p:cNvPr id="3" name="Rectangle 2">
            <a:extLst>
              <a:ext uri="{FF2B5EF4-FFF2-40B4-BE49-F238E27FC236}">
                <a16:creationId xmlns:a16="http://schemas.microsoft.com/office/drawing/2014/main" id="{BD15F604-D9EB-4888-8C01-6A5B094128F4}"/>
              </a:ext>
            </a:extLst>
          </p:cNvPr>
          <p:cNvSpPr>
            <a:spLocks noChangeArrowheads="1"/>
          </p:cNvSpPr>
          <p:nvPr/>
        </p:nvSpPr>
        <p:spPr bwMode="auto">
          <a:xfrm>
            <a:off x="395536" y="4482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文本框 5">
            <a:extLst>
              <a:ext uri="{FF2B5EF4-FFF2-40B4-BE49-F238E27FC236}">
                <a16:creationId xmlns:a16="http://schemas.microsoft.com/office/drawing/2014/main" id="{56227AEB-5613-4C24-A9FF-4047F629452D}"/>
              </a:ext>
            </a:extLst>
          </p:cNvPr>
          <p:cNvSpPr txBox="1"/>
          <p:nvPr/>
        </p:nvSpPr>
        <p:spPr>
          <a:xfrm flipH="1">
            <a:off x="5436096" y="1198494"/>
            <a:ext cx="3528393" cy="3600986"/>
          </a:xfrm>
          <a:prstGeom prst="rect">
            <a:avLst/>
          </a:prstGeom>
          <a:noFill/>
        </p:spPr>
        <p:txBody>
          <a:bodyPr wrap="square" lIns="0" tIns="0" rIns="0" bIns="0" rtlCol="0">
            <a:spAutoFit/>
          </a:bodyPr>
          <a:lstStyle/>
          <a:p>
            <a:r>
              <a:rPr lang="en-US" altLang="zh-CN" dirty="0"/>
              <a:t>        </a:t>
            </a:r>
            <a:r>
              <a:rPr lang="zh-CN" altLang="zh-CN" dirty="0"/>
              <a:t>辐射防护数据集成与监控系统软件能够采集子系统网络摄像头（</a:t>
            </a:r>
            <a:r>
              <a:rPr lang="en-US" altLang="zh-CN" dirty="0"/>
              <a:t>H264</a:t>
            </a:r>
            <a:r>
              <a:rPr lang="zh-CN" altLang="zh-CN" dirty="0"/>
              <a:t>视频格式）的图像信息，并在子系统界面上进行视频监控图像的播放。具有视频监控功能的子系统有：在线去污系统、离线去污系统、放射性废物收集系统、氚监测系统。</a:t>
            </a:r>
          </a:p>
          <a:p>
            <a:r>
              <a:rPr lang="en-US" altLang="zh-CN" dirty="0"/>
              <a:t>        </a:t>
            </a:r>
            <a:r>
              <a:rPr lang="zh-CN" altLang="zh-CN" dirty="0"/>
              <a:t>子系统视频监控采用网络摄像头，辐射防护数据集成与监控系统软件对网络摄像头 视频信息进行解码后，在子系统界面上进行视频播放。</a:t>
            </a:r>
          </a:p>
        </p:txBody>
      </p:sp>
      <p:sp>
        <p:nvSpPr>
          <p:cNvPr id="7" name="Rectangle 2">
            <a:extLst>
              <a:ext uri="{FF2B5EF4-FFF2-40B4-BE49-F238E27FC236}">
                <a16:creationId xmlns:a16="http://schemas.microsoft.com/office/drawing/2014/main" id="{6CA22F06-9C6B-486F-ABBA-19382CEB638C}"/>
              </a:ext>
            </a:extLst>
          </p:cNvPr>
          <p:cNvSpPr>
            <a:spLocks noChangeArrowheads="1"/>
          </p:cNvSpPr>
          <p:nvPr/>
        </p:nvSpPr>
        <p:spPr bwMode="auto">
          <a:xfrm>
            <a:off x="0" y="0"/>
            <a:ext cx="8049918"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10" name="Rectangle 4">
            <a:extLst>
              <a:ext uri="{FF2B5EF4-FFF2-40B4-BE49-F238E27FC236}">
                <a16:creationId xmlns:a16="http://schemas.microsoft.com/office/drawing/2014/main" id="{2842361A-F0C2-4B8E-8C27-85EF109586C2}"/>
              </a:ext>
            </a:extLst>
          </p:cNvPr>
          <p:cNvSpPr>
            <a:spLocks noChangeArrowheads="1"/>
          </p:cNvSpPr>
          <p:nvPr/>
        </p:nvSpPr>
        <p:spPr bwMode="auto">
          <a:xfrm>
            <a:off x="1979712" y="91574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2">
            <a:extLst>
              <a:ext uri="{FF2B5EF4-FFF2-40B4-BE49-F238E27FC236}">
                <a16:creationId xmlns:a16="http://schemas.microsoft.com/office/drawing/2014/main" id="{D8AB25C7-5A8D-42E9-9ADD-B8FA13A82799}"/>
              </a:ext>
            </a:extLst>
          </p:cNvPr>
          <p:cNvSpPr>
            <a:spLocks noChangeArrowheads="1"/>
          </p:cNvSpPr>
          <p:nvPr/>
        </p:nvSpPr>
        <p:spPr bwMode="auto">
          <a:xfrm>
            <a:off x="1114425" y="987927"/>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Rectangle 4">
            <a:extLst>
              <a:ext uri="{FF2B5EF4-FFF2-40B4-BE49-F238E27FC236}">
                <a16:creationId xmlns:a16="http://schemas.microsoft.com/office/drawing/2014/main" id="{9F026FD3-1070-48B0-BA1B-F0979AC5848D}"/>
              </a:ext>
            </a:extLst>
          </p:cNvPr>
          <p:cNvSpPr>
            <a:spLocks noChangeArrowheads="1"/>
          </p:cNvSpPr>
          <p:nvPr/>
        </p:nvSpPr>
        <p:spPr bwMode="auto">
          <a:xfrm>
            <a:off x="1140972" y="699969"/>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2">
            <a:extLst>
              <a:ext uri="{FF2B5EF4-FFF2-40B4-BE49-F238E27FC236}">
                <a16:creationId xmlns:a16="http://schemas.microsoft.com/office/drawing/2014/main" id="{5C11C83E-749A-44FB-A775-C08AC2098B14}"/>
              </a:ext>
            </a:extLst>
          </p:cNvPr>
          <p:cNvSpPr>
            <a:spLocks noChangeArrowheads="1"/>
          </p:cNvSpPr>
          <p:nvPr/>
        </p:nvSpPr>
        <p:spPr bwMode="auto">
          <a:xfrm>
            <a:off x="467544" y="793706"/>
            <a:ext cx="7543248"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11" name="Rectangle 2">
            <a:extLst>
              <a:ext uri="{FF2B5EF4-FFF2-40B4-BE49-F238E27FC236}">
                <a16:creationId xmlns:a16="http://schemas.microsoft.com/office/drawing/2014/main" id="{B322DF0F-0BD6-44B6-B951-02EF759F3434}"/>
              </a:ext>
            </a:extLst>
          </p:cNvPr>
          <p:cNvSpPr>
            <a:spLocks noChangeArrowheads="1"/>
          </p:cNvSpPr>
          <p:nvPr/>
        </p:nvSpPr>
        <p:spPr bwMode="auto">
          <a:xfrm>
            <a:off x="539552" y="709506"/>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5" name="Rectangle 4">
            <a:extLst>
              <a:ext uri="{FF2B5EF4-FFF2-40B4-BE49-F238E27FC236}">
                <a16:creationId xmlns:a16="http://schemas.microsoft.com/office/drawing/2014/main" id="{5CA331E4-F88E-445E-93CA-189DD892086C}"/>
              </a:ext>
            </a:extLst>
          </p:cNvPr>
          <p:cNvSpPr>
            <a:spLocks noChangeArrowheads="1"/>
          </p:cNvSpPr>
          <p:nvPr/>
        </p:nvSpPr>
        <p:spPr bwMode="auto">
          <a:xfrm>
            <a:off x="1095895" y="8473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 name="Rectangle 2">
            <a:extLst>
              <a:ext uri="{FF2B5EF4-FFF2-40B4-BE49-F238E27FC236}">
                <a16:creationId xmlns:a16="http://schemas.microsoft.com/office/drawing/2014/main" id="{874EC9FC-F1BF-4698-8902-F004E399830A}"/>
              </a:ext>
            </a:extLst>
          </p:cNvPr>
          <p:cNvSpPr>
            <a:spLocks noChangeArrowheads="1"/>
          </p:cNvSpPr>
          <p:nvPr/>
        </p:nvSpPr>
        <p:spPr bwMode="auto">
          <a:xfrm>
            <a:off x="2339752" y="153199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4" name="Rectangle 2">
            <a:extLst>
              <a:ext uri="{FF2B5EF4-FFF2-40B4-BE49-F238E27FC236}">
                <a16:creationId xmlns:a16="http://schemas.microsoft.com/office/drawing/2014/main" id="{3C75539E-B6B0-4C38-BF4C-39D072C33738}"/>
              </a:ext>
            </a:extLst>
          </p:cNvPr>
          <p:cNvSpPr>
            <a:spLocks noChangeArrowheads="1"/>
          </p:cNvSpPr>
          <p:nvPr/>
        </p:nvSpPr>
        <p:spPr bwMode="auto">
          <a:xfrm>
            <a:off x="1403648" y="84130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3" name="Rectangle 2">
            <a:extLst>
              <a:ext uri="{FF2B5EF4-FFF2-40B4-BE49-F238E27FC236}">
                <a16:creationId xmlns:a16="http://schemas.microsoft.com/office/drawing/2014/main" id="{93AF4898-9B55-4513-A5B7-FEA5B9020720}"/>
              </a:ext>
            </a:extLst>
          </p:cNvPr>
          <p:cNvSpPr>
            <a:spLocks noChangeArrowheads="1"/>
          </p:cNvSpPr>
          <p:nvPr/>
        </p:nvSpPr>
        <p:spPr bwMode="auto">
          <a:xfrm>
            <a:off x="467544" y="87502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7" name="对象 16">
            <a:extLst>
              <a:ext uri="{FF2B5EF4-FFF2-40B4-BE49-F238E27FC236}">
                <a16:creationId xmlns:a16="http://schemas.microsoft.com/office/drawing/2014/main" id="{283670D5-091B-4D3D-9AAF-44AC823D1D3A}"/>
              </a:ext>
            </a:extLst>
          </p:cNvPr>
          <p:cNvGraphicFramePr>
            <a:graphicFrameLocks noChangeAspect="1"/>
          </p:cNvGraphicFramePr>
          <p:nvPr>
            <p:extLst>
              <p:ext uri="{D42A27DB-BD31-4B8C-83A1-F6EECF244321}">
                <p14:modId xmlns:p14="http://schemas.microsoft.com/office/powerpoint/2010/main" val="1096960019"/>
              </p:ext>
            </p:extLst>
          </p:nvPr>
        </p:nvGraphicFramePr>
        <p:xfrm>
          <a:off x="467544" y="875022"/>
          <a:ext cx="4371975" cy="4162425"/>
        </p:xfrm>
        <a:graphic>
          <a:graphicData uri="http://schemas.openxmlformats.org/presentationml/2006/ole">
            <mc:AlternateContent xmlns:mc="http://schemas.openxmlformats.org/markup-compatibility/2006">
              <mc:Choice xmlns:v="urn:schemas-microsoft-com:vml" Requires="v">
                <p:oleObj spid="_x0000_s53263" name="Visio" r:id="rId4" imgW="4367323" imgH="4157751" progId="Visio.Drawing.15">
                  <p:embed/>
                </p:oleObj>
              </mc:Choice>
              <mc:Fallback>
                <p:oleObj name="Visio" r:id="rId4" imgW="4367323" imgH="4157751" progId="Visio.Drawing.15">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7544" y="875022"/>
                        <a:ext cx="4371975" cy="4162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1314853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4706" y="2"/>
            <a:ext cx="8459294" cy="588168"/>
          </a:xfrm>
        </p:spPr>
        <p:txBody>
          <a:bodyPr/>
          <a:lstStyle/>
          <a:p>
            <a:pPr algn="l"/>
            <a:r>
              <a:rPr lang="en-US" altLang="zh-CN" sz="3200" b="1" dirty="0">
                <a:solidFill>
                  <a:srgbClr val="F87A08"/>
                </a:solidFill>
              </a:rPr>
              <a:t>2</a:t>
            </a:r>
            <a:r>
              <a:rPr lang="en-US" altLang="zh-CN" sz="2000" b="1" dirty="0">
                <a:solidFill>
                  <a:schemeClr val="bg1"/>
                </a:solidFill>
              </a:rPr>
              <a:t>-</a:t>
            </a:r>
            <a:r>
              <a:rPr lang="en-US" altLang="zh-CN" sz="2000" b="1" dirty="0">
                <a:solidFill>
                  <a:schemeClr val="bg1"/>
                </a:solidFill>
                <a:latin typeface="微软雅黑" panose="020B0503020204020204" pitchFamily="34" charset="-122"/>
                <a:ea typeface="微软雅黑" panose="020B0503020204020204" pitchFamily="34" charset="-122"/>
              </a:rPr>
              <a:t>6 </a:t>
            </a:r>
            <a:r>
              <a:rPr lang="zh-CN" altLang="en-US" sz="2000" b="1" dirty="0">
                <a:solidFill>
                  <a:schemeClr val="bg1"/>
                </a:solidFill>
                <a:latin typeface="微软雅黑" panose="020B0503020204020204" pitchFamily="34" charset="-122"/>
                <a:ea typeface="微软雅黑" panose="020B0503020204020204" pitchFamily="34" charset="-122"/>
              </a:rPr>
              <a:t>日志</a:t>
            </a:r>
            <a:r>
              <a:rPr lang="en-US" altLang="zh-CN" sz="2000" b="1" dirty="0">
                <a:solidFill>
                  <a:schemeClr val="bg1"/>
                </a:solidFill>
                <a:latin typeface="微软雅黑" panose="020B0503020204020204" pitchFamily="34" charset="-122"/>
                <a:ea typeface="微软雅黑" panose="020B0503020204020204" pitchFamily="34" charset="-122"/>
              </a:rPr>
              <a:t>-</a:t>
            </a:r>
            <a:r>
              <a:rPr lang="zh-CN" altLang="en-US" sz="2000" b="1" dirty="0">
                <a:solidFill>
                  <a:schemeClr val="bg1"/>
                </a:solidFill>
                <a:latin typeface="微软雅黑" panose="020B0503020204020204" pitchFamily="34" charset="-122"/>
                <a:ea typeface="微软雅黑" panose="020B0503020204020204" pitchFamily="34" charset="-122"/>
              </a:rPr>
              <a:t>日志记录</a:t>
            </a:r>
          </a:p>
        </p:txBody>
      </p:sp>
      <p:sp>
        <p:nvSpPr>
          <p:cNvPr id="4" name="Rectangle 2"/>
          <p:cNvSpPr>
            <a:spLocks noChangeArrowheads="1"/>
          </p:cNvSpPr>
          <p:nvPr/>
        </p:nvSpPr>
        <p:spPr bwMode="auto">
          <a:xfrm flipV="1">
            <a:off x="3703421" y="-956571"/>
            <a:ext cx="7517829"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ctr" anchorCtr="0" compatLnSpc="1">
            <a:prstTxWarp prst="textNoShape">
              <a:avLst/>
            </a:prstTxWarp>
            <a:spAutoFit/>
          </a:bodyPr>
          <a:lstStyle/>
          <a:p>
            <a:endParaRPr lang="zh-CN" altLang="en-US"/>
          </a:p>
        </p:txBody>
      </p:sp>
      <p:sp>
        <p:nvSpPr>
          <p:cNvPr id="19" name="KSO_Shape"/>
          <p:cNvSpPr>
            <a:spLocks/>
          </p:cNvSpPr>
          <p:nvPr/>
        </p:nvSpPr>
        <p:spPr bwMode="auto">
          <a:xfrm>
            <a:off x="251520" y="138559"/>
            <a:ext cx="433186" cy="264666"/>
          </a:xfrm>
          <a:custGeom>
            <a:avLst/>
            <a:gdLst>
              <a:gd name="T0" fmla="*/ 432030 w 2125663"/>
              <a:gd name="T1" fmla="*/ 1344893 h 1811338"/>
              <a:gd name="T2" fmla="*/ 462740 w 2125663"/>
              <a:gd name="T3" fmla="*/ 1477960 h 1811338"/>
              <a:gd name="T4" fmla="*/ 513638 w 2125663"/>
              <a:gd name="T5" fmla="*/ 1557743 h 1811338"/>
              <a:gd name="T6" fmla="*/ 516481 w 2125663"/>
              <a:gd name="T7" fmla="*/ 1336346 h 1811338"/>
              <a:gd name="T8" fmla="*/ 503401 w 2125663"/>
              <a:gd name="T9" fmla="*/ 1310416 h 1811338"/>
              <a:gd name="T10" fmla="*/ 515913 w 2125663"/>
              <a:gd name="T11" fmla="*/ 1250009 h 1811338"/>
              <a:gd name="T12" fmla="*/ 618846 w 2125663"/>
              <a:gd name="T13" fmla="*/ 1242885 h 1811338"/>
              <a:gd name="T14" fmla="*/ 643583 w 2125663"/>
              <a:gd name="T15" fmla="*/ 1263116 h 1811338"/>
              <a:gd name="T16" fmla="*/ 642446 w 2125663"/>
              <a:gd name="T17" fmla="*/ 1324948 h 1811338"/>
              <a:gd name="T18" fmla="*/ 619414 w 2125663"/>
              <a:gd name="T19" fmla="*/ 1342899 h 1811338"/>
              <a:gd name="T20" fmla="*/ 664057 w 2125663"/>
              <a:gd name="T21" fmla="*/ 1524691 h 1811338"/>
              <a:gd name="T22" fmla="*/ 704434 w 2125663"/>
              <a:gd name="T23" fmla="*/ 1417553 h 1811338"/>
              <a:gd name="T24" fmla="*/ 725191 w 2125663"/>
              <a:gd name="T25" fmla="*/ 1259697 h 1811338"/>
              <a:gd name="T26" fmla="*/ 857412 w 2125663"/>
              <a:gd name="T27" fmla="*/ 1192451 h 1811338"/>
              <a:gd name="T28" fmla="*/ 923096 w 2125663"/>
              <a:gd name="T29" fmla="*/ 1212682 h 1811338"/>
              <a:gd name="T30" fmla="*/ 970013 w 2125663"/>
              <a:gd name="T31" fmla="*/ 1259697 h 1811338"/>
              <a:gd name="T32" fmla="*/ 990201 w 2125663"/>
              <a:gd name="T33" fmla="*/ 1325233 h 1811338"/>
              <a:gd name="T34" fmla="*/ 980818 w 2125663"/>
              <a:gd name="T35" fmla="*/ 1537228 h 1811338"/>
              <a:gd name="T36" fmla="*/ 935891 w 2125663"/>
              <a:gd name="T37" fmla="*/ 1570566 h 1811338"/>
              <a:gd name="T38" fmla="*/ 798837 w 2125663"/>
              <a:gd name="T39" fmla="*/ 1607608 h 1811338"/>
              <a:gd name="T40" fmla="*/ 617424 w 2125663"/>
              <a:gd name="T41" fmla="*/ 1622140 h 1811338"/>
              <a:gd name="T42" fmla="*/ 428049 w 2125663"/>
              <a:gd name="T43" fmla="*/ 1615872 h 1811338"/>
              <a:gd name="T44" fmla="*/ 264551 w 2125663"/>
              <a:gd name="T45" fmla="*/ 1588232 h 1811338"/>
              <a:gd name="T46" fmla="*/ 180669 w 2125663"/>
              <a:gd name="T47" fmla="*/ 1549481 h 1811338"/>
              <a:gd name="T48" fmla="*/ 159912 w 2125663"/>
              <a:gd name="T49" fmla="*/ 1517283 h 1811338"/>
              <a:gd name="T50" fmla="*/ 167873 w 2125663"/>
              <a:gd name="T51" fmla="*/ 1284201 h 1811338"/>
              <a:gd name="T52" fmla="*/ 205123 w 2125663"/>
              <a:gd name="T53" fmla="*/ 1228638 h 1811338"/>
              <a:gd name="T54" fmla="*/ 264266 w 2125663"/>
              <a:gd name="T55" fmla="*/ 1196440 h 1811338"/>
              <a:gd name="T56" fmla="*/ 421225 w 2125663"/>
              <a:gd name="T57" fmla="*/ 1183048 h 1811338"/>
              <a:gd name="T58" fmla="*/ 433514 w 2125663"/>
              <a:gd name="T59" fmla="*/ 761303 h 1811338"/>
              <a:gd name="T60" fmla="*/ 391450 w 2125663"/>
              <a:gd name="T61" fmla="*/ 813630 h 1811338"/>
              <a:gd name="T62" fmla="*/ 379229 w 2125663"/>
              <a:gd name="T63" fmla="*/ 902075 h 1811338"/>
              <a:gd name="T64" fmla="*/ 414756 w 2125663"/>
              <a:gd name="T65" fmla="*/ 1016114 h 1811338"/>
              <a:gd name="T66" fmla="*/ 487516 w 2125663"/>
              <a:gd name="T67" fmla="*/ 1099439 h 1811338"/>
              <a:gd name="T68" fmla="*/ 567666 w 2125663"/>
              <a:gd name="T69" fmla="*/ 1135272 h 1811338"/>
              <a:gd name="T70" fmla="*/ 645542 w 2125663"/>
              <a:gd name="T71" fmla="*/ 1111099 h 1811338"/>
              <a:gd name="T72" fmla="*/ 722282 w 2125663"/>
              <a:gd name="T73" fmla="*/ 1035452 h 1811338"/>
              <a:gd name="T74" fmla="*/ 767757 w 2125663"/>
              <a:gd name="T75" fmla="*/ 926248 h 1811338"/>
              <a:gd name="T76" fmla="*/ 666290 w 2125663"/>
              <a:gd name="T77" fmla="*/ 863967 h 1811338"/>
              <a:gd name="T78" fmla="*/ 546918 w 2125663"/>
              <a:gd name="T79" fmla="*/ 832116 h 1811338"/>
              <a:gd name="T80" fmla="*/ 484389 w 2125663"/>
              <a:gd name="T81" fmla="*/ 790595 h 1811338"/>
              <a:gd name="T82" fmla="*/ 452273 w 2125663"/>
              <a:gd name="T83" fmla="*/ 760734 h 1811338"/>
              <a:gd name="T84" fmla="*/ 568234 w 2125663"/>
              <a:gd name="T85" fmla="*/ 587258 h 1811338"/>
              <a:gd name="T86" fmla="*/ 631616 w 2125663"/>
              <a:gd name="T87" fmla="*/ 594937 h 1811338"/>
              <a:gd name="T88" fmla="*/ 705513 w 2125663"/>
              <a:gd name="T89" fmla="*/ 631054 h 1811338"/>
              <a:gd name="T90" fmla="*/ 790210 w 2125663"/>
              <a:gd name="T91" fmla="*/ 732864 h 1811338"/>
              <a:gd name="T92" fmla="*/ 826306 w 2125663"/>
              <a:gd name="T93" fmla="*/ 873920 h 1811338"/>
              <a:gd name="T94" fmla="*/ 818064 w 2125663"/>
              <a:gd name="T95" fmla="*/ 959237 h 1811338"/>
              <a:gd name="T96" fmla="*/ 780831 w 2125663"/>
              <a:gd name="T97" fmla="*/ 1048534 h 1811338"/>
              <a:gd name="T98" fmla="*/ 687607 w 2125663"/>
              <a:gd name="T99" fmla="*/ 1148922 h 1811338"/>
              <a:gd name="T100" fmla="*/ 588983 w 2125663"/>
              <a:gd name="T101" fmla="*/ 1190727 h 1811338"/>
              <a:gd name="T102" fmla="*/ 525033 w 2125663"/>
              <a:gd name="T103" fmla="*/ 1182480 h 1811338"/>
              <a:gd name="T104" fmla="*/ 421293 w 2125663"/>
              <a:gd name="T105" fmla="*/ 1115081 h 1811338"/>
              <a:gd name="T106" fmla="*/ 345406 w 2125663"/>
              <a:gd name="T107" fmla="*/ 1002463 h 1811338"/>
              <a:gd name="T108" fmla="*/ 325511 w 2125663"/>
              <a:gd name="T109" fmla="*/ 929092 h 1811338"/>
              <a:gd name="T110" fmla="*/ 330627 w 2125663"/>
              <a:gd name="T111" fmla="*/ 813915 h 1811338"/>
              <a:gd name="T112" fmla="*/ 388324 w 2125663"/>
              <a:gd name="T113" fmla="*/ 686510 h 1811338"/>
              <a:gd name="T114" fmla="*/ 482400 w 2125663"/>
              <a:gd name="T115" fmla="*/ 608303 h 1811338"/>
              <a:gd name="T116" fmla="*/ 542939 w 2125663"/>
              <a:gd name="T117" fmla="*/ 589534 h 1811338"/>
              <a:gd name="T118" fmla="*/ 0 w 2125663"/>
              <a:gd name="T119" fmla="*/ 0 h 1811338"/>
              <a:gd name="T120" fmla="*/ 174993 w 2125663"/>
              <a:gd name="T121" fmla="*/ 1118883 h 181133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125663" h="1811338">
                <a:moveTo>
                  <a:pt x="470017" y="1320800"/>
                </a:moveTo>
                <a:lnTo>
                  <a:pt x="470335" y="1343069"/>
                </a:lnTo>
                <a:lnTo>
                  <a:pt x="471286" y="1364382"/>
                </a:lnTo>
                <a:lnTo>
                  <a:pt x="472238" y="1385696"/>
                </a:lnTo>
                <a:lnTo>
                  <a:pt x="473190" y="1406374"/>
                </a:lnTo>
                <a:lnTo>
                  <a:pt x="474459" y="1426415"/>
                </a:lnTo>
                <a:lnTo>
                  <a:pt x="476363" y="1446139"/>
                </a:lnTo>
                <a:lnTo>
                  <a:pt x="478267" y="1464908"/>
                </a:lnTo>
                <a:lnTo>
                  <a:pt x="480170" y="1483677"/>
                </a:lnTo>
                <a:lnTo>
                  <a:pt x="482074" y="1501491"/>
                </a:lnTo>
                <a:lnTo>
                  <a:pt x="484612" y="1518988"/>
                </a:lnTo>
                <a:lnTo>
                  <a:pt x="487468" y="1535530"/>
                </a:lnTo>
                <a:lnTo>
                  <a:pt x="490323" y="1552072"/>
                </a:lnTo>
                <a:lnTo>
                  <a:pt x="493179" y="1567660"/>
                </a:lnTo>
                <a:lnTo>
                  <a:pt x="496352" y="1582611"/>
                </a:lnTo>
                <a:lnTo>
                  <a:pt x="500159" y="1597563"/>
                </a:lnTo>
                <a:lnTo>
                  <a:pt x="503649" y="1611560"/>
                </a:lnTo>
                <a:lnTo>
                  <a:pt x="507774" y="1624921"/>
                </a:lnTo>
                <a:lnTo>
                  <a:pt x="511899" y="1637646"/>
                </a:lnTo>
                <a:lnTo>
                  <a:pt x="516341" y="1650052"/>
                </a:lnTo>
                <a:lnTo>
                  <a:pt x="520783" y="1661505"/>
                </a:lnTo>
                <a:lnTo>
                  <a:pt x="525859" y="1672639"/>
                </a:lnTo>
                <a:lnTo>
                  <a:pt x="530936" y="1683137"/>
                </a:lnTo>
                <a:lnTo>
                  <a:pt x="536329" y="1692998"/>
                </a:lnTo>
                <a:lnTo>
                  <a:pt x="541723" y="1702224"/>
                </a:lnTo>
                <a:lnTo>
                  <a:pt x="547752" y="1710813"/>
                </a:lnTo>
                <a:lnTo>
                  <a:pt x="553463" y="1718766"/>
                </a:lnTo>
                <a:lnTo>
                  <a:pt x="559808" y="1726083"/>
                </a:lnTo>
                <a:lnTo>
                  <a:pt x="566154" y="1732763"/>
                </a:lnTo>
                <a:lnTo>
                  <a:pt x="573134" y="1739125"/>
                </a:lnTo>
                <a:lnTo>
                  <a:pt x="580114" y="1744215"/>
                </a:lnTo>
                <a:lnTo>
                  <a:pt x="587412" y="1749305"/>
                </a:lnTo>
                <a:lnTo>
                  <a:pt x="594709" y="1753123"/>
                </a:lnTo>
                <a:lnTo>
                  <a:pt x="594709" y="1499901"/>
                </a:lnTo>
                <a:lnTo>
                  <a:pt x="591537" y="1499264"/>
                </a:lnTo>
                <a:lnTo>
                  <a:pt x="588047" y="1498310"/>
                </a:lnTo>
                <a:lnTo>
                  <a:pt x="584874" y="1497038"/>
                </a:lnTo>
                <a:lnTo>
                  <a:pt x="582018" y="1495765"/>
                </a:lnTo>
                <a:lnTo>
                  <a:pt x="579163" y="1494175"/>
                </a:lnTo>
                <a:lnTo>
                  <a:pt x="576307" y="1491948"/>
                </a:lnTo>
                <a:lnTo>
                  <a:pt x="573769" y="1489721"/>
                </a:lnTo>
                <a:lnTo>
                  <a:pt x="571548" y="1487494"/>
                </a:lnTo>
                <a:lnTo>
                  <a:pt x="569327" y="1484949"/>
                </a:lnTo>
                <a:lnTo>
                  <a:pt x="567106" y="1482404"/>
                </a:lnTo>
                <a:lnTo>
                  <a:pt x="565519" y="1479223"/>
                </a:lnTo>
                <a:lnTo>
                  <a:pt x="564250" y="1476360"/>
                </a:lnTo>
                <a:lnTo>
                  <a:pt x="563298" y="1473179"/>
                </a:lnTo>
                <a:lnTo>
                  <a:pt x="562347" y="1469998"/>
                </a:lnTo>
                <a:lnTo>
                  <a:pt x="562029" y="1466180"/>
                </a:lnTo>
                <a:lnTo>
                  <a:pt x="561712" y="1462999"/>
                </a:lnTo>
                <a:lnTo>
                  <a:pt x="561712" y="1425143"/>
                </a:lnTo>
                <a:lnTo>
                  <a:pt x="562029" y="1421007"/>
                </a:lnTo>
                <a:lnTo>
                  <a:pt x="562664" y="1417508"/>
                </a:lnTo>
                <a:lnTo>
                  <a:pt x="563616" y="1414009"/>
                </a:lnTo>
                <a:lnTo>
                  <a:pt x="564885" y="1410191"/>
                </a:lnTo>
                <a:lnTo>
                  <a:pt x="566154" y="1407010"/>
                </a:lnTo>
                <a:lnTo>
                  <a:pt x="568375" y="1403829"/>
                </a:lnTo>
                <a:lnTo>
                  <a:pt x="570596" y="1400966"/>
                </a:lnTo>
                <a:lnTo>
                  <a:pt x="572817" y="1398103"/>
                </a:lnTo>
                <a:lnTo>
                  <a:pt x="575673" y="1395558"/>
                </a:lnTo>
                <a:lnTo>
                  <a:pt x="578528" y="1393649"/>
                </a:lnTo>
                <a:lnTo>
                  <a:pt x="581701" y="1391741"/>
                </a:lnTo>
                <a:lnTo>
                  <a:pt x="584874" y="1390150"/>
                </a:lnTo>
                <a:lnTo>
                  <a:pt x="588364" y="1388878"/>
                </a:lnTo>
                <a:lnTo>
                  <a:pt x="592171" y="1387605"/>
                </a:lnTo>
                <a:lnTo>
                  <a:pt x="595979" y="1386969"/>
                </a:lnTo>
                <a:lnTo>
                  <a:pt x="599786" y="1386969"/>
                </a:lnTo>
                <a:lnTo>
                  <a:pt x="682597" y="1386969"/>
                </a:lnTo>
                <a:lnTo>
                  <a:pt x="686721" y="1386969"/>
                </a:lnTo>
                <a:lnTo>
                  <a:pt x="690529" y="1387605"/>
                </a:lnTo>
                <a:lnTo>
                  <a:pt x="694019" y="1388878"/>
                </a:lnTo>
                <a:lnTo>
                  <a:pt x="697826" y="1390150"/>
                </a:lnTo>
                <a:lnTo>
                  <a:pt x="700999" y="1391741"/>
                </a:lnTo>
                <a:lnTo>
                  <a:pt x="704172" y="1393649"/>
                </a:lnTo>
                <a:lnTo>
                  <a:pt x="707345" y="1395558"/>
                </a:lnTo>
                <a:lnTo>
                  <a:pt x="709883" y="1398103"/>
                </a:lnTo>
                <a:lnTo>
                  <a:pt x="712104" y="1400966"/>
                </a:lnTo>
                <a:lnTo>
                  <a:pt x="714325" y="1403829"/>
                </a:lnTo>
                <a:lnTo>
                  <a:pt x="716229" y="1407010"/>
                </a:lnTo>
                <a:lnTo>
                  <a:pt x="718132" y="1410191"/>
                </a:lnTo>
                <a:lnTo>
                  <a:pt x="719402" y="1414009"/>
                </a:lnTo>
                <a:lnTo>
                  <a:pt x="720353" y="1417508"/>
                </a:lnTo>
                <a:lnTo>
                  <a:pt x="720671" y="1421007"/>
                </a:lnTo>
                <a:lnTo>
                  <a:pt x="720988" y="1425143"/>
                </a:lnTo>
                <a:lnTo>
                  <a:pt x="720988" y="1462999"/>
                </a:lnTo>
                <a:lnTo>
                  <a:pt x="720988" y="1466180"/>
                </a:lnTo>
                <a:lnTo>
                  <a:pt x="720353" y="1469998"/>
                </a:lnTo>
                <a:lnTo>
                  <a:pt x="719719" y="1473179"/>
                </a:lnTo>
                <a:lnTo>
                  <a:pt x="718450" y="1476360"/>
                </a:lnTo>
                <a:lnTo>
                  <a:pt x="716863" y="1479223"/>
                </a:lnTo>
                <a:lnTo>
                  <a:pt x="715277" y="1482404"/>
                </a:lnTo>
                <a:lnTo>
                  <a:pt x="713373" y="1484949"/>
                </a:lnTo>
                <a:lnTo>
                  <a:pt x="711469" y="1487494"/>
                </a:lnTo>
                <a:lnTo>
                  <a:pt x="708931" y="1489721"/>
                </a:lnTo>
                <a:lnTo>
                  <a:pt x="706710" y="1491948"/>
                </a:lnTo>
                <a:lnTo>
                  <a:pt x="703537" y="1494175"/>
                </a:lnTo>
                <a:lnTo>
                  <a:pt x="700682" y="1495765"/>
                </a:lnTo>
                <a:lnTo>
                  <a:pt x="697826" y="1497038"/>
                </a:lnTo>
                <a:lnTo>
                  <a:pt x="694653" y="1498310"/>
                </a:lnTo>
                <a:lnTo>
                  <a:pt x="691163" y="1499264"/>
                </a:lnTo>
                <a:lnTo>
                  <a:pt x="687991" y="1499901"/>
                </a:lnTo>
                <a:lnTo>
                  <a:pt x="687991" y="1753123"/>
                </a:lnTo>
                <a:lnTo>
                  <a:pt x="695605" y="1749305"/>
                </a:lnTo>
                <a:lnTo>
                  <a:pt x="702586" y="1744215"/>
                </a:lnTo>
                <a:lnTo>
                  <a:pt x="709566" y="1739125"/>
                </a:lnTo>
                <a:lnTo>
                  <a:pt x="716229" y="1732763"/>
                </a:lnTo>
                <a:lnTo>
                  <a:pt x="722892" y="1726083"/>
                </a:lnTo>
                <a:lnTo>
                  <a:pt x="729237" y="1718766"/>
                </a:lnTo>
                <a:lnTo>
                  <a:pt x="734948" y="1710813"/>
                </a:lnTo>
                <a:lnTo>
                  <a:pt x="740977" y="1702224"/>
                </a:lnTo>
                <a:lnTo>
                  <a:pt x="746371" y="1692998"/>
                </a:lnTo>
                <a:lnTo>
                  <a:pt x="751447" y="1683137"/>
                </a:lnTo>
                <a:lnTo>
                  <a:pt x="756841" y="1672639"/>
                </a:lnTo>
                <a:lnTo>
                  <a:pt x="761600" y="1661505"/>
                </a:lnTo>
                <a:lnTo>
                  <a:pt x="766359" y="1650052"/>
                </a:lnTo>
                <a:lnTo>
                  <a:pt x="770801" y="1637646"/>
                </a:lnTo>
                <a:lnTo>
                  <a:pt x="774926" y="1624921"/>
                </a:lnTo>
                <a:lnTo>
                  <a:pt x="779051" y="1611560"/>
                </a:lnTo>
                <a:lnTo>
                  <a:pt x="782541" y="1597563"/>
                </a:lnTo>
                <a:lnTo>
                  <a:pt x="786031" y="1582611"/>
                </a:lnTo>
                <a:lnTo>
                  <a:pt x="789521" y="1567660"/>
                </a:lnTo>
                <a:lnTo>
                  <a:pt x="792377" y="1552072"/>
                </a:lnTo>
                <a:lnTo>
                  <a:pt x="795232" y="1535530"/>
                </a:lnTo>
                <a:lnTo>
                  <a:pt x="797770" y="1518988"/>
                </a:lnTo>
                <a:lnTo>
                  <a:pt x="800626" y="1501491"/>
                </a:lnTo>
                <a:lnTo>
                  <a:pt x="802530" y="1483677"/>
                </a:lnTo>
                <a:lnTo>
                  <a:pt x="804751" y="1464908"/>
                </a:lnTo>
                <a:lnTo>
                  <a:pt x="806337" y="1446139"/>
                </a:lnTo>
                <a:lnTo>
                  <a:pt x="807923" y="1426415"/>
                </a:lnTo>
                <a:lnTo>
                  <a:pt x="809193" y="1406374"/>
                </a:lnTo>
                <a:lnTo>
                  <a:pt x="810779" y="1385696"/>
                </a:lnTo>
                <a:lnTo>
                  <a:pt x="811731" y="1364382"/>
                </a:lnTo>
                <a:lnTo>
                  <a:pt x="812365" y="1343069"/>
                </a:lnTo>
                <a:lnTo>
                  <a:pt x="813000" y="1320800"/>
                </a:lnTo>
                <a:lnTo>
                  <a:pt x="840921" y="1322709"/>
                </a:lnTo>
                <a:lnTo>
                  <a:pt x="866621" y="1324300"/>
                </a:lnTo>
                <a:lnTo>
                  <a:pt x="909771" y="1327481"/>
                </a:lnTo>
                <a:lnTo>
                  <a:pt x="938644" y="1330026"/>
                </a:lnTo>
                <a:lnTo>
                  <a:pt x="948797" y="1330980"/>
                </a:lnTo>
                <a:lnTo>
                  <a:pt x="956729" y="1331298"/>
                </a:lnTo>
                <a:lnTo>
                  <a:pt x="964661" y="1331934"/>
                </a:lnTo>
                <a:lnTo>
                  <a:pt x="972593" y="1332889"/>
                </a:lnTo>
                <a:lnTo>
                  <a:pt x="980208" y="1334161"/>
                </a:lnTo>
                <a:lnTo>
                  <a:pt x="987823" y="1335752"/>
                </a:lnTo>
                <a:lnTo>
                  <a:pt x="995437" y="1337979"/>
                </a:lnTo>
                <a:lnTo>
                  <a:pt x="1002418" y="1340205"/>
                </a:lnTo>
                <a:lnTo>
                  <a:pt x="1009715" y="1343387"/>
                </a:lnTo>
                <a:lnTo>
                  <a:pt x="1016378" y="1346250"/>
                </a:lnTo>
                <a:lnTo>
                  <a:pt x="1023358" y="1349749"/>
                </a:lnTo>
                <a:lnTo>
                  <a:pt x="1030021" y="1353885"/>
                </a:lnTo>
                <a:lnTo>
                  <a:pt x="1036050" y="1357702"/>
                </a:lnTo>
                <a:lnTo>
                  <a:pt x="1042395" y="1361837"/>
                </a:lnTo>
                <a:lnTo>
                  <a:pt x="1048106" y="1366927"/>
                </a:lnTo>
                <a:lnTo>
                  <a:pt x="1053817" y="1371699"/>
                </a:lnTo>
                <a:lnTo>
                  <a:pt x="1059211" y="1377107"/>
                </a:lnTo>
                <a:lnTo>
                  <a:pt x="1064605" y="1382197"/>
                </a:lnTo>
                <a:lnTo>
                  <a:pt x="1069364" y="1388241"/>
                </a:lnTo>
                <a:lnTo>
                  <a:pt x="1073806" y="1393967"/>
                </a:lnTo>
                <a:lnTo>
                  <a:pt x="1078248" y="1400012"/>
                </a:lnTo>
                <a:lnTo>
                  <a:pt x="1082373" y="1406374"/>
                </a:lnTo>
                <a:lnTo>
                  <a:pt x="1085863" y="1413054"/>
                </a:lnTo>
                <a:lnTo>
                  <a:pt x="1089670" y="1419735"/>
                </a:lnTo>
                <a:lnTo>
                  <a:pt x="1092843" y="1426734"/>
                </a:lnTo>
                <a:lnTo>
                  <a:pt x="1095381" y="1433732"/>
                </a:lnTo>
                <a:lnTo>
                  <a:pt x="1097920" y="1441049"/>
                </a:lnTo>
                <a:lnTo>
                  <a:pt x="1100141" y="1448684"/>
                </a:lnTo>
                <a:lnTo>
                  <a:pt x="1101727" y="1456000"/>
                </a:lnTo>
                <a:lnTo>
                  <a:pt x="1103314" y="1463635"/>
                </a:lnTo>
                <a:lnTo>
                  <a:pt x="1104265" y="1471588"/>
                </a:lnTo>
                <a:lnTo>
                  <a:pt x="1104900" y="1479541"/>
                </a:lnTo>
                <a:lnTo>
                  <a:pt x="1104900" y="1487494"/>
                </a:lnTo>
                <a:lnTo>
                  <a:pt x="1104900" y="1686000"/>
                </a:lnTo>
                <a:lnTo>
                  <a:pt x="1104900" y="1690135"/>
                </a:lnTo>
                <a:lnTo>
                  <a:pt x="1104265" y="1693953"/>
                </a:lnTo>
                <a:lnTo>
                  <a:pt x="1103631" y="1697770"/>
                </a:lnTo>
                <a:lnTo>
                  <a:pt x="1102362" y="1701906"/>
                </a:lnTo>
                <a:lnTo>
                  <a:pt x="1101093" y="1705405"/>
                </a:lnTo>
                <a:lnTo>
                  <a:pt x="1099189" y="1709222"/>
                </a:lnTo>
                <a:lnTo>
                  <a:pt x="1096968" y="1713040"/>
                </a:lnTo>
                <a:lnTo>
                  <a:pt x="1094430" y="1716221"/>
                </a:lnTo>
                <a:lnTo>
                  <a:pt x="1091891" y="1719720"/>
                </a:lnTo>
                <a:lnTo>
                  <a:pt x="1089036" y="1722901"/>
                </a:lnTo>
                <a:lnTo>
                  <a:pt x="1085546" y="1726719"/>
                </a:lnTo>
                <a:lnTo>
                  <a:pt x="1082056" y="1729900"/>
                </a:lnTo>
                <a:lnTo>
                  <a:pt x="1078248" y="1732763"/>
                </a:lnTo>
                <a:lnTo>
                  <a:pt x="1074124" y="1736262"/>
                </a:lnTo>
                <a:lnTo>
                  <a:pt x="1069682" y="1739125"/>
                </a:lnTo>
                <a:lnTo>
                  <a:pt x="1065240" y="1741989"/>
                </a:lnTo>
                <a:lnTo>
                  <a:pt x="1055404" y="1748033"/>
                </a:lnTo>
                <a:lnTo>
                  <a:pt x="1044299" y="1753441"/>
                </a:lnTo>
                <a:lnTo>
                  <a:pt x="1032560" y="1758531"/>
                </a:lnTo>
                <a:lnTo>
                  <a:pt x="1019868" y="1763939"/>
                </a:lnTo>
                <a:lnTo>
                  <a:pt x="1005908" y="1768392"/>
                </a:lnTo>
                <a:lnTo>
                  <a:pt x="991630" y="1773164"/>
                </a:lnTo>
                <a:lnTo>
                  <a:pt x="976718" y="1777300"/>
                </a:lnTo>
                <a:lnTo>
                  <a:pt x="960854" y="1781117"/>
                </a:lnTo>
                <a:lnTo>
                  <a:pt x="944038" y="1784934"/>
                </a:lnTo>
                <a:lnTo>
                  <a:pt x="927222" y="1788434"/>
                </a:lnTo>
                <a:lnTo>
                  <a:pt x="909454" y="1791615"/>
                </a:lnTo>
                <a:lnTo>
                  <a:pt x="891369" y="1794796"/>
                </a:lnTo>
                <a:lnTo>
                  <a:pt x="872332" y="1797341"/>
                </a:lnTo>
                <a:lnTo>
                  <a:pt x="853295" y="1799886"/>
                </a:lnTo>
                <a:lnTo>
                  <a:pt x="833941" y="1801795"/>
                </a:lnTo>
                <a:lnTo>
                  <a:pt x="813952" y="1804022"/>
                </a:lnTo>
                <a:lnTo>
                  <a:pt x="793328" y="1805930"/>
                </a:lnTo>
                <a:lnTo>
                  <a:pt x="773022" y="1807203"/>
                </a:lnTo>
                <a:lnTo>
                  <a:pt x="752399" y="1808475"/>
                </a:lnTo>
                <a:lnTo>
                  <a:pt x="731458" y="1809748"/>
                </a:lnTo>
                <a:lnTo>
                  <a:pt x="710200" y="1810384"/>
                </a:lnTo>
                <a:lnTo>
                  <a:pt x="688942" y="1811020"/>
                </a:lnTo>
                <a:lnTo>
                  <a:pt x="667684" y="1811338"/>
                </a:lnTo>
                <a:lnTo>
                  <a:pt x="646427" y="1811338"/>
                </a:lnTo>
                <a:lnTo>
                  <a:pt x="625486" y="1811338"/>
                </a:lnTo>
                <a:lnTo>
                  <a:pt x="603911" y="1811020"/>
                </a:lnTo>
                <a:lnTo>
                  <a:pt x="582653" y="1810384"/>
                </a:lnTo>
                <a:lnTo>
                  <a:pt x="561395" y="1809748"/>
                </a:lnTo>
                <a:lnTo>
                  <a:pt x="540137" y="1808475"/>
                </a:lnTo>
                <a:lnTo>
                  <a:pt x="518879" y="1807203"/>
                </a:lnTo>
                <a:lnTo>
                  <a:pt x="498573" y="1805930"/>
                </a:lnTo>
                <a:lnTo>
                  <a:pt x="477632" y="1804022"/>
                </a:lnTo>
                <a:lnTo>
                  <a:pt x="457326" y="1801795"/>
                </a:lnTo>
                <a:lnTo>
                  <a:pt x="437337" y="1799886"/>
                </a:lnTo>
                <a:lnTo>
                  <a:pt x="417983" y="1797341"/>
                </a:lnTo>
                <a:lnTo>
                  <a:pt x="398629" y="1794796"/>
                </a:lnTo>
                <a:lnTo>
                  <a:pt x="379909" y="1791615"/>
                </a:lnTo>
                <a:lnTo>
                  <a:pt x="361824" y="1788434"/>
                </a:lnTo>
                <a:lnTo>
                  <a:pt x="344056" y="1784934"/>
                </a:lnTo>
                <a:lnTo>
                  <a:pt x="327240" y="1781117"/>
                </a:lnTo>
                <a:lnTo>
                  <a:pt x="310741" y="1777300"/>
                </a:lnTo>
                <a:lnTo>
                  <a:pt x="295195" y="1773164"/>
                </a:lnTo>
                <a:lnTo>
                  <a:pt x="280600" y="1768392"/>
                </a:lnTo>
                <a:lnTo>
                  <a:pt x="266322" y="1763939"/>
                </a:lnTo>
                <a:lnTo>
                  <a:pt x="252996" y="1758531"/>
                </a:lnTo>
                <a:lnTo>
                  <a:pt x="240622" y="1753441"/>
                </a:lnTo>
                <a:lnTo>
                  <a:pt x="229517" y="1748033"/>
                </a:lnTo>
                <a:lnTo>
                  <a:pt x="219047" y="1741989"/>
                </a:lnTo>
                <a:lnTo>
                  <a:pt x="214288" y="1739125"/>
                </a:lnTo>
                <a:lnTo>
                  <a:pt x="209846" y="1736262"/>
                </a:lnTo>
                <a:lnTo>
                  <a:pt x="205404" y="1732763"/>
                </a:lnTo>
                <a:lnTo>
                  <a:pt x="201596" y="1729900"/>
                </a:lnTo>
                <a:lnTo>
                  <a:pt x="198106" y="1726719"/>
                </a:lnTo>
                <a:lnTo>
                  <a:pt x="194299" y="1722901"/>
                </a:lnTo>
                <a:lnTo>
                  <a:pt x="191443" y="1719720"/>
                </a:lnTo>
                <a:lnTo>
                  <a:pt x="188588" y="1716221"/>
                </a:lnTo>
                <a:lnTo>
                  <a:pt x="186367" y="1713040"/>
                </a:lnTo>
                <a:lnTo>
                  <a:pt x="183828" y="1709222"/>
                </a:lnTo>
                <a:lnTo>
                  <a:pt x="181925" y="1705405"/>
                </a:lnTo>
                <a:lnTo>
                  <a:pt x="180338" y="1701906"/>
                </a:lnTo>
                <a:lnTo>
                  <a:pt x="179386" y="1697770"/>
                </a:lnTo>
                <a:lnTo>
                  <a:pt x="178435" y="1693953"/>
                </a:lnTo>
                <a:lnTo>
                  <a:pt x="177800" y="1690135"/>
                </a:lnTo>
                <a:lnTo>
                  <a:pt x="177800" y="1686000"/>
                </a:lnTo>
                <a:lnTo>
                  <a:pt x="177800" y="1487494"/>
                </a:lnTo>
                <a:lnTo>
                  <a:pt x="178117" y="1479541"/>
                </a:lnTo>
                <a:lnTo>
                  <a:pt x="178435" y="1471588"/>
                </a:lnTo>
                <a:lnTo>
                  <a:pt x="179386" y="1463635"/>
                </a:lnTo>
                <a:lnTo>
                  <a:pt x="180973" y="1456000"/>
                </a:lnTo>
                <a:lnTo>
                  <a:pt x="182559" y="1448684"/>
                </a:lnTo>
                <a:lnTo>
                  <a:pt x="184463" y="1441049"/>
                </a:lnTo>
                <a:lnTo>
                  <a:pt x="187318" y="1433732"/>
                </a:lnTo>
                <a:lnTo>
                  <a:pt x="190174" y="1426734"/>
                </a:lnTo>
                <a:lnTo>
                  <a:pt x="193030" y="1419735"/>
                </a:lnTo>
                <a:lnTo>
                  <a:pt x="196520" y="1413054"/>
                </a:lnTo>
                <a:lnTo>
                  <a:pt x="200327" y="1406374"/>
                </a:lnTo>
                <a:lnTo>
                  <a:pt x="204452" y="1400012"/>
                </a:lnTo>
                <a:lnTo>
                  <a:pt x="208576" y="1393967"/>
                </a:lnTo>
                <a:lnTo>
                  <a:pt x="213336" y="1388241"/>
                </a:lnTo>
                <a:lnTo>
                  <a:pt x="218095" y="1382197"/>
                </a:lnTo>
                <a:lnTo>
                  <a:pt x="223489" y="1377107"/>
                </a:lnTo>
                <a:lnTo>
                  <a:pt x="228883" y="1371699"/>
                </a:lnTo>
                <a:lnTo>
                  <a:pt x="234594" y="1366927"/>
                </a:lnTo>
                <a:lnTo>
                  <a:pt x="240305" y="1361837"/>
                </a:lnTo>
                <a:lnTo>
                  <a:pt x="246650" y="1357702"/>
                </a:lnTo>
                <a:lnTo>
                  <a:pt x="252679" y="1353885"/>
                </a:lnTo>
                <a:lnTo>
                  <a:pt x="259659" y="1349749"/>
                </a:lnTo>
                <a:lnTo>
                  <a:pt x="266005" y="1346250"/>
                </a:lnTo>
                <a:lnTo>
                  <a:pt x="272985" y="1343387"/>
                </a:lnTo>
                <a:lnTo>
                  <a:pt x="280282" y="1340205"/>
                </a:lnTo>
                <a:lnTo>
                  <a:pt x="287263" y="1337979"/>
                </a:lnTo>
                <a:lnTo>
                  <a:pt x="294877" y="1335752"/>
                </a:lnTo>
                <a:lnTo>
                  <a:pt x="302492" y="1334161"/>
                </a:lnTo>
                <a:lnTo>
                  <a:pt x="310107" y="1332889"/>
                </a:lnTo>
                <a:lnTo>
                  <a:pt x="318039" y="1331934"/>
                </a:lnTo>
                <a:lnTo>
                  <a:pt x="325971" y="1331298"/>
                </a:lnTo>
                <a:lnTo>
                  <a:pt x="333903" y="1330980"/>
                </a:lnTo>
                <a:lnTo>
                  <a:pt x="344056" y="1330026"/>
                </a:lnTo>
                <a:lnTo>
                  <a:pt x="372929" y="1327481"/>
                </a:lnTo>
                <a:lnTo>
                  <a:pt x="415762" y="1324300"/>
                </a:lnTo>
                <a:lnTo>
                  <a:pt x="441779" y="1322709"/>
                </a:lnTo>
                <a:lnTo>
                  <a:pt x="470017" y="1320800"/>
                </a:lnTo>
                <a:close/>
                <a:moveTo>
                  <a:pt x="1004887" y="995363"/>
                </a:moveTo>
                <a:lnTo>
                  <a:pt x="1176337" y="995363"/>
                </a:lnTo>
                <a:lnTo>
                  <a:pt x="1176337" y="1265238"/>
                </a:lnTo>
                <a:lnTo>
                  <a:pt x="1004887" y="1265238"/>
                </a:lnTo>
                <a:lnTo>
                  <a:pt x="1004887" y="995363"/>
                </a:lnTo>
                <a:close/>
                <a:moveTo>
                  <a:pt x="493561" y="847408"/>
                </a:moveTo>
                <a:lnTo>
                  <a:pt x="491024" y="847726"/>
                </a:lnTo>
                <a:lnTo>
                  <a:pt x="488804" y="848043"/>
                </a:lnTo>
                <a:lnTo>
                  <a:pt x="485950" y="848996"/>
                </a:lnTo>
                <a:lnTo>
                  <a:pt x="483730" y="849948"/>
                </a:lnTo>
                <a:lnTo>
                  <a:pt x="481510" y="851218"/>
                </a:lnTo>
                <a:lnTo>
                  <a:pt x="479290" y="852806"/>
                </a:lnTo>
                <a:lnTo>
                  <a:pt x="475167" y="856933"/>
                </a:lnTo>
                <a:lnTo>
                  <a:pt x="470727" y="861061"/>
                </a:lnTo>
                <a:lnTo>
                  <a:pt x="466604" y="865823"/>
                </a:lnTo>
                <a:lnTo>
                  <a:pt x="462482" y="871221"/>
                </a:lnTo>
                <a:lnTo>
                  <a:pt x="454553" y="882651"/>
                </a:lnTo>
                <a:lnTo>
                  <a:pt x="448527" y="890906"/>
                </a:lnTo>
                <a:lnTo>
                  <a:pt x="442819" y="899478"/>
                </a:lnTo>
                <a:lnTo>
                  <a:pt x="436793" y="908368"/>
                </a:lnTo>
                <a:lnTo>
                  <a:pt x="431402" y="917893"/>
                </a:lnTo>
                <a:lnTo>
                  <a:pt x="429499" y="926783"/>
                </a:lnTo>
                <a:lnTo>
                  <a:pt x="427596" y="935673"/>
                </a:lnTo>
                <a:lnTo>
                  <a:pt x="426010" y="945198"/>
                </a:lnTo>
                <a:lnTo>
                  <a:pt x="424742" y="954406"/>
                </a:lnTo>
                <a:lnTo>
                  <a:pt x="423790" y="963931"/>
                </a:lnTo>
                <a:lnTo>
                  <a:pt x="423156" y="973773"/>
                </a:lnTo>
                <a:lnTo>
                  <a:pt x="422839" y="982981"/>
                </a:lnTo>
                <a:lnTo>
                  <a:pt x="422839" y="992823"/>
                </a:lnTo>
                <a:lnTo>
                  <a:pt x="423156" y="1007111"/>
                </a:lnTo>
                <a:lnTo>
                  <a:pt x="424107" y="1020764"/>
                </a:lnTo>
                <a:lnTo>
                  <a:pt x="426010" y="1034099"/>
                </a:lnTo>
                <a:lnTo>
                  <a:pt x="428547" y="1047434"/>
                </a:lnTo>
                <a:lnTo>
                  <a:pt x="432036" y="1060769"/>
                </a:lnTo>
                <a:lnTo>
                  <a:pt x="435525" y="1073469"/>
                </a:lnTo>
                <a:lnTo>
                  <a:pt x="439965" y="1086169"/>
                </a:lnTo>
                <a:lnTo>
                  <a:pt x="445039" y="1098551"/>
                </a:lnTo>
                <a:lnTo>
                  <a:pt x="450430" y="1110934"/>
                </a:lnTo>
                <a:lnTo>
                  <a:pt x="456456" y="1122999"/>
                </a:lnTo>
                <a:lnTo>
                  <a:pt x="462799" y="1134429"/>
                </a:lnTo>
                <a:lnTo>
                  <a:pt x="469459" y="1145541"/>
                </a:lnTo>
                <a:lnTo>
                  <a:pt x="477070" y="1156019"/>
                </a:lnTo>
                <a:lnTo>
                  <a:pt x="484364" y="1166496"/>
                </a:lnTo>
                <a:lnTo>
                  <a:pt x="492293" y="1176656"/>
                </a:lnTo>
                <a:lnTo>
                  <a:pt x="500539" y="1186181"/>
                </a:lnTo>
                <a:lnTo>
                  <a:pt x="508784" y="1195389"/>
                </a:lnTo>
                <a:lnTo>
                  <a:pt x="517347" y="1204279"/>
                </a:lnTo>
                <a:lnTo>
                  <a:pt x="526227" y="1212216"/>
                </a:lnTo>
                <a:lnTo>
                  <a:pt x="535107" y="1220154"/>
                </a:lnTo>
                <a:lnTo>
                  <a:pt x="543987" y="1227456"/>
                </a:lnTo>
                <a:lnTo>
                  <a:pt x="553184" y="1234124"/>
                </a:lnTo>
                <a:lnTo>
                  <a:pt x="562381" y="1240474"/>
                </a:lnTo>
                <a:lnTo>
                  <a:pt x="571578" y="1245871"/>
                </a:lnTo>
                <a:lnTo>
                  <a:pt x="580775" y="1250951"/>
                </a:lnTo>
                <a:lnTo>
                  <a:pt x="589655" y="1255079"/>
                </a:lnTo>
                <a:lnTo>
                  <a:pt x="598853" y="1258889"/>
                </a:lnTo>
                <a:lnTo>
                  <a:pt x="607732" y="1262381"/>
                </a:lnTo>
                <a:lnTo>
                  <a:pt x="616612" y="1264604"/>
                </a:lnTo>
                <a:lnTo>
                  <a:pt x="624858" y="1266509"/>
                </a:lnTo>
                <a:lnTo>
                  <a:pt x="633421" y="1267461"/>
                </a:lnTo>
                <a:lnTo>
                  <a:pt x="641349" y="1267779"/>
                </a:lnTo>
                <a:lnTo>
                  <a:pt x="649595" y="1267461"/>
                </a:lnTo>
                <a:lnTo>
                  <a:pt x="657524" y="1266509"/>
                </a:lnTo>
                <a:lnTo>
                  <a:pt x="666404" y="1264604"/>
                </a:lnTo>
                <a:lnTo>
                  <a:pt x="674967" y="1262381"/>
                </a:lnTo>
                <a:lnTo>
                  <a:pt x="684164" y="1258889"/>
                </a:lnTo>
                <a:lnTo>
                  <a:pt x="692726" y="1255079"/>
                </a:lnTo>
                <a:lnTo>
                  <a:pt x="701924" y="1250951"/>
                </a:lnTo>
                <a:lnTo>
                  <a:pt x="711121" y="1245871"/>
                </a:lnTo>
                <a:lnTo>
                  <a:pt x="720318" y="1240474"/>
                </a:lnTo>
                <a:lnTo>
                  <a:pt x="729515" y="1234124"/>
                </a:lnTo>
                <a:lnTo>
                  <a:pt x="738395" y="1227456"/>
                </a:lnTo>
                <a:lnTo>
                  <a:pt x="747592" y="1220154"/>
                </a:lnTo>
                <a:lnTo>
                  <a:pt x="756472" y="1212216"/>
                </a:lnTo>
                <a:lnTo>
                  <a:pt x="765352" y="1204279"/>
                </a:lnTo>
                <a:lnTo>
                  <a:pt x="773915" y="1195389"/>
                </a:lnTo>
                <a:lnTo>
                  <a:pt x="782160" y="1186181"/>
                </a:lnTo>
                <a:lnTo>
                  <a:pt x="790406" y="1176656"/>
                </a:lnTo>
                <a:lnTo>
                  <a:pt x="798652" y="1166496"/>
                </a:lnTo>
                <a:lnTo>
                  <a:pt x="805946" y="1156019"/>
                </a:lnTo>
                <a:lnTo>
                  <a:pt x="813240" y="1145541"/>
                </a:lnTo>
                <a:lnTo>
                  <a:pt x="819900" y="1134429"/>
                </a:lnTo>
                <a:lnTo>
                  <a:pt x="826243" y="1122999"/>
                </a:lnTo>
                <a:lnTo>
                  <a:pt x="831952" y="1110934"/>
                </a:lnTo>
                <a:lnTo>
                  <a:pt x="837660" y="1098551"/>
                </a:lnTo>
                <a:lnTo>
                  <a:pt x="842417" y="1086169"/>
                </a:lnTo>
                <a:lnTo>
                  <a:pt x="847174" y="1073469"/>
                </a:lnTo>
                <a:lnTo>
                  <a:pt x="850980" y="1060769"/>
                </a:lnTo>
                <a:lnTo>
                  <a:pt x="853834" y="1047434"/>
                </a:lnTo>
                <a:lnTo>
                  <a:pt x="856689" y="1034099"/>
                </a:lnTo>
                <a:lnTo>
                  <a:pt x="858592" y="1020764"/>
                </a:lnTo>
                <a:lnTo>
                  <a:pt x="859543" y="1007111"/>
                </a:lnTo>
                <a:lnTo>
                  <a:pt x="860177" y="992823"/>
                </a:lnTo>
                <a:lnTo>
                  <a:pt x="859860" y="984886"/>
                </a:lnTo>
                <a:lnTo>
                  <a:pt x="859543" y="976313"/>
                </a:lnTo>
                <a:lnTo>
                  <a:pt x="837343" y="975361"/>
                </a:lnTo>
                <a:lnTo>
                  <a:pt x="814509" y="973773"/>
                </a:lnTo>
                <a:lnTo>
                  <a:pt x="791040" y="970916"/>
                </a:lnTo>
                <a:lnTo>
                  <a:pt x="767255" y="968058"/>
                </a:lnTo>
                <a:lnTo>
                  <a:pt x="743469" y="964566"/>
                </a:lnTo>
                <a:lnTo>
                  <a:pt x="719366" y="960438"/>
                </a:lnTo>
                <a:lnTo>
                  <a:pt x="695898" y="955041"/>
                </a:lnTo>
                <a:lnTo>
                  <a:pt x="684481" y="952501"/>
                </a:lnTo>
                <a:lnTo>
                  <a:pt x="673064" y="949643"/>
                </a:lnTo>
                <a:lnTo>
                  <a:pt x="661964" y="946468"/>
                </a:lnTo>
                <a:lnTo>
                  <a:pt x="651181" y="943293"/>
                </a:lnTo>
                <a:lnTo>
                  <a:pt x="640398" y="940118"/>
                </a:lnTo>
                <a:lnTo>
                  <a:pt x="629932" y="936308"/>
                </a:lnTo>
                <a:lnTo>
                  <a:pt x="620101" y="932816"/>
                </a:lnTo>
                <a:lnTo>
                  <a:pt x="610270" y="929006"/>
                </a:lnTo>
                <a:lnTo>
                  <a:pt x="601073" y="924878"/>
                </a:lnTo>
                <a:lnTo>
                  <a:pt x="592510" y="921068"/>
                </a:lnTo>
                <a:lnTo>
                  <a:pt x="583947" y="916941"/>
                </a:lnTo>
                <a:lnTo>
                  <a:pt x="576018" y="912178"/>
                </a:lnTo>
                <a:lnTo>
                  <a:pt x="568724" y="907733"/>
                </a:lnTo>
                <a:lnTo>
                  <a:pt x="561747" y="903288"/>
                </a:lnTo>
                <a:lnTo>
                  <a:pt x="555404" y="898208"/>
                </a:lnTo>
                <a:lnTo>
                  <a:pt x="550013" y="893128"/>
                </a:lnTo>
                <a:lnTo>
                  <a:pt x="544938" y="887731"/>
                </a:lnTo>
                <a:lnTo>
                  <a:pt x="540498" y="882651"/>
                </a:lnTo>
                <a:lnTo>
                  <a:pt x="536376" y="876936"/>
                </a:lnTo>
                <a:lnTo>
                  <a:pt x="532253" y="872173"/>
                </a:lnTo>
                <a:lnTo>
                  <a:pt x="528447" y="867728"/>
                </a:lnTo>
                <a:lnTo>
                  <a:pt x="524641" y="863601"/>
                </a:lnTo>
                <a:lnTo>
                  <a:pt x="520836" y="860426"/>
                </a:lnTo>
                <a:lnTo>
                  <a:pt x="517347" y="857251"/>
                </a:lnTo>
                <a:lnTo>
                  <a:pt x="514176" y="854393"/>
                </a:lnTo>
                <a:lnTo>
                  <a:pt x="511004" y="852488"/>
                </a:lnTo>
                <a:lnTo>
                  <a:pt x="507833" y="850583"/>
                </a:lnTo>
                <a:lnTo>
                  <a:pt x="504661" y="849313"/>
                </a:lnTo>
                <a:lnTo>
                  <a:pt x="501807" y="848361"/>
                </a:lnTo>
                <a:lnTo>
                  <a:pt x="499270" y="847726"/>
                </a:lnTo>
                <a:lnTo>
                  <a:pt x="496099" y="847408"/>
                </a:lnTo>
                <a:lnTo>
                  <a:pt x="493561" y="847408"/>
                </a:lnTo>
                <a:close/>
                <a:moveTo>
                  <a:pt x="1304925" y="828675"/>
                </a:moveTo>
                <a:lnTo>
                  <a:pt x="1476375" y="828675"/>
                </a:lnTo>
                <a:lnTo>
                  <a:pt x="1476375" y="1252538"/>
                </a:lnTo>
                <a:lnTo>
                  <a:pt x="1304925" y="1252538"/>
                </a:lnTo>
                <a:lnTo>
                  <a:pt x="1304925" y="828675"/>
                </a:lnTo>
                <a:close/>
                <a:moveTo>
                  <a:pt x="634055" y="655638"/>
                </a:moveTo>
                <a:lnTo>
                  <a:pt x="641349" y="655638"/>
                </a:lnTo>
                <a:lnTo>
                  <a:pt x="648644" y="655638"/>
                </a:lnTo>
                <a:lnTo>
                  <a:pt x="655938" y="655956"/>
                </a:lnTo>
                <a:lnTo>
                  <a:pt x="662915" y="656591"/>
                </a:lnTo>
                <a:lnTo>
                  <a:pt x="669892" y="657226"/>
                </a:lnTo>
                <a:lnTo>
                  <a:pt x="677187" y="658178"/>
                </a:lnTo>
                <a:lnTo>
                  <a:pt x="684164" y="659766"/>
                </a:lnTo>
                <a:lnTo>
                  <a:pt x="691141" y="661036"/>
                </a:lnTo>
                <a:lnTo>
                  <a:pt x="698118" y="662623"/>
                </a:lnTo>
                <a:lnTo>
                  <a:pt x="704778" y="664211"/>
                </a:lnTo>
                <a:lnTo>
                  <a:pt x="711438" y="666433"/>
                </a:lnTo>
                <a:lnTo>
                  <a:pt x="718415" y="668338"/>
                </a:lnTo>
                <a:lnTo>
                  <a:pt x="724758" y="670878"/>
                </a:lnTo>
                <a:lnTo>
                  <a:pt x="731418" y="673418"/>
                </a:lnTo>
                <a:lnTo>
                  <a:pt x="737761" y="676276"/>
                </a:lnTo>
                <a:lnTo>
                  <a:pt x="744421" y="679133"/>
                </a:lnTo>
                <a:lnTo>
                  <a:pt x="750446" y="682308"/>
                </a:lnTo>
                <a:lnTo>
                  <a:pt x="763132" y="688976"/>
                </a:lnTo>
                <a:lnTo>
                  <a:pt x="775500" y="696596"/>
                </a:lnTo>
                <a:lnTo>
                  <a:pt x="787235" y="704533"/>
                </a:lnTo>
                <a:lnTo>
                  <a:pt x="798652" y="713423"/>
                </a:lnTo>
                <a:lnTo>
                  <a:pt x="809435" y="722631"/>
                </a:lnTo>
                <a:lnTo>
                  <a:pt x="819900" y="732791"/>
                </a:lnTo>
                <a:lnTo>
                  <a:pt x="830049" y="743586"/>
                </a:lnTo>
                <a:lnTo>
                  <a:pt x="839880" y="754698"/>
                </a:lnTo>
                <a:lnTo>
                  <a:pt x="849394" y="766446"/>
                </a:lnTo>
                <a:lnTo>
                  <a:pt x="858274" y="778511"/>
                </a:lnTo>
                <a:lnTo>
                  <a:pt x="866520" y="791211"/>
                </a:lnTo>
                <a:lnTo>
                  <a:pt x="874449" y="804546"/>
                </a:lnTo>
                <a:lnTo>
                  <a:pt x="881743" y="818198"/>
                </a:lnTo>
                <a:lnTo>
                  <a:pt x="888403" y="832168"/>
                </a:lnTo>
                <a:lnTo>
                  <a:pt x="894746" y="847091"/>
                </a:lnTo>
                <a:lnTo>
                  <a:pt x="900137" y="861696"/>
                </a:lnTo>
                <a:lnTo>
                  <a:pt x="905529" y="876936"/>
                </a:lnTo>
                <a:lnTo>
                  <a:pt x="909651" y="892811"/>
                </a:lnTo>
                <a:lnTo>
                  <a:pt x="913457" y="908686"/>
                </a:lnTo>
                <a:lnTo>
                  <a:pt x="916946" y="924878"/>
                </a:lnTo>
                <a:lnTo>
                  <a:pt x="919166" y="941706"/>
                </a:lnTo>
                <a:lnTo>
                  <a:pt x="921068" y="958533"/>
                </a:lnTo>
                <a:lnTo>
                  <a:pt x="922020" y="975678"/>
                </a:lnTo>
                <a:lnTo>
                  <a:pt x="922337" y="992823"/>
                </a:lnTo>
                <a:lnTo>
                  <a:pt x="922337" y="1002031"/>
                </a:lnTo>
                <a:lnTo>
                  <a:pt x="922020" y="1010921"/>
                </a:lnTo>
                <a:lnTo>
                  <a:pt x="921386" y="1019811"/>
                </a:lnTo>
                <a:lnTo>
                  <a:pt x="920434" y="1028384"/>
                </a:lnTo>
                <a:lnTo>
                  <a:pt x="919483" y="1037274"/>
                </a:lnTo>
                <a:lnTo>
                  <a:pt x="918214" y="1045846"/>
                </a:lnTo>
                <a:lnTo>
                  <a:pt x="916628" y="1054419"/>
                </a:lnTo>
                <a:lnTo>
                  <a:pt x="915043" y="1062674"/>
                </a:lnTo>
                <a:lnTo>
                  <a:pt x="912823" y="1070929"/>
                </a:lnTo>
                <a:lnTo>
                  <a:pt x="910603" y="1079501"/>
                </a:lnTo>
                <a:lnTo>
                  <a:pt x="908383" y="1087756"/>
                </a:lnTo>
                <a:lnTo>
                  <a:pt x="906163" y="1095694"/>
                </a:lnTo>
                <a:lnTo>
                  <a:pt x="903309" y="1103631"/>
                </a:lnTo>
                <a:lnTo>
                  <a:pt x="900137" y="1111569"/>
                </a:lnTo>
                <a:lnTo>
                  <a:pt x="897283" y="1119189"/>
                </a:lnTo>
                <a:lnTo>
                  <a:pt x="894111" y="1126809"/>
                </a:lnTo>
                <a:lnTo>
                  <a:pt x="887134" y="1141731"/>
                </a:lnTo>
                <a:lnTo>
                  <a:pt x="879523" y="1156336"/>
                </a:lnTo>
                <a:lnTo>
                  <a:pt x="871277" y="1170624"/>
                </a:lnTo>
                <a:lnTo>
                  <a:pt x="862714" y="1184276"/>
                </a:lnTo>
                <a:lnTo>
                  <a:pt x="853517" y="1197611"/>
                </a:lnTo>
                <a:lnTo>
                  <a:pt x="843686" y="1209994"/>
                </a:lnTo>
                <a:lnTo>
                  <a:pt x="833854" y="1222376"/>
                </a:lnTo>
                <a:lnTo>
                  <a:pt x="823389" y="1233806"/>
                </a:lnTo>
                <a:lnTo>
                  <a:pt x="812606" y="1244919"/>
                </a:lnTo>
                <a:lnTo>
                  <a:pt x="801823" y="1255396"/>
                </a:lnTo>
                <a:lnTo>
                  <a:pt x="790406" y="1265239"/>
                </a:lnTo>
                <a:lnTo>
                  <a:pt x="778989" y="1274446"/>
                </a:lnTo>
                <a:lnTo>
                  <a:pt x="767255" y="1282701"/>
                </a:lnTo>
                <a:lnTo>
                  <a:pt x="755521" y="1290956"/>
                </a:lnTo>
                <a:lnTo>
                  <a:pt x="743786" y="1298259"/>
                </a:lnTo>
                <a:lnTo>
                  <a:pt x="732052" y="1304609"/>
                </a:lnTo>
                <a:lnTo>
                  <a:pt x="720318" y="1310641"/>
                </a:lnTo>
                <a:lnTo>
                  <a:pt x="708584" y="1315721"/>
                </a:lnTo>
                <a:lnTo>
                  <a:pt x="696849" y="1320166"/>
                </a:lnTo>
                <a:lnTo>
                  <a:pt x="685432" y="1323659"/>
                </a:lnTo>
                <a:lnTo>
                  <a:pt x="674015" y="1326516"/>
                </a:lnTo>
                <a:lnTo>
                  <a:pt x="662915" y="1328421"/>
                </a:lnTo>
                <a:lnTo>
                  <a:pt x="657207" y="1329374"/>
                </a:lnTo>
                <a:lnTo>
                  <a:pt x="652132" y="1329691"/>
                </a:lnTo>
                <a:lnTo>
                  <a:pt x="646424" y="1330009"/>
                </a:lnTo>
                <a:lnTo>
                  <a:pt x="641349" y="1330326"/>
                </a:lnTo>
                <a:lnTo>
                  <a:pt x="635958" y="1330009"/>
                </a:lnTo>
                <a:lnTo>
                  <a:pt x="630884" y="1329691"/>
                </a:lnTo>
                <a:lnTo>
                  <a:pt x="625492" y="1329374"/>
                </a:lnTo>
                <a:lnTo>
                  <a:pt x="620101" y="1328421"/>
                </a:lnTo>
                <a:lnTo>
                  <a:pt x="609001" y="1326516"/>
                </a:lnTo>
                <a:lnTo>
                  <a:pt x="597584" y="1323659"/>
                </a:lnTo>
                <a:lnTo>
                  <a:pt x="585850" y="1320166"/>
                </a:lnTo>
                <a:lnTo>
                  <a:pt x="574433" y="1315721"/>
                </a:lnTo>
                <a:lnTo>
                  <a:pt x="562698" y="1310641"/>
                </a:lnTo>
                <a:lnTo>
                  <a:pt x="550647" y="1304609"/>
                </a:lnTo>
                <a:lnTo>
                  <a:pt x="538913" y="1298259"/>
                </a:lnTo>
                <a:lnTo>
                  <a:pt x="527179" y="1290956"/>
                </a:lnTo>
                <a:lnTo>
                  <a:pt x="515444" y="1282701"/>
                </a:lnTo>
                <a:lnTo>
                  <a:pt x="503710" y="1274446"/>
                </a:lnTo>
                <a:lnTo>
                  <a:pt x="492293" y="1265239"/>
                </a:lnTo>
                <a:lnTo>
                  <a:pt x="481193" y="1255396"/>
                </a:lnTo>
                <a:lnTo>
                  <a:pt x="470093" y="1244919"/>
                </a:lnTo>
                <a:lnTo>
                  <a:pt x="459310" y="1233806"/>
                </a:lnTo>
                <a:lnTo>
                  <a:pt x="448845" y="1222376"/>
                </a:lnTo>
                <a:lnTo>
                  <a:pt x="438696" y="1209994"/>
                </a:lnTo>
                <a:lnTo>
                  <a:pt x="429499" y="1197611"/>
                </a:lnTo>
                <a:lnTo>
                  <a:pt x="419985" y="1184276"/>
                </a:lnTo>
                <a:lnTo>
                  <a:pt x="411422" y="1170624"/>
                </a:lnTo>
                <a:lnTo>
                  <a:pt x="403176" y="1156336"/>
                </a:lnTo>
                <a:lnTo>
                  <a:pt x="395565" y="1141731"/>
                </a:lnTo>
                <a:lnTo>
                  <a:pt x="388588" y="1126809"/>
                </a:lnTo>
                <a:lnTo>
                  <a:pt x="385416" y="1119189"/>
                </a:lnTo>
                <a:lnTo>
                  <a:pt x="382245" y="1111569"/>
                </a:lnTo>
                <a:lnTo>
                  <a:pt x="379390" y="1103631"/>
                </a:lnTo>
                <a:lnTo>
                  <a:pt x="376853" y="1095694"/>
                </a:lnTo>
                <a:lnTo>
                  <a:pt x="374316" y="1087756"/>
                </a:lnTo>
                <a:lnTo>
                  <a:pt x="372096" y="1079501"/>
                </a:lnTo>
                <a:lnTo>
                  <a:pt x="369559" y="1070929"/>
                </a:lnTo>
                <a:lnTo>
                  <a:pt x="367656" y="1062674"/>
                </a:lnTo>
                <a:lnTo>
                  <a:pt x="366071" y="1054419"/>
                </a:lnTo>
                <a:lnTo>
                  <a:pt x="364485" y="1045846"/>
                </a:lnTo>
                <a:lnTo>
                  <a:pt x="363216" y="1037274"/>
                </a:lnTo>
                <a:lnTo>
                  <a:pt x="362265" y="1028384"/>
                </a:lnTo>
                <a:lnTo>
                  <a:pt x="361313" y="1019811"/>
                </a:lnTo>
                <a:lnTo>
                  <a:pt x="360996" y="1010921"/>
                </a:lnTo>
                <a:lnTo>
                  <a:pt x="360362" y="1002031"/>
                </a:lnTo>
                <a:lnTo>
                  <a:pt x="360362" y="992823"/>
                </a:lnTo>
                <a:lnTo>
                  <a:pt x="360679" y="975678"/>
                </a:lnTo>
                <a:lnTo>
                  <a:pt x="361948" y="958533"/>
                </a:lnTo>
                <a:lnTo>
                  <a:pt x="363533" y="941706"/>
                </a:lnTo>
                <a:lnTo>
                  <a:pt x="366071" y="924878"/>
                </a:lnTo>
                <a:lnTo>
                  <a:pt x="368925" y="908686"/>
                </a:lnTo>
                <a:lnTo>
                  <a:pt x="373048" y="892811"/>
                </a:lnTo>
                <a:lnTo>
                  <a:pt x="377171" y="876936"/>
                </a:lnTo>
                <a:lnTo>
                  <a:pt x="382245" y="861696"/>
                </a:lnTo>
                <a:lnTo>
                  <a:pt x="387953" y="847091"/>
                </a:lnTo>
                <a:lnTo>
                  <a:pt x="393979" y="832168"/>
                </a:lnTo>
                <a:lnTo>
                  <a:pt x="400956" y="818198"/>
                </a:lnTo>
                <a:lnTo>
                  <a:pt x="408568" y="804546"/>
                </a:lnTo>
                <a:lnTo>
                  <a:pt x="416179" y="791211"/>
                </a:lnTo>
                <a:lnTo>
                  <a:pt x="424425" y="778511"/>
                </a:lnTo>
                <a:lnTo>
                  <a:pt x="433305" y="766446"/>
                </a:lnTo>
                <a:lnTo>
                  <a:pt x="442819" y="754698"/>
                </a:lnTo>
                <a:lnTo>
                  <a:pt x="452650" y="743586"/>
                </a:lnTo>
                <a:lnTo>
                  <a:pt x="462482" y="732791"/>
                </a:lnTo>
                <a:lnTo>
                  <a:pt x="473264" y="722631"/>
                </a:lnTo>
                <a:lnTo>
                  <a:pt x="484047" y="713423"/>
                </a:lnTo>
                <a:lnTo>
                  <a:pt x="495464" y="704533"/>
                </a:lnTo>
                <a:lnTo>
                  <a:pt x="507516" y="696596"/>
                </a:lnTo>
                <a:lnTo>
                  <a:pt x="519567" y="688976"/>
                </a:lnTo>
                <a:lnTo>
                  <a:pt x="531936" y="682308"/>
                </a:lnTo>
                <a:lnTo>
                  <a:pt x="538278" y="679133"/>
                </a:lnTo>
                <a:lnTo>
                  <a:pt x="544938" y="676276"/>
                </a:lnTo>
                <a:lnTo>
                  <a:pt x="551281" y="673418"/>
                </a:lnTo>
                <a:lnTo>
                  <a:pt x="557941" y="670878"/>
                </a:lnTo>
                <a:lnTo>
                  <a:pt x="564284" y="668338"/>
                </a:lnTo>
                <a:lnTo>
                  <a:pt x="571261" y="666433"/>
                </a:lnTo>
                <a:lnTo>
                  <a:pt x="577921" y="664211"/>
                </a:lnTo>
                <a:lnTo>
                  <a:pt x="584898" y="662623"/>
                </a:lnTo>
                <a:lnTo>
                  <a:pt x="591875" y="661036"/>
                </a:lnTo>
                <a:lnTo>
                  <a:pt x="598535" y="659766"/>
                </a:lnTo>
                <a:lnTo>
                  <a:pt x="605830" y="658178"/>
                </a:lnTo>
                <a:lnTo>
                  <a:pt x="612490" y="657226"/>
                </a:lnTo>
                <a:lnTo>
                  <a:pt x="619784" y="656591"/>
                </a:lnTo>
                <a:lnTo>
                  <a:pt x="627078" y="655956"/>
                </a:lnTo>
                <a:lnTo>
                  <a:pt x="634055" y="655638"/>
                </a:lnTo>
                <a:close/>
                <a:moveTo>
                  <a:pt x="1604962" y="463550"/>
                </a:moveTo>
                <a:lnTo>
                  <a:pt x="1776412" y="463550"/>
                </a:lnTo>
                <a:lnTo>
                  <a:pt x="1776412" y="1252538"/>
                </a:lnTo>
                <a:lnTo>
                  <a:pt x="1604962" y="1252538"/>
                </a:lnTo>
                <a:lnTo>
                  <a:pt x="1604962" y="463550"/>
                </a:lnTo>
                <a:close/>
                <a:moveTo>
                  <a:pt x="0" y="0"/>
                </a:moveTo>
                <a:lnTo>
                  <a:pt x="2125663" y="0"/>
                </a:lnTo>
                <a:lnTo>
                  <a:pt x="2125663" y="171553"/>
                </a:lnTo>
                <a:lnTo>
                  <a:pt x="2039621" y="171553"/>
                </a:lnTo>
                <a:lnTo>
                  <a:pt x="2039621" y="1577975"/>
                </a:lnTo>
                <a:lnTo>
                  <a:pt x="1252220" y="1577975"/>
                </a:lnTo>
                <a:lnTo>
                  <a:pt x="1252220" y="1449310"/>
                </a:lnTo>
                <a:lnTo>
                  <a:pt x="1911033" y="1449310"/>
                </a:lnTo>
                <a:lnTo>
                  <a:pt x="1911033" y="171553"/>
                </a:lnTo>
                <a:lnTo>
                  <a:pt x="195263" y="171553"/>
                </a:lnTo>
                <a:lnTo>
                  <a:pt x="195263" y="1249164"/>
                </a:lnTo>
                <a:lnTo>
                  <a:pt x="66675" y="1249164"/>
                </a:lnTo>
                <a:lnTo>
                  <a:pt x="66675" y="171553"/>
                </a:lnTo>
                <a:lnTo>
                  <a:pt x="0" y="171553"/>
                </a:lnTo>
                <a:lnTo>
                  <a:pt x="0" y="0"/>
                </a:lnTo>
                <a:close/>
              </a:path>
            </a:pathLst>
          </a:custGeom>
          <a:solidFill>
            <a:schemeClr val="accent1">
              <a:lumMod val="40000"/>
              <a:lumOff val="60000"/>
            </a:schemeClr>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ea typeface="宋体" panose="02010600030101010101" pitchFamily="2" charset="-122"/>
            </a:endParaRPr>
          </a:p>
        </p:txBody>
      </p:sp>
      <p:sp>
        <p:nvSpPr>
          <p:cNvPr id="3" name="Rectangle 2">
            <a:extLst>
              <a:ext uri="{FF2B5EF4-FFF2-40B4-BE49-F238E27FC236}">
                <a16:creationId xmlns:a16="http://schemas.microsoft.com/office/drawing/2014/main" id="{BD15F604-D9EB-4888-8C01-6A5B094128F4}"/>
              </a:ext>
            </a:extLst>
          </p:cNvPr>
          <p:cNvSpPr>
            <a:spLocks noChangeArrowheads="1"/>
          </p:cNvSpPr>
          <p:nvPr/>
        </p:nvSpPr>
        <p:spPr bwMode="auto">
          <a:xfrm>
            <a:off x="395536" y="4482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文本框 5">
            <a:extLst>
              <a:ext uri="{FF2B5EF4-FFF2-40B4-BE49-F238E27FC236}">
                <a16:creationId xmlns:a16="http://schemas.microsoft.com/office/drawing/2014/main" id="{56227AEB-5613-4C24-A9FF-4047F629452D}"/>
              </a:ext>
            </a:extLst>
          </p:cNvPr>
          <p:cNvSpPr txBox="1"/>
          <p:nvPr/>
        </p:nvSpPr>
        <p:spPr>
          <a:xfrm flipH="1">
            <a:off x="5436096" y="1198494"/>
            <a:ext cx="3528393" cy="2492990"/>
          </a:xfrm>
          <a:prstGeom prst="rect">
            <a:avLst/>
          </a:prstGeom>
          <a:noFill/>
        </p:spPr>
        <p:txBody>
          <a:bodyPr wrap="square" lIns="0" tIns="0" rIns="0" bIns="0" rtlCol="0">
            <a:spAutoFit/>
          </a:bodyPr>
          <a:lstStyle/>
          <a:p>
            <a:r>
              <a:rPr lang="en-US" altLang="zh-CN" dirty="0"/>
              <a:t>         </a:t>
            </a:r>
            <a:r>
              <a:rPr lang="zh-CN" altLang="zh-CN" dirty="0"/>
              <a:t>辐射防护数据集成与监控系统具有日志记录功能，在软件运行的过程中，将用户的操作和软件的运行过程记录到日志中，并同步显示在软件界面上。日志需同时记录到本地磁盘文件和数据库中。</a:t>
            </a:r>
          </a:p>
          <a:p>
            <a:r>
              <a:rPr lang="en-US" altLang="zh-CN" dirty="0"/>
              <a:t>         </a:t>
            </a:r>
            <a:r>
              <a:rPr lang="zh-CN" altLang="zh-CN" dirty="0"/>
              <a:t>为了防止日志文件过大，本地日志采用多个文件的方式进行存储，单个日志文件的大小可配置。</a:t>
            </a:r>
          </a:p>
        </p:txBody>
      </p:sp>
      <p:sp>
        <p:nvSpPr>
          <p:cNvPr id="7" name="Rectangle 2">
            <a:extLst>
              <a:ext uri="{FF2B5EF4-FFF2-40B4-BE49-F238E27FC236}">
                <a16:creationId xmlns:a16="http://schemas.microsoft.com/office/drawing/2014/main" id="{6CA22F06-9C6B-486F-ABBA-19382CEB638C}"/>
              </a:ext>
            </a:extLst>
          </p:cNvPr>
          <p:cNvSpPr>
            <a:spLocks noChangeArrowheads="1"/>
          </p:cNvSpPr>
          <p:nvPr/>
        </p:nvSpPr>
        <p:spPr bwMode="auto">
          <a:xfrm>
            <a:off x="0" y="0"/>
            <a:ext cx="8049918"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10" name="Rectangle 4">
            <a:extLst>
              <a:ext uri="{FF2B5EF4-FFF2-40B4-BE49-F238E27FC236}">
                <a16:creationId xmlns:a16="http://schemas.microsoft.com/office/drawing/2014/main" id="{2842361A-F0C2-4B8E-8C27-85EF109586C2}"/>
              </a:ext>
            </a:extLst>
          </p:cNvPr>
          <p:cNvSpPr>
            <a:spLocks noChangeArrowheads="1"/>
          </p:cNvSpPr>
          <p:nvPr/>
        </p:nvSpPr>
        <p:spPr bwMode="auto">
          <a:xfrm>
            <a:off x="1979712" y="91574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2">
            <a:extLst>
              <a:ext uri="{FF2B5EF4-FFF2-40B4-BE49-F238E27FC236}">
                <a16:creationId xmlns:a16="http://schemas.microsoft.com/office/drawing/2014/main" id="{D8AB25C7-5A8D-42E9-9ADD-B8FA13A82799}"/>
              </a:ext>
            </a:extLst>
          </p:cNvPr>
          <p:cNvSpPr>
            <a:spLocks noChangeArrowheads="1"/>
          </p:cNvSpPr>
          <p:nvPr/>
        </p:nvSpPr>
        <p:spPr bwMode="auto">
          <a:xfrm>
            <a:off x="1114425" y="987927"/>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Rectangle 4">
            <a:extLst>
              <a:ext uri="{FF2B5EF4-FFF2-40B4-BE49-F238E27FC236}">
                <a16:creationId xmlns:a16="http://schemas.microsoft.com/office/drawing/2014/main" id="{9F026FD3-1070-48B0-BA1B-F0979AC5848D}"/>
              </a:ext>
            </a:extLst>
          </p:cNvPr>
          <p:cNvSpPr>
            <a:spLocks noChangeArrowheads="1"/>
          </p:cNvSpPr>
          <p:nvPr/>
        </p:nvSpPr>
        <p:spPr bwMode="auto">
          <a:xfrm>
            <a:off x="1140972" y="699969"/>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2">
            <a:extLst>
              <a:ext uri="{FF2B5EF4-FFF2-40B4-BE49-F238E27FC236}">
                <a16:creationId xmlns:a16="http://schemas.microsoft.com/office/drawing/2014/main" id="{5C11C83E-749A-44FB-A775-C08AC2098B14}"/>
              </a:ext>
            </a:extLst>
          </p:cNvPr>
          <p:cNvSpPr>
            <a:spLocks noChangeArrowheads="1"/>
          </p:cNvSpPr>
          <p:nvPr/>
        </p:nvSpPr>
        <p:spPr bwMode="auto">
          <a:xfrm>
            <a:off x="467544" y="793706"/>
            <a:ext cx="7543248"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11" name="Rectangle 2">
            <a:extLst>
              <a:ext uri="{FF2B5EF4-FFF2-40B4-BE49-F238E27FC236}">
                <a16:creationId xmlns:a16="http://schemas.microsoft.com/office/drawing/2014/main" id="{B322DF0F-0BD6-44B6-B951-02EF759F3434}"/>
              </a:ext>
            </a:extLst>
          </p:cNvPr>
          <p:cNvSpPr>
            <a:spLocks noChangeArrowheads="1"/>
          </p:cNvSpPr>
          <p:nvPr/>
        </p:nvSpPr>
        <p:spPr bwMode="auto">
          <a:xfrm>
            <a:off x="539552" y="709506"/>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5" name="Rectangle 4">
            <a:extLst>
              <a:ext uri="{FF2B5EF4-FFF2-40B4-BE49-F238E27FC236}">
                <a16:creationId xmlns:a16="http://schemas.microsoft.com/office/drawing/2014/main" id="{5CA331E4-F88E-445E-93CA-189DD892086C}"/>
              </a:ext>
            </a:extLst>
          </p:cNvPr>
          <p:cNvSpPr>
            <a:spLocks noChangeArrowheads="1"/>
          </p:cNvSpPr>
          <p:nvPr/>
        </p:nvSpPr>
        <p:spPr bwMode="auto">
          <a:xfrm>
            <a:off x="1095895" y="8473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 name="Rectangle 2">
            <a:extLst>
              <a:ext uri="{FF2B5EF4-FFF2-40B4-BE49-F238E27FC236}">
                <a16:creationId xmlns:a16="http://schemas.microsoft.com/office/drawing/2014/main" id="{874EC9FC-F1BF-4698-8902-F004E399830A}"/>
              </a:ext>
            </a:extLst>
          </p:cNvPr>
          <p:cNvSpPr>
            <a:spLocks noChangeArrowheads="1"/>
          </p:cNvSpPr>
          <p:nvPr/>
        </p:nvSpPr>
        <p:spPr bwMode="auto">
          <a:xfrm>
            <a:off x="2339752" y="153199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4" name="Rectangle 2">
            <a:extLst>
              <a:ext uri="{FF2B5EF4-FFF2-40B4-BE49-F238E27FC236}">
                <a16:creationId xmlns:a16="http://schemas.microsoft.com/office/drawing/2014/main" id="{3C75539E-B6B0-4C38-BF4C-39D072C33738}"/>
              </a:ext>
            </a:extLst>
          </p:cNvPr>
          <p:cNvSpPr>
            <a:spLocks noChangeArrowheads="1"/>
          </p:cNvSpPr>
          <p:nvPr/>
        </p:nvSpPr>
        <p:spPr bwMode="auto">
          <a:xfrm>
            <a:off x="1403648" y="84130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3" name="Rectangle 2">
            <a:extLst>
              <a:ext uri="{FF2B5EF4-FFF2-40B4-BE49-F238E27FC236}">
                <a16:creationId xmlns:a16="http://schemas.microsoft.com/office/drawing/2014/main" id="{93AF4898-9B55-4513-A5B7-FEA5B9020720}"/>
              </a:ext>
            </a:extLst>
          </p:cNvPr>
          <p:cNvSpPr>
            <a:spLocks noChangeArrowheads="1"/>
          </p:cNvSpPr>
          <p:nvPr/>
        </p:nvSpPr>
        <p:spPr bwMode="auto">
          <a:xfrm>
            <a:off x="467544" y="87502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6" name="Rectangle 4">
            <a:extLst>
              <a:ext uri="{FF2B5EF4-FFF2-40B4-BE49-F238E27FC236}">
                <a16:creationId xmlns:a16="http://schemas.microsoft.com/office/drawing/2014/main" id="{8939D1A0-2490-4448-A1A8-ACB7EF92B097}"/>
              </a:ext>
            </a:extLst>
          </p:cNvPr>
          <p:cNvSpPr>
            <a:spLocks noChangeArrowheads="1"/>
          </p:cNvSpPr>
          <p:nvPr/>
        </p:nvSpPr>
        <p:spPr bwMode="auto">
          <a:xfrm>
            <a:off x="1088033" y="93504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8" name="对象 17">
            <a:extLst>
              <a:ext uri="{FF2B5EF4-FFF2-40B4-BE49-F238E27FC236}">
                <a16:creationId xmlns:a16="http://schemas.microsoft.com/office/drawing/2014/main" id="{952B9A77-AE13-41AB-8EEB-28DC305E8DCB}"/>
              </a:ext>
            </a:extLst>
          </p:cNvPr>
          <p:cNvGraphicFramePr>
            <a:graphicFrameLocks noChangeAspect="1"/>
          </p:cNvGraphicFramePr>
          <p:nvPr>
            <p:extLst>
              <p:ext uri="{D42A27DB-BD31-4B8C-83A1-F6EECF244321}">
                <p14:modId xmlns:p14="http://schemas.microsoft.com/office/powerpoint/2010/main" val="587939913"/>
              </p:ext>
            </p:extLst>
          </p:nvPr>
        </p:nvGraphicFramePr>
        <p:xfrm>
          <a:off x="1088033" y="935042"/>
          <a:ext cx="3657600" cy="3857625"/>
        </p:xfrm>
        <a:graphic>
          <a:graphicData uri="http://schemas.openxmlformats.org/presentationml/2006/ole">
            <mc:AlternateContent xmlns:mc="http://schemas.openxmlformats.org/markup-compatibility/2006">
              <mc:Choice xmlns:v="urn:schemas-microsoft-com:vml" Requires="v">
                <p:oleObj spid="_x0000_s54287" name="Visio" r:id="rId4" imgW="3657600" imgH="3857625" progId="Visio.Drawing.15">
                  <p:embed/>
                </p:oleObj>
              </mc:Choice>
              <mc:Fallback>
                <p:oleObj name="Visio" r:id="rId4" imgW="3657600" imgH="3857625" progId="Visio.Drawing.15">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88033" y="935042"/>
                        <a:ext cx="3657600" cy="3857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389303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4706" y="2"/>
            <a:ext cx="8459294" cy="588168"/>
          </a:xfrm>
        </p:spPr>
        <p:txBody>
          <a:bodyPr/>
          <a:lstStyle/>
          <a:p>
            <a:pPr algn="l"/>
            <a:r>
              <a:rPr lang="en-US" altLang="zh-CN" sz="3200" b="1" dirty="0">
                <a:solidFill>
                  <a:srgbClr val="F87A08"/>
                </a:solidFill>
              </a:rPr>
              <a:t>2</a:t>
            </a:r>
            <a:r>
              <a:rPr lang="en-US" altLang="zh-CN" sz="2000" b="1" dirty="0">
                <a:solidFill>
                  <a:schemeClr val="bg1"/>
                </a:solidFill>
              </a:rPr>
              <a:t>-</a:t>
            </a:r>
            <a:r>
              <a:rPr lang="en-US" altLang="zh-CN" sz="2000" b="1" dirty="0">
                <a:solidFill>
                  <a:schemeClr val="bg1"/>
                </a:solidFill>
                <a:latin typeface="微软雅黑" panose="020B0503020204020204" pitchFamily="34" charset="-122"/>
                <a:ea typeface="微软雅黑" panose="020B0503020204020204" pitchFamily="34" charset="-122"/>
              </a:rPr>
              <a:t>6 </a:t>
            </a:r>
            <a:r>
              <a:rPr lang="zh-CN" altLang="en-US" sz="2000" b="1" dirty="0">
                <a:solidFill>
                  <a:schemeClr val="bg1"/>
                </a:solidFill>
                <a:latin typeface="微软雅黑" panose="020B0503020204020204" pitchFamily="34" charset="-122"/>
                <a:ea typeface="微软雅黑" panose="020B0503020204020204" pitchFamily="34" charset="-122"/>
              </a:rPr>
              <a:t>日志</a:t>
            </a:r>
            <a:r>
              <a:rPr lang="en-US" altLang="zh-CN" sz="2000" b="1" dirty="0">
                <a:solidFill>
                  <a:schemeClr val="bg1"/>
                </a:solidFill>
                <a:latin typeface="微软雅黑" panose="020B0503020204020204" pitchFamily="34" charset="-122"/>
                <a:ea typeface="微软雅黑" panose="020B0503020204020204" pitchFamily="34" charset="-122"/>
              </a:rPr>
              <a:t>-</a:t>
            </a:r>
            <a:r>
              <a:rPr lang="zh-CN" altLang="en-US" sz="2000" b="1" dirty="0">
                <a:solidFill>
                  <a:schemeClr val="bg1"/>
                </a:solidFill>
                <a:latin typeface="微软雅黑" panose="020B0503020204020204" pitchFamily="34" charset="-122"/>
                <a:ea typeface="微软雅黑" panose="020B0503020204020204" pitchFamily="34" charset="-122"/>
              </a:rPr>
              <a:t>日志查询</a:t>
            </a:r>
          </a:p>
        </p:txBody>
      </p:sp>
      <p:sp>
        <p:nvSpPr>
          <p:cNvPr id="4" name="Rectangle 2"/>
          <p:cNvSpPr>
            <a:spLocks noChangeArrowheads="1"/>
          </p:cNvSpPr>
          <p:nvPr/>
        </p:nvSpPr>
        <p:spPr bwMode="auto">
          <a:xfrm flipV="1">
            <a:off x="3703421" y="-956571"/>
            <a:ext cx="7517829"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ctr" anchorCtr="0" compatLnSpc="1">
            <a:prstTxWarp prst="textNoShape">
              <a:avLst/>
            </a:prstTxWarp>
            <a:spAutoFit/>
          </a:bodyPr>
          <a:lstStyle/>
          <a:p>
            <a:endParaRPr lang="zh-CN" altLang="en-US"/>
          </a:p>
        </p:txBody>
      </p:sp>
      <p:sp>
        <p:nvSpPr>
          <p:cNvPr id="19" name="KSO_Shape"/>
          <p:cNvSpPr>
            <a:spLocks/>
          </p:cNvSpPr>
          <p:nvPr/>
        </p:nvSpPr>
        <p:spPr bwMode="auto">
          <a:xfrm>
            <a:off x="251520" y="138559"/>
            <a:ext cx="433186" cy="264666"/>
          </a:xfrm>
          <a:custGeom>
            <a:avLst/>
            <a:gdLst>
              <a:gd name="T0" fmla="*/ 432030 w 2125663"/>
              <a:gd name="T1" fmla="*/ 1344893 h 1811338"/>
              <a:gd name="T2" fmla="*/ 462740 w 2125663"/>
              <a:gd name="T3" fmla="*/ 1477960 h 1811338"/>
              <a:gd name="T4" fmla="*/ 513638 w 2125663"/>
              <a:gd name="T5" fmla="*/ 1557743 h 1811338"/>
              <a:gd name="T6" fmla="*/ 516481 w 2125663"/>
              <a:gd name="T7" fmla="*/ 1336346 h 1811338"/>
              <a:gd name="T8" fmla="*/ 503401 w 2125663"/>
              <a:gd name="T9" fmla="*/ 1310416 h 1811338"/>
              <a:gd name="T10" fmla="*/ 515913 w 2125663"/>
              <a:gd name="T11" fmla="*/ 1250009 h 1811338"/>
              <a:gd name="T12" fmla="*/ 618846 w 2125663"/>
              <a:gd name="T13" fmla="*/ 1242885 h 1811338"/>
              <a:gd name="T14" fmla="*/ 643583 w 2125663"/>
              <a:gd name="T15" fmla="*/ 1263116 h 1811338"/>
              <a:gd name="T16" fmla="*/ 642446 w 2125663"/>
              <a:gd name="T17" fmla="*/ 1324948 h 1811338"/>
              <a:gd name="T18" fmla="*/ 619414 w 2125663"/>
              <a:gd name="T19" fmla="*/ 1342899 h 1811338"/>
              <a:gd name="T20" fmla="*/ 664057 w 2125663"/>
              <a:gd name="T21" fmla="*/ 1524691 h 1811338"/>
              <a:gd name="T22" fmla="*/ 704434 w 2125663"/>
              <a:gd name="T23" fmla="*/ 1417553 h 1811338"/>
              <a:gd name="T24" fmla="*/ 725191 w 2125663"/>
              <a:gd name="T25" fmla="*/ 1259697 h 1811338"/>
              <a:gd name="T26" fmla="*/ 857412 w 2125663"/>
              <a:gd name="T27" fmla="*/ 1192451 h 1811338"/>
              <a:gd name="T28" fmla="*/ 923096 w 2125663"/>
              <a:gd name="T29" fmla="*/ 1212682 h 1811338"/>
              <a:gd name="T30" fmla="*/ 970013 w 2125663"/>
              <a:gd name="T31" fmla="*/ 1259697 h 1811338"/>
              <a:gd name="T32" fmla="*/ 990201 w 2125663"/>
              <a:gd name="T33" fmla="*/ 1325233 h 1811338"/>
              <a:gd name="T34" fmla="*/ 980818 w 2125663"/>
              <a:gd name="T35" fmla="*/ 1537228 h 1811338"/>
              <a:gd name="T36" fmla="*/ 935891 w 2125663"/>
              <a:gd name="T37" fmla="*/ 1570566 h 1811338"/>
              <a:gd name="T38" fmla="*/ 798837 w 2125663"/>
              <a:gd name="T39" fmla="*/ 1607608 h 1811338"/>
              <a:gd name="T40" fmla="*/ 617424 w 2125663"/>
              <a:gd name="T41" fmla="*/ 1622140 h 1811338"/>
              <a:gd name="T42" fmla="*/ 428049 w 2125663"/>
              <a:gd name="T43" fmla="*/ 1615872 h 1811338"/>
              <a:gd name="T44" fmla="*/ 264551 w 2125663"/>
              <a:gd name="T45" fmla="*/ 1588232 h 1811338"/>
              <a:gd name="T46" fmla="*/ 180669 w 2125663"/>
              <a:gd name="T47" fmla="*/ 1549481 h 1811338"/>
              <a:gd name="T48" fmla="*/ 159912 w 2125663"/>
              <a:gd name="T49" fmla="*/ 1517283 h 1811338"/>
              <a:gd name="T50" fmla="*/ 167873 w 2125663"/>
              <a:gd name="T51" fmla="*/ 1284201 h 1811338"/>
              <a:gd name="T52" fmla="*/ 205123 w 2125663"/>
              <a:gd name="T53" fmla="*/ 1228638 h 1811338"/>
              <a:gd name="T54" fmla="*/ 264266 w 2125663"/>
              <a:gd name="T55" fmla="*/ 1196440 h 1811338"/>
              <a:gd name="T56" fmla="*/ 421225 w 2125663"/>
              <a:gd name="T57" fmla="*/ 1183048 h 1811338"/>
              <a:gd name="T58" fmla="*/ 433514 w 2125663"/>
              <a:gd name="T59" fmla="*/ 761303 h 1811338"/>
              <a:gd name="T60" fmla="*/ 391450 w 2125663"/>
              <a:gd name="T61" fmla="*/ 813630 h 1811338"/>
              <a:gd name="T62" fmla="*/ 379229 w 2125663"/>
              <a:gd name="T63" fmla="*/ 902075 h 1811338"/>
              <a:gd name="T64" fmla="*/ 414756 w 2125663"/>
              <a:gd name="T65" fmla="*/ 1016114 h 1811338"/>
              <a:gd name="T66" fmla="*/ 487516 w 2125663"/>
              <a:gd name="T67" fmla="*/ 1099439 h 1811338"/>
              <a:gd name="T68" fmla="*/ 567666 w 2125663"/>
              <a:gd name="T69" fmla="*/ 1135272 h 1811338"/>
              <a:gd name="T70" fmla="*/ 645542 w 2125663"/>
              <a:gd name="T71" fmla="*/ 1111099 h 1811338"/>
              <a:gd name="T72" fmla="*/ 722282 w 2125663"/>
              <a:gd name="T73" fmla="*/ 1035452 h 1811338"/>
              <a:gd name="T74" fmla="*/ 767757 w 2125663"/>
              <a:gd name="T75" fmla="*/ 926248 h 1811338"/>
              <a:gd name="T76" fmla="*/ 666290 w 2125663"/>
              <a:gd name="T77" fmla="*/ 863967 h 1811338"/>
              <a:gd name="T78" fmla="*/ 546918 w 2125663"/>
              <a:gd name="T79" fmla="*/ 832116 h 1811338"/>
              <a:gd name="T80" fmla="*/ 484389 w 2125663"/>
              <a:gd name="T81" fmla="*/ 790595 h 1811338"/>
              <a:gd name="T82" fmla="*/ 452273 w 2125663"/>
              <a:gd name="T83" fmla="*/ 760734 h 1811338"/>
              <a:gd name="T84" fmla="*/ 568234 w 2125663"/>
              <a:gd name="T85" fmla="*/ 587258 h 1811338"/>
              <a:gd name="T86" fmla="*/ 631616 w 2125663"/>
              <a:gd name="T87" fmla="*/ 594937 h 1811338"/>
              <a:gd name="T88" fmla="*/ 705513 w 2125663"/>
              <a:gd name="T89" fmla="*/ 631054 h 1811338"/>
              <a:gd name="T90" fmla="*/ 790210 w 2125663"/>
              <a:gd name="T91" fmla="*/ 732864 h 1811338"/>
              <a:gd name="T92" fmla="*/ 826306 w 2125663"/>
              <a:gd name="T93" fmla="*/ 873920 h 1811338"/>
              <a:gd name="T94" fmla="*/ 818064 w 2125663"/>
              <a:gd name="T95" fmla="*/ 959237 h 1811338"/>
              <a:gd name="T96" fmla="*/ 780831 w 2125663"/>
              <a:gd name="T97" fmla="*/ 1048534 h 1811338"/>
              <a:gd name="T98" fmla="*/ 687607 w 2125663"/>
              <a:gd name="T99" fmla="*/ 1148922 h 1811338"/>
              <a:gd name="T100" fmla="*/ 588983 w 2125663"/>
              <a:gd name="T101" fmla="*/ 1190727 h 1811338"/>
              <a:gd name="T102" fmla="*/ 525033 w 2125663"/>
              <a:gd name="T103" fmla="*/ 1182480 h 1811338"/>
              <a:gd name="T104" fmla="*/ 421293 w 2125663"/>
              <a:gd name="T105" fmla="*/ 1115081 h 1811338"/>
              <a:gd name="T106" fmla="*/ 345406 w 2125663"/>
              <a:gd name="T107" fmla="*/ 1002463 h 1811338"/>
              <a:gd name="T108" fmla="*/ 325511 w 2125663"/>
              <a:gd name="T109" fmla="*/ 929092 h 1811338"/>
              <a:gd name="T110" fmla="*/ 330627 w 2125663"/>
              <a:gd name="T111" fmla="*/ 813915 h 1811338"/>
              <a:gd name="T112" fmla="*/ 388324 w 2125663"/>
              <a:gd name="T113" fmla="*/ 686510 h 1811338"/>
              <a:gd name="T114" fmla="*/ 482400 w 2125663"/>
              <a:gd name="T115" fmla="*/ 608303 h 1811338"/>
              <a:gd name="T116" fmla="*/ 542939 w 2125663"/>
              <a:gd name="T117" fmla="*/ 589534 h 1811338"/>
              <a:gd name="T118" fmla="*/ 0 w 2125663"/>
              <a:gd name="T119" fmla="*/ 0 h 1811338"/>
              <a:gd name="T120" fmla="*/ 174993 w 2125663"/>
              <a:gd name="T121" fmla="*/ 1118883 h 181133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125663" h="1811338">
                <a:moveTo>
                  <a:pt x="470017" y="1320800"/>
                </a:moveTo>
                <a:lnTo>
                  <a:pt x="470335" y="1343069"/>
                </a:lnTo>
                <a:lnTo>
                  <a:pt x="471286" y="1364382"/>
                </a:lnTo>
                <a:lnTo>
                  <a:pt x="472238" y="1385696"/>
                </a:lnTo>
                <a:lnTo>
                  <a:pt x="473190" y="1406374"/>
                </a:lnTo>
                <a:lnTo>
                  <a:pt x="474459" y="1426415"/>
                </a:lnTo>
                <a:lnTo>
                  <a:pt x="476363" y="1446139"/>
                </a:lnTo>
                <a:lnTo>
                  <a:pt x="478267" y="1464908"/>
                </a:lnTo>
                <a:lnTo>
                  <a:pt x="480170" y="1483677"/>
                </a:lnTo>
                <a:lnTo>
                  <a:pt x="482074" y="1501491"/>
                </a:lnTo>
                <a:lnTo>
                  <a:pt x="484612" y="1518988"/>
                </a:lnTo>
                <a:lnTo>
                  <a:pt x="487468" y="1535530"/>
                </a:lnTo>
                <a:lnTo>
                  <a:pt x="490323" y="1552072"/>
                </a:lnTo>
                <a:lnTo>
                  <a:pt x="493179" y="1567660"/>
                </a:lnTo>
                <a:lnTo>
                  <a:pt x="496352" y="1582611"/>
                </a:lnTo>
                <a:lnTo>
                  <a:pt x="500159" y="1597563"/>
                </a:lnTo>
                <a:lnTo>
                  <a:pt x="503649" y="1611560"/>
                </a:lnTo>
                <a:lnTo>
                  <a:pt x="507774" y="1624921"/>
                </a:lnTo>
                <a:lnTo>
                  <a:pt x="511899" y="1637646"/>
                </a:lnTo>
                <a:lnTo>
                  <a:pt x="516341" y="1650052"/>
                </a:lnTo>
                <a:lnTo>
                  <a:pt x="520783" y="1661505"/>
                </a:lnTo>
                <a:lnTo>
                  <a:pt x="525859" y="1672639"/>
                </a:lnTo>
                <a:lnTo>
                  <a:pt x="530936" y="1683137"/>
                </a:lnTo>
                <a:lnTo>
                  <a:pt x="536329" y="1692998"/>
                </a:lnTo>
                <a:lnTo>
                  <a:pt x="541723" y="1702224"/>
                </a:lnTo>
                <a:lnTo>
                  <a:pt x="547752" y="1710813"/>
                </a:lnTo>
                <a:lnTo>
                  <a:pt x="553463" y="1718766"/>
                </a:lnTo>
                <a:lnTo>
                  <a:pt x="559808" y="1726083"/>
                </a:lnTo>
                <a:lnTo>
                  <a:pt x="566154" y="1732763"/>
                </a:lnTo>
                <a:lnTo>
                  <a:pt x="573134" y="1739125"/>
                </a:lnTo>
                <a:lnTo>
                  <a:pt x="580114" y="1744215"/>
                </a:lnTo>
                <a:lnTo>
                  <a:pt x="587412" y="1749305"/>
                </a:lnTo>
                <a:lnTo>
                  <a:pt x="594709" y="1753123"/>
                </a:lnTo>
                <a:lnTo>
                  <a:pt x="594709" y="1499901"/>
                </a:lnTo>
                <a:lnTo>
                  <a:pt x="591537" y="1499264"/>
                </a:lnTo>
                <a:lnTo>
                  <a:pt x="588047" y="1498310"/>
                </a:lnTo>
                <a:lnTo>
                  <a:pt x="584874" y="1497038"/>
                </a:lnTo>
                <a:lnTo>
                  <a:pt x="582018" y="1495765"/>
                </a:lnTo>
                <a:lnTo>
                  <a:pt x="579163" y="1494175"/>
                </a:lnTo>
                <a:lnTo>
                  <a:pt x="576307" y="1491948"/>
                </a:lnTo>
                <a:lnTo>
                  <a:pt x="573769" y="1489721"/>
                </a:lnTo>
                <a:lnTo>
                  <a:pt x="571548" y="1487494"/>
                </a:lnTo>
                <a:lnTo>
                  <a:pt x="569327" y="1484949"/>
                </a:lnTo>
                <a:lnTo>
                  <a:pt x="567106" y="1482404"/>
                </a:lnTo>
                <a:lnTo>
                  <a:pt x="565519" y="1479223"/>
                </a:lnTo>
                <a:lnTo>
                  <a:pt x="564250" y="1476360"/>
                </a:lnTo>
                <a:lnTo>
                  <a:pt x="563298" y="1473179"/>
                </a:lnTo>
                <a:lnTo>
                  <a:pt x="562347" y="1469998"/>
                </a:lnTo>
                <a:lnTo>
                  <a:pt x="562029" y="1466180"/>
                </a:lnTo>
                <a:lnTo>
                  <a:pt x="561712" y="1462999"/>
                </a:lnTo>
                <a:lnTo>
                  <a:pt x="561712" y="1425143"/>
                </a:lnTo>
                <a:lnTo>
                  <a:pt x="562029" y="1421007"/>
                </a:lnTo>
                <a:lnTo>
                  <a:pt x="562664" y="1417508"/>
                </a:lnTo>
                <a:lnTo>
                  <a:pt x="563616" y="1414009"/>
                </a:lnTo>
                <a:lnTo>
                  <a:pt x="564885" y="1410191"/>
                </a:lnTo>
                <a:lnTo>
                  <a:pt x="566154" y="1407010"/>
                </a:lnTo>
                <a:lnTo>
                  <a:pt x="568375" y="1403829"/>
                </a:lnTo>
                <a:lnTo>
                  <a:pt x="570596" y="1400966"/>
                </a:lnTo>
                <a:lnTo>
                  <a:pt x="572817" y="1398103"/>
                </a:lnTo>
                <a:lnTo>
                  <a:pt x="575673" y="1395558"/>
                </a:lnTo>
                <a:lnTo>
                  <a:pt x="578528" y="1393649"/>
                </a:lnTo>
                <a:lnTo>
                  <a:pt x="581701" y="1391741"/>
                </a:lnTo>
                <a:lnTo>
                  <a:pt x="584874" y="1390150"/>
                </a:lnTo>
                <a:lnTo>
                  <a:pt x="588364" y="1388878"/>
                </a:lnTo>
                <a:lnTo>
                  <a:pt x="592171" y="1387605"/>
                </a:lnTo>
                <a:lnTo>
                  <a:pt x="595979" y="1386969"/>
                </a:lnTo>
                <a:lnTo>
                  <a:pt x="599786" y="1386969"/>
                </a:lnTo>
                <a:lnTo>
                  <a:pt x="682597" y="1386969"/>
                </a:lnTo>
                <a:lnTo>
                  <a:pt x="686721" y="1386969"/>
                </a:lnTo>
                <a:lnTo>
                  <a:pt x="690529" y="1387605"/>
                </a:lnTo>
                <a:lnTo>
                  <a:pt x="694019" y="1388878"/>
                </a:lnTo>
                <a:lnTo>
                  <a:pt x="697826" y="1390150"/>
                </a:lnTo>
                <a:lnTo>
                  <a:pt x="700999" y="1391741"/>
                </a:lnTo>
                <a:lnTo>
                  <a:pt x="704172" y="1393649"/>
                </a:lnTo>
                <a:lnTo>
                  <a:pt x="707345" y="1395558"/>
                </a:lnTo>
                <a:lnTo>
                  <a:pt x="709883" y="1398103"/>
                </a:lnTo>
                <a:lnTo>
                  <a:pt x="712104" y="1400966"/>
                </a:lnTo>
                <a:lnTo>
                  <a:pt x="714325" y="1403829"/>
                </a:lnTo>
                <a:lnTo>
                  <a:pt x="716229" y="1407010"/>
                </a:lnTo>
                <a:lnTo>
                  <a:pt x="718132" y="1410191"/>
                </a:lnTo>
                <a:lnTo>
                  <a:pt x="719402" y="1414009"/>
                </a:lnTo>
                <a:lnTo>
                  <a:pt x="720353" y="1417508"/>
                </a:lnTo>
                <a:lnTo>
                  <a:pt x="720671" y="1421007"/>
                </a:lnTo>
                <a:lnTo>
                  <a:pt x="720988" y="1425143"/>
                </a:lnTo>
                <a:lnTo>
                  <a:pt x="720988" y="1462999"/>
                </a:lnTo>
                <a:lnTo>
                  <a:pt x="720988" y="1466180"/>
                </a:lnTo>
                <a:lnTo>
                  <a:pt x="720353" y="1469998"/>
                </a:lnTo>
                <a:lnTo>
                  <a:pt x="719719" y="1473179"/>
                </a:lnTo>
                <a:lnTo>
                  <a:pt x="718450" y="1476360"/>
                </a:lnTo>
                <a:lnTo>
                  <a:pt x="716863" y="1479223"/>
                </a:lnTo>
                <a:lnTo>
                  <a:pt x="715277" y="1482404"/>
                </a:lnTo>
                <a:lnTo>
                  <a:pt x="713373" y="1484949"/>
                </a:lnTo>
                <a:lnTo>
                  <a:pt x="711469" y="1487494"/>
                </a:lnTo>
                <a:lnTo>
                  <a:pt x="708931" y="1489721"/>
                </a:lnTo>
                <a:lnTo>
                  <a:pt x="706710" y="1491948"/>
                </a:lnTo>
                <a:lnTo>
                  <a:pt x="703537" y="1494175"/>
                </a:lnTo>
                <a:lnTo>
                  <a:pt x="700682" y="1495765"/>
                </a:lnTo>
                <a:lnTo>
                  <a:pt x="697826" y="1497038"/>
                </a:lnTo>
                <a:lnTo>
                  <a:pt x="694653" y="1498310"/>
                </a:lnTo>
                <a:lnTo>
                  <a:pt x="691163" y="1499264"/>
                </a:lnTo>
                <a:lnTo>
                  <a:pt x="687991" y="1499901"/>
                </a:lnTo>
                <a:lnTo>
                  <a:pt x="687991" y="1753123"/>
                </a:lnTo>
                <a:lnTo>
                  <a:pt x="695605" y="1749305"/>
                </a:lnTo>
                <a:lnTo>
                  <a:pt x="702586" y="1744215"/>
                </a:lnTo>
                <a:lnTo>
                  <a:pt x="709566" y="1739125"/>
                </a:lnTo>
                <a:lnTo>
                  <a:pt x="716229" y="1732763"/>
                </a:lnTo>
                <a:lnTo>
                  <a:pt x="722892" y="1726083"/>
                </a:lnTo>
                <a:lnTo>
                  <a:pt x="729237" y="1718766"/>
                </a:lnTo>
                <a:lnTo>
                  <a:pt x="734948" y="1710813"/>
                </a:lnTo>
                <a:lnTo>
                  <a:pt x="740977" y="1702224"/>
                </a:lnTo>
                <a:lnTo>
                  <a:pt x="746371" y="1692998"/>
                </a:lnTo>
                <a:lnTo>
                  <a:pt x="751447" y="1683137"/>
                </a:lnTo>
                <a:lnTo>
                  <a:pt x="756841" y="1672639"/>
                </a:lnTo>
                <a:lnTo>
                  <a:pt x="761600" y="1661505"/>
                </a:lnTo>
                <a:lnTo>
                  <a:pt x="766359" y="1650052"/>
                </a:lnTo>
                <a:lnTo>
                  <a:pt x="770801" y="1637646"/>
                </a:lnTo>
                <a:lnTo>
                  <a:pt x="774926" y="1624921"/>
                </a:lnTo>
                <a:lnTo>
                  <a:pt x="779051" y="1611560"/>
                </a:lnTo>
                <a:lnTo>
                  <a:pt x="782541" y="1597563"/>
                </a:lnTo>
                <a:lnTo>
                  <a:pt x="786031" y="1582611"/>
                </a:lnTo>
                <a:lnTo>
                  <a:pt x="789521" y="1567660"/>
                </a:lnTo>
                <a:lnTo>
                  <a:pt x="792377" y="1552072"/>
                </a:lnTo>
                <a:lnTo>
                  <a:pt x="795232" y="1535530"/>
                </a:lnTo>
                <a:lnTo>
                  <a:pt x="797770" y="1518988"/>
                </a:lnTo>
                <a:lnTo>
                  <a:pt x="800626" y="1501491"/>
                </a:lnTo>
                <a:lnTo>
                  <a:pt x="802530" y="1483677"/>
                </a:lnTo>
                <a:lnTo>
                  <a:pt x="804751" y="1464908"/>
                </a:lnTo>
                <a:lnTo>
                  <a:pt x="806337" y="1446139"/>
                </a:lnTo>
                <a:lnTo>
                  <a:pt x="807923" y="1426415"/>
                </a:lnTo>
                <a:lnTo>
                  <a:pt x="809193" y="1406374"/>
                </a:lnTo>
                <a:lnTo>
                  <a:pt x="810779" y="1385696"/>
                </a:lnTo>
                <a:lnTo>
                  <a:pt x="811731" y="1364382"/>
                </a:lnTo>
                <a:lnTo>
                  <a:pt x="812365" y="1343069"/>
                </a:lnTo>
                <a:lnTo>
                  <a:pt x="813000" y="1320800"/>
                </a:lnTo>
                <a:lnTo>
                  <a:pt x="840921" y="1322709"/>
                </a:lnTo>
                <a:lnTo>
                  <a:pt x="866621" y="1324300"/>
                </a:lnTo>
                <a:lnTo>
                  <a:pt x="909771" y="1327481"/>
                </a:lnTo>
                <a:lnTo>
                  <a:pt x="938644" y="1330026"/>
                </a:lnTo>
                <a:lnTo>
                  <a:pt x="948797" y="1330980"/>
                </a:lnTo>
                <a:lnTo>
                  <a:pt x="956729" y="1331298"/>
                </a:lnTo>
                <a:lnTo>
                  <a:pt x="964661" y="1331934"/>
                </a:lnTo>
                <a:lnTo>
                  <a:pt x="972593" y="1332889"/>
                </a:lnTo>
                <a:lnTo>
                  <a:pt x="980208" y="1334161"/>
                </a:lnTo>
                <a:lnTo>
                  <a:pt x="987823" y="1335752"/>
                </a:lnTo>
                <a:lnTo>
                  <a:pt x="995437" y="1337979"/>
                </a:lnTo>
                <a:lnTo>
                  <a:pt x="1002418" y="1340205"/>
                </a:lnTo>
                <a:lnTo>
                  <a:pt x="1009715" y="1343387"/>
                </a:lnTo>
                <a:lnTo>
                  <a:pt x="1016378" y="1346250"/>
                </a:lnTo>
                <a:lnTo>
                  <a:pt x="1023358" y="1349749"/>
                </a:lnTo>
                <a:lnTo>
                  <a:pt x="1030021" y="1353885"/>
                </a:lnTo>
                <a:lnTo>
                  <a:pt x="1036050" y="1357702"/>
                </a:lnTo>
                <a:lnTo>
                  <a:pt x="1042395" y="1361837"/>
                </a:lnTo>
                <a:lnTo>
                  <a:pt x="1048106" y="1366927"/>
                </a:lnTo>
                <a:lnTo>
                  <a:pt x="1053817" y="1371699"/>
                </a:lnTo>
                <a:lnTo>
                  <a:pt x="1059211" y="1377107"/>
                </a:lnTo>
                <a:lnTo>
                  <a:pt x="1064605" y="1382197"/>
                </a:lnTo>
                <a:lnTo>
                  <a:pt x="1069364" y="1388241"/>
                </a:lnTo>
                <a:lnTo>
                  <a:pt x="1073806" y="1393967"/>
                </a:lnTo>
                <a:lnTo>
                  <a:pt x="1078248" y="1400012"/>
                </a:lnTo>
                <a:lnTo>
                  <a:pt x="1082373" y="1406374"/>
                </a:lnTo>
                <a:lnTo>
                  <a:pt x="1085863" y="1413054"/>
                </a:lnTo>
                <a:lnTo>
                  <a:pt x="1089670" y="1419735"/>
                </a:lnTo>
                <a:lnTo>
                  <a:pt x="1092843" y="1426734"/>
                </a:lnTo>
                <a:lnTo>
                  <a:pt x="1095381" y="1433732"/>
                </a:lnTo>
                <a:lnTo>
                  <a:pt x="1097920" y="1441049"/>
                </a:lnTo>
                <a:lnTo>
                  <a:pt x="1100141" y="1448684"/>
                </a:lnTo>
                <a:lnTo>
                  <a:pt x="1101727" y="1456000"/>
                </a:lnTo>
                <a:lnTo>
                  <a:pt x="1103314" y="1463635"/>
                </a:lnTo>
                <a:lnTo>
                  <a:pt x="1104265" y="1471588"/>
                </a:lnTo>
                <a:lnTo>
                  <a:pt x="1104900" y="1479541"/>
                </a:lnTo>
                <a:lnTo>
                  <a:pt x="1104900" y="1487494"/>
                </a:lnTo>
                <a:lnTo>
                  <a:pt x="1104900" y="1686000"/>
                </a:lnTo>
                <a:lnTo>
                  <a:pt x="1104900" y="1690135"/>
                </a:lnTo>
                <a:lnTo>
                  <a:pt x="1104265" y="1693953"/>
                </a:lnTo>
                <a:lnTo>
                  <a:pt x="1103631" y="1697770"/>
                </a:lnTo>
                <a:lnTo>
                  <a:pt x="1102362" y="1701906"/>
                </a:lnTo>
                <a:lnTo>
                  <a:pt x="1101093" y="1705405"/>
                </a:lnTo>
                <a:lnTo>
                  <a:pt x="1099189" y="1709222"/>
                </a:lnTo>
                <a:lnTo>
                  <a:pt x="1096968" y="1713040"/>
                </a:lnTo>
                <a:lnTo>
                  <a:pt x="1094430" y="1716221"/>
                </a:lnTo>
                <a:lnTo>
                  <a:pt x="1091891" y="1719720"/>
                </a:lnTo>
                <a:lnTo>
                  <a:pt x="1089036" y="1722901"/>
                </a:lnTo>
                <a:lnTo>
                  <a:pt x="1085546" y="1726719"/>
                </a:lnTo>
                <a:lnTo>
                  <a:pt x="1082056" y="1729900"/>
                </a:lnTo>
                <a:lnTo>
                  <a:pt x="1078248" y="1732763"/>
                </a:lnTo>
                <a:lnTo>
                  <a:pt x="1074124" y="1736262"/>
                </a:lnTo>
                <a:lnTo>
                  <a:pt x="1069682" y="1739125"/>
                </a:lnTo>
                <a:lnTo>
                  <a:pt x="1065240" y="1741989"/>
                </a:lnTo>
                <a:lnTo>
                  <a:pt x="1055404" y="1748033"/>
                </a:lnTo>
                <a:lnTo>
                  <a:pt x="1044299" y="1753441"/>
                </a:lnTo>
                <a:lnTo>
                  <a:pt x="1032560" y="1758531"/>
                </a:lnTo>
                <a:lnTo>
                  <a:pt x="1019868" y="1763939"/>
                </a:lnTo>
                <a:lnTo>
                  <a:pt x="1005908" y="1768392"/>
                </a:lnTo>
                <a:lnTo>
                  <a:pt x="991630" y="1773164"/>
                </a:lnTo>
                <a:lnTo>
                  <a:pt x="976718" y="1777300"/>
                </a:lnTo>
                <a:lnTo>
                  <a:pt x="960854" y="1781117"/>
                </a:lnTo>
                <a:lnTo>
                  <a:pt x="944038" y="1784934"/>
                </a:lnTo>
                <a:lnTo>
                  <a:pt x="927222" y="1788434"/>
                </a:lnTo>
                <a:lnTo>
                  <a:pt x="909454" y="1791615"/>
                </a:lnTo>
                <a:lnTo>
                  <a:pt x="891369" y="1794796"/>
                </a:lnTo>
                <a:lnTo>
                  <a:pt x="872332" y="1797341"/>
                </a:lnTo>
                <a:lnTo>
                  <a:pt x="853295" y="1799886"/>
                </a:lnTo>
                <a:lnTo>
                  <a:pt x="833941" y="1801795"/>
                </a:lnTo>
                <a:lnTo>
                  <a:pt x="813952" y="1804022"/>
                </a:lnTo>
                <a:lnTo>
                  <a:pt x="793328" y="1805930"/>
                </a:lnTo>
                <a:lnTo>
                  <a:pt x="773022" y="1807203"/>
                </a:lnTo>
                <a:lnTo>
                  <a:pt x="752399" y="1808475"/>
                </a:lnTo>
                <a:lnTo>
                  <a:pt x="731458" y="1809748"/>
                </a:lnTo>
                <a:lnTo>
                  <a:pt x="710200" y="1810384"/>
                </a:lnTo>
                <a:lnTo>
                  <a:pt x="688942" y="1811020"/>
                </a:lnTo>
                <a:lnTo>
                  <a:pt x="667684" y="1811338"/>
                </a:lnTo>
                <a:lnTo>
                  <a:pt x="646427" y="1811338"/>
                </a:lnTo>
                <a:lnTo>
                  <a:pt x="625486" y="1811338"/>
                </a:lnTo>
                <a:lnTo>
                  <a:pt x="603911" y="1811020"/>
                </a:lnTo>
                <a:lnTo>
                  <a:pt x="582653" y="1810384"/>
                </a:lnTo>
                <a:lnTo>
                  <a:pt x="561395" y="1809748"/>
                </a:lnTo>
                <a:lnTo>
                  <a:pt x="540137" y="1808475"/>
                </a:lnTo>
                <a:lnTo>
                  <a:pt x="518879" y="1807203"/>
                </a:lnTo>
                <a:lnTo>
                  <a:pt x="498573" y="1805930"/>
                </a:lnTo>
                <a:lnTo>
                  <a:pt x="477632" y="1804022"/>
                </a:lnTo>
                <a:lnTo>
                  <a:pt x="457326" y="1801795"/>
                </a:lnTo>
                <a:lnTo>
                  <a:pt x="437337" y="1799886"/>
                </a:lnTo>
                <a:lnTo>
                  <a:pt x="417983" y="1797341"/>
                </a:lnTo>
                <a:lnTo>
                  <a:pt x="398629" y="1794796"/>
                </a:lnTo>
                <a:lnTo>
                  <a:pt x="379909" y="1791615"/>
                </a:lnTo>
                <a:lnTo>
                  <a:pt x="361824" y="1788434"/>
                </a:lnTo>
                <a:lnTo>
                  <a:pt x="344056" y="1784934"/>
                </a:lnTo>
                <a:lnTo>
                  <a:pt x="327240" y="1781117"/>
                </a:lnTo>
                <a:lnTo>
                  <a:pt x="310741" y="1777300"/>
                </a:lnTo>
                <a:lnTo>
                  <a:pt x="295195" y="1773164"/>
                </a:lnTo>
                <a:lnTo>
                  <a:pt x="280600" y="1768392"/>
                </a:lnTo>
                <a:lnTo>
                  <a:pt x="266322" y="1763939"/>
                </a:lnTo>
                <a:lnTo>
                  <a:pt x="252996" y="1758531"/>
                </a:lnTo>
                <a:lnTo>
                  <a:pt x="240622" y="1753441"/>
                </a:lnTo>
                <a:lnTo>
                  <a:pt x="229517" y="1748033"/>
                </a:lnTo>
                <a:lnTo>
                  <a:pt x="219047" y="1741989"/>
                </a:lnTo>
                <a:lnTo>
                  <a:pt x="214288" y="1739125"/>
                </a:lnTo>
                <a:lnTo>
                  <a:pt x="209846" y="1736262"/>
                </a:lnTo>
                <a:lnTo>
                  <a:pt x="205404" y="1732763"/>
                </a:lnTo>
                <a:lnTo>
                  <a:pt x="201596" y="1729900"/>
                </a:lnTo>
                <a:lnTo>
                  <a:pt x="198106" y="1726719"/>
                </a:lnTo>
                <a:lnTo>
                  <a:pt x="194299" y="1722901"/>
                </a:lnTo>
                <a:lnTo>
                  <a:pt x="191443" y="1719720"/>
                </a:lnTo>
                <a:lnTo>
                  <a:pt x="188588" y="1716221"/>
                </a:lnTo>
                <a:lnTo>
                  <a:pt x="186367" y="1713040"/>
                </a:lnTo>
                <a:lnTo>
                  <a:pt x="183828" y="1709222"/>
                </a:lnTo>
                <a:lnTo>
                  <a:pt x="181925" y="1705405"/>
                </a:lnTo>
                <a:lnTo>
                  <a:pt x="180338" y="1701906"/>
                </a:lnTo>
                <a:lnTo>
                  <a:pt x="179386" y="1697770"/>
                </a:lnTo>
                <a:lnTo>
                  <a:pt x="178435" y="1693953"/>
                </a:lnTo>
                <a:lnTo>
                  <a:pt x="177800" y="1690135"/>
                </a:lnTo>
                <a:lnTo>
                  <a:pt x="177800" y="1686000"/>
                </a:lnTo>
                <a:lnTo>
                  <a:pt x="177800" y="1487494"/>
                </a:lnTo>
                <a:lnTo>
                  <a:pt x="178117" y="1479541"/>
                </a:lnTo>
                <a:lnTo>
                  <a:pt x="178435" y="1471588"/>
                </a:lnTo>
                <a:lnTo>
                  <a:pt x="179386" y="1463635"/>
                </a:lnTo>
                <a:lnTo>
                  <a:pt x="180973" y="1456000"/>
                </a:lnTo>
                <a:lnTo>
                  <a:pt x="182559" y="1448684"/>
                </a:lnTo>
                <a:lnTo>
                  <a:pt x="184463" y="1441049"/>
                </a:lnTo>
                <a:lnTo>
                  <a:pt x="187318" y="1433732"/>
                </a:lnTo>
                <a:lnTo>
                  <a:pt x="190174" y="1426734"/>
                </a:lnTo>
                <a:lnTo>
                  <a:pt x="193030" y="1419735"/>
                </a:lnTo>
                <a:lnTo>
                  <a:pt x="196520" y="1413054"/>
                </a:lnTo>
                <a:lnTo>
                  <a:pt x="200327" y="1406374"/>
                </a:lnTo>
                <a:lnTo>
                  <a:pt x="204452" y="1400012"/>
                </a:lnTo>
                <a:lnTo>
                  <a:pt x="208576" y="1393967"/>
                </a:lnTo>
                <a:lnTo>
                  <a:pt x="213336" y="1388241"/>
                </a:lnTo>
                <a:lnTo>
                  <a:pt x="218095" y="1382197"/>
                </a:lnTo>
                <a:lnTo>
                  <a:pt x="223489" y="1377107"/>
                </a:lnTo>
                <a:lnTo>
                  <a:pt x="228883" y="1371699"/>
                </a:lnTo>
                <a:lnTo>
                  <a:pt x="234594" y="1366927"/>
                </a:lnTo>
                <a:lnTo>
                  <a:pt x="240305" y="1361837"/>
                </a:lnTo>
                <a:lnTo>
                  <a:pt x="246650" y="1357702"/>
                </a:lnTo>
                <a:lnTo>
                  <a:pt x="252679" y="1353885"/>
                </a:lnTo>
                <a:lnTo>
                  <a:pt x="259659" y="1349749"/>
                </a:lnTo>
                <a:lnTo>
                  <a:pt x="266005" y="1346250"/>
                </a:lnTo>
                <a:lnTo>
                  <a:pt x="272985" y="1343387"/>
                </a:lnTo>
                <a:lnTo>
                  <a:pt x="280282" y="1340205"/>
                </a:lnTo>
                <a:lnTo>
                  <a:pt x="287263" y="1337979"/>
                </a:lnTo>
                <a:lnTo>
                  <a:pt x="294877" y="1335752"/>
                </a:lnTo>
                <a:lnTo>
                  <a:pt x="302492" y="1334161"/>
                </a:lnTo>
                <a:lnTo>
                  <a:pt x="310107" y="1332889"/>
                </a:lnTo>
                <a:lnTo>
                  <a:pt x="318039" y="1331934"/>
                </a:lnTo>
                <a:lnTo>
                  <a:pt x="325971" y="1331298"/>
                </a:lnTo>
                <a:lnTo>
                  <a:pt x="333903" y="1330980"/>
                </a:lnTo>
                <a:lnTo>
                  <a:pt x="344056" y="1330026"/>
                </a:lnTo>
                <a:lnTo>
                  <a:pt x="372929" y="1327481"/>
                </a:lnTo>
                <a:lnTo>
                  <a:pt x="415762" y="1324300"/>
                </a:lnTo>
                <a:lnTo>
                  <a:pt x="441779" y="1322709"/>
                </a:lnTo>
                <a:lnTo>
                  <a:pt x="470017" y="1320800"/>
                </a:lnTo>
                <a:close/>
                <a:moveTo>
                  <a:pt x="1004887" y="995363"/>
                </a:moveTo>
                <a:lnTo>
                  <a:pt x="1176337" y="995363"/>
                </a:lnTo>
                <a:lnTo>
                  <a:pt x="1176337" y="1265238"/>
                </a:lnTo>
                <a:lnTo>
                  <a:pt x="1004887" y="1265238"/>
                </a:lnTo>
                <a:lnTo>
                  <a:pt x="1004887" y="995363"/>
                </a:lnTo>
                <a:close/>
                <a:moveTo>
                  <a:pt x="493561" y="847408"/>
                </a:moveTo>
                <a:lnTo>
                  <a:pt x="491024" y="847726"/>
                </a:lnTo>
                <a:lnTo>
                  <a:pt x="488804" y="848043"/>
                </a:lnTo>
                <a:lnTo>
                  <a:pt x="485950" y="848996"/>
                </a:lnTo>
                <a:lnTo>
                  <a:pt x="483730" y="849948"/>
                </a:lnTo>
                <a:lnTo>
                  <a:pt x="481510" y="851218"/>
                </a:lnTo>
                <a:lnTo>
                  <a:pt x="479290" y="852806"/>
                </a:lnTo>
                <a:lnTo>
                  <a:pt x="475167" y="856933"/>
                </a:lnTo>
                <a:lnTo>
                  <a:pt x="470727" y="861061"/>
                </a:lnTo>
                <a:lnTo>
                  <a:pt x="466604" y="865823"/>
                </a:lnTo>
                <a:lnTo>
                  <a:pt x="462482" y="871221"/>
                </a:lnTo>
                <a:lnTo>
                  <a:pt x="454553" y="882651"/>
                </a:lnTo>
                <a:lnTo>
                  <a:pt x="448527" y="890906"/>
                </a:lnTo>
                <a:lnTo>
                  <a:pt x="442819" y="899478"/>
                </a:lnTo>
                <a:lnTo>
                  <a:pt x="436793" y="908368"/>
                </a:lnTo>
                <a:lnTo>
                  <a:pt x="431402" y="917893"/>
                </a:lnTo>
                <a:lnTo>
                  <a:pt x="429499" y="926783"/>
                </a:lnTo>
                <a:lnTo>
                  <a:pt x="427596" y="935673"/>
                </a:lnTo>
                <a:lnTo>
                  <a:pt x="426010" y="945198"/>
                </a:lnTo>
                <a:lnTo>
                  <a:pt x="424742" y="954406"/>
                </a:lnTo>
                <a:lnTo>
                  <a:pt x="423790" y="963931"/>
                </a:lnTo>
                <a:lnTo>
                  <a:pt x="423156" y="973773"/>
                </a:lnTo>
                <a:lnTo>
                  <a:pt x="422839" y="982981"/>
                </a:lnTo>
                <a:lnTo>
                  <a:pt x="422839" y="992823"/>
                </a:lnTo>
                <a:lnTo>
                  <a:pt x="423156" y="1007111"/>
                </a:lnTo>
                <a:lnTo>
                  <a:pt x="424107" y="1020764"/>
                </a:lnTo>
                <a:lnTo>
                  <a:pt x="426010" y="1034099"/>
                </a:lnTo>
                <a:lnTo>
                  <a:pt x="428547" y="1047434"/>
                </a:lnTo>
                <a:lnTo>
                  <a:pt x="432036" y="1060769"/>
                </a:lnTo>
                <a:lnTo>
                  <a:pt x="435525" y="1073469"/>
                </a:lnTo>
                <a:lnTo>
                  <a:pt x="439965" y="1086169"/>
                </a:lnTo>
                <a:lnTo>
                  <a:pt x="445039" y="1098551"/>
                </a:lnTo>
                <a:lnTo>
                  <a:pt x="450430" y="1110934"/>
                </a:lnTo>
                <a:lnTo>
                  <a:pt x="456456" y="1122999"/>
                </a:lnTo>
                <a:lnTo>
                  <a:pt x="462799" y="1134429"/>
                </a:lnTo>
                <a:lnTo>
                  <a:pt x="469459" y="1145541"/>
                </a:lnTo>
                <a:lnTo>
                  <a:pt x="477070" y="1156019"/>
                </a:lnTo>
                <a:lnTo>
                  <a:pt x="484364" y="1166496"/>
                </a:lnTo>
                <a:lnTo>
                  <a:pt x="492293" y="1176656"/>
                </a:lnTo>
                <a:lnTo>
                  <a:pt x="500539" y="1186181"/>
                </a:lnTo>
                <a:lnTo>
                  <a:pt x="508784" y="1195389"/>
                </a:lnTo>
                <a:lnTo>
                  <a:pt x="517347" y="1204279"/>
                </a:lnTo>
                <a:lnTo>
                  <a:pt x="526227" y="1212216"/>
                </a:lnTo>
                <a:lnTo>
                  <a:pt x="535107" y="1220154"/>
                </a:lnTo>
                <a:lnTo>
                  <a:pt x="543987" y="1227456"/>
                </a:lnTo>
                <a:lnTo>
                  <a:pt x="553184" y="1234124"/>
                </a:lnTo>
                <a:lnTo>
                  <a:pt x="562381" y="1240474"/>
                </a:lnTo>
                <a:lnTo>
                  <a:pt x="571578" y="1245871"/>
                </a:lnTo>
                <a:lnTo>
                  <a:pt x="580775" y="1250951"/>
                </a:lnTo>
                <a:lnTo>
                  <a:pt x="589655" y="1255079"/>
                </a:lnTo>
                <a:lnTo>
                  <a:pt x="598853" y="1258889"/>
                </a:lnTo>
                <a:lnTo>
                  <a:pt x="607732" y="1262381"/>
                </a:lnTo>
                <a:lnTo>
                  <a:pt x="616612" y="1264604"/>
                </a:lnTo>
                <a:lnTo>
                  <a:pt x="624858" y="1266509"/>
                </a:lnTo>
                <a:lnTo>
                  <a:pt x="633421" y="1267461"/>
                </a:lnTo>
                <a:lnTo>
                  <a:pt x="641349" y="1267779"/>
                </a:lnTo>
                <a:lnTo>
                  <a:pt x="649595" y="1267461"/>
                </a:lnTo>
                <a:lnTo>
                  <a:pt x="657524" y="1266509"/>
                </a:lnTo>
                <a:lnTo>
                  <a:pt x="666404" y="1264604"/>
                </a:lnTo>
                <a:lnTo>
                  <a:pt x="674967" y="1262381"/>
                </a:lnTo>
                <a:lnTo>
                  <a:pt x="684164" y="1258889"/>
                </a:lnTo>
                <a:lnTo>
                  <a:pt x="692726" y="1255079"/>
                </a:lnTo>
                <a:lnTo>
                  <a:pt x="701924" y="1250951"/>
                </a:lnTo>
                <a:lnTo>
                  <a:pt x="711121" y="1245871"/>
                </a:lnTo>
                <a:lnTo>
                  <a:pt x="720318" y="1240474"/>
                </a:lnTo>
                <a:lnTo>
                  <a:pt x="729515" y="1234124"/>
                </a:lnTo>
                <a:lnTo>
                  <a:pt x="738395" y="1227456"/>
                </a:lnTo>
                <a:lnTo>
                  <a:pt x="747592" y="1220154"/>
                </a:lnTo>
                <a:lnTo>
                  <a:pt x="756472" y="1212216"/>
                </a:lnTo>
                <a:lnTo>
                  <a:pt x="765352" y="1204279"/>
                </a:lnTo>
                <a:lnTo>
                  <a:pt x="773915" y="1195389"/>
                </a:lnTo>
                <a:lnTo>
                  <a:pt x="782160" y="1186181"/>
                </a:lnTo>
                <a:lnTo>
                  <a:pt x="790406" y="1176656"/>
                </a:lnTo>
                <a:lnTo>
                  <a:pt x="798652" y="1166496"/>
                </a:lnTo>
                <a:lnTo>
                  <a:pt x="805946" y="1156019"/>
                </a:lnTo>
                <a:lnTo>
                  <a:pt x="813240" y="1145541"/>
                </a:lnTo>
                <a:lnTo>
                  <a:pt x="819900" y="1134429"/>
                </a:lnTo>
                <a:lnTo>
                  <a:pt x="826243" y="1122999"/>
                </a:lnTo>
                <a:lnTo>
                  <a:pt x="831952" y="1110934"/>
                </a:lnTo>
                <a:lnTo>
                  <a:pt x="837660" y="1098551"/>
                </a:lnTo>
                <a:lnTo>
                  <a:pt x="842417" y="1086169"/>
                </a:lnTo>
                <a:lnTo>
                  <a:pt x="847174" y="1073469"/>
                </a:lnTo>
                <a:lnTo>
                  <a:pt x="850980" y="1060769"/>
                </a:lnTo>
                <a:lnTo>
                  <a:pt x="853834" y="1047434"/>
                </a:lnTo>
                <a:lnTo>
                  <a:pt x="856689" y="1034099"/>
                </a:lnTo>
                <a:lnTo>
                  <a:pt x="858592" y="1020764"/>
                </a:lnTo>
                <a:lnTo>
                  <a:pt x="859543" y="1007111"/>
                </a:lnTo>
                <a:lnTo>
                  <a:pt x="860177" y="992823"/>
                </a:lnTo>
                <a:lnTo>
                  <a:pt x="859860" y="984886"/>
                </a:lnTo>
                <a:lnTo>
                  <a:pt x="859543" y="976313"/>
                </a:lnTo>
                <a:lnTo>
                  <a:pt x="837343" y="975361"/>
                </a:lnTo>
                <a:lnTo>
                  <a:pt x="814509" y="973773"/>
                </a:lnTo>
                <a:lnTo>
                  <a:pt x="791040" y="970916"/>
                </a:lnTo>
                <a:lnTo>
                  <a:pt x="767255" y="968058"/>
                </a:lnTo>
                <a:lnTo>
                  <a:pt x="743469" y="964566"/>
                </a:lnTo>
                <a:lnTo>
                  <a:pt x="719366" y="960438"/>
                </a:lnTo>
                <a:lnTo>
                  <a:pt x="695898" y="955041"/>
                </a:lnTo>
                <a:lnTo>
                  <a:pt x="684481" y="952501"/>
                </a:lnTo>
                <a:lnTo>
                  <a:pt x="673064" y="949643"/>
                </a:lnTo>
                <a:lnTo>
                  <a:pt x="661964" y="946468"/>
                </a:lnTo>
                <a:lnTo>
                  <a:pt x="651181" y="943293"/>
                </a:lnTo>
                <a:lnTo>
                  <a:pt x="640398" y="940118"/>
                </a:lnTo>
                <a:lnTo>
                  <a:pt x="629932" y="936308"/>
                </a:lnTo>
                <a:lnTo>
                  <a:pt x="620101" y="932816"/>
                </a:lnTo>
                <a:lnTo>
                  <a:pt x="610270" y="929006"/>
                </a:lnTo>
                <a:lnTo>
                  <a:pt x="601073" y="924878"/>
                </a:lnTo>
                <a:lnTo>
                  <a:pt x="592510" y="921068"/>
                </a:lnTo>
                <a:lnTo>
                  <a:pt x="583947" y="916941"/>
                </a:lnTo>
                <a:lnTo>
                  <a:pt x="576018" y="912178"/>
                </a:lnTo>
                <a:lnTo>
                  <a:pt x="568724" y="907733"/>
                </a:lnTo>
                <a:lnTo>
                  <a:pt x="561747" y="903288"/>
                </a:lnTo>
                <a:lnTo>
                  <a:pt x="555404" y="898208"/>
                </a:lnTo>
                <a:lnTo>
                  <a:pt x="550013" y="893128"/>
                </a:lnTo>
                <a:lnTo>
                  <a:pt x="544938" y="887731"/>
                </a:lnTo>
                <a:lnTo>
                  <a:pt x="540498" y="882651"/>
                </a:lnTo>
                <a:lnTo>
                  <a:pt x="536376" y="876936"/>
                </a:lnTo>
                <a:lnTo>
                  <a:pt x="532253" y="872173"/>
                </a:lnTo>
                <a:lnTo>
                  <a:pt x="528447" y="867728"/>
                </a:lnTo>
                <a:lnTo>
                  <a:pt x="524641" y="863601"/>
                </a:lnTo>
                <a:lnTo>
                  <a:pt x="520836" y="860426"/>
                </a:lnTo>
                <a:lnTo>
                  <a:pt x="517347" y="857251"/>
                </a:lnTo>
                <a:lnTo>
                  <a:pt x="514176" y="854393"/>
                </a:lnTo>
                <a:lnTo>
                  <a:pt x="511004" y="852488"/>
                </a:lnTo>
                <a:lnTo>
                  <a:pt x="507833" y="850583"/>
                </a:lnTo>
                <a:lnTo>
                  <a:pt x="504661" y="849313"/>
                </a:lnTo>
                <a:lnTo>
                  <a:pt x="501807" y="848361"/>
                </a:lnTo>
                <a:lnTo>
                  <a:pt x="499270" y="847726"/>
                </a:lnTo>
                <a:lnTo>
                  <a:pt x="496099" y="847408"/>
                </a:lnTo>
                <a:lnTo>
                  <a:pt x="493561" y="847408"/>
                </a:lnTo>
                <a:close/>
                <a:moveTo>
                  <a:pt x="1304925" y="828675"/>
                </a:moveTo>
                <a:lnTo>
                  <a:pt x="1476375" y="828675"/>
                </a:lnTo>
                <a:lnTo>
                  <a:pt x="1476375" y="1252538"/>
                </a:lnTo>
                <a:lnTo>
                  <a:pt x="1304925" y="1252538"/>
                </a:lnTo>
                <a:lnTo>
                  <a:pt x="1304925" y="828675"/>
                </a:lnTo>
                <a:close/>
                <a:moveTo>
                  <a:pt x="634055" y="655638"/>
                </a:moveTo>
                <a:lnTo>
                  <a:pt x="641349" y="655638"/>
                </a:lnTo>
                <a:lnTo>
                  <a:pt x="648644" y="655638"/>
                </a:lnTo>
                <a:lnTo>
                  <a:pt x="655938" y="655956"/>
                </a:lnTo>
                <a:lnTo>
                  <a:pt x="662915" y="656591"/>
                </a:lnTo>
                <a:lnTo>
                  <a:pt x="669892" y="657226"/>
                </a:lnTo>
                <a:lnTo>
                  <a:pt x="677187" y="658178"/>
                </a:lnTo>
                <a:lnTo>
                  <a:pt x="684164" y="659766"/>
                </a:lnTo>
                <a:lnTo>
                  <a:pt x="691141" y="661036"/>
                </a:lnTo>
                <a:lnTo>
                  <a:pt x="698118" y="662623"/>
                </a:lnTo>
                <a:lnTo>
                  <a:pt x="704778" y="664211"/>
                </a:lnTo>
                <a:lnTo>
                  <a:pt x="711438" y="666433"/>
                </a:lnTo>
                <a:lnTo>
                  <a:pt x="718415" y="668338"/>
                </a:lnTo>
                <a:lnTo>
                  <a:pt x="724758" y="670878"/>
                </a:lnTo>
                <a:lnTo>
                  <a:pt x="731418" y="673418"/>
                </a:lnTo>
                <a:lnTo>
                  <a:pt x="737761" y="676276"/>
                </a:lnTo>
                <a:lnTo>
                  <a:pt x="744421" y="679133"/>
                </a:lnTo>
                <a:lnTo>
                  <a:pt x="750446" y="682308"/>
                </a:lnTo>
                <a:lnTo>
                  <a:pt x="763132" y="688976"/>
                </a:lnTo>
                <a:lnTo>
                  <a:pt x="775500" y="696596"/>
                </a:lnTo>
                <a:lnTo>
                  <a:pt x="787235" y="704533"/>
                </a:lnTo>
                <a:lnTo>
                  <a:pt x="798652" y="713423"/>
                </a:lnTo>
                <a:lnTo>
                  <a:pt x="809435" y="722631"/>
                </a:lnTo>
                <a:lnTo>
                  <a:pt x="819900" y="732791"/>
                </a:lnTo>
                <a:lnTo>
                  <a:pt x="830049" y="743586"/>
                </a:lnTo>
                <a:lnTo>
                  <a:pt x="839880" y="754698"/>
                </a:lnTo>
                <a:lnTo>
                  <a:pt x="849394" y="766446"/>
                </a:lnTo>
                <a:lnTo>
                  <a:pt x="858274" y="778511"/>
                </a:lnTo>
                <a:lnTo>
                  <a:pt x="866520" y="791211"/>
                </a:lnTo>
                <a:lnTo>
                  <a:pt x="874449" y="804546"/>
                </a:lnTo>
                <a:lnTo>
                  <a:pt x="881743" y="818198"/>
                </a:lnTo>
                <a:lnTo>
                  <a:pt x="888403" y="832168"/>
                </a:lnTo>
                <a:lnTo>
                  <a:pt x="894746" y="847091"/>
                </a:lnTo>
                <a:lnTo>
                  <a:pt x="900137" y="861696"/>
                </a:lnTo>
                <a:lnTo>
                  <a:pt x="905529" y="876936"/>
                </a:lnTo>
                <a:lnTo>
                  <a:pt x="909651" y="892811"/>
                </a:lnTo>
                <a:lnTo>
                  <a:pt x="913457" y="908686"/>
                </a:lnTo>
                <a:lnTo>
                  <a:pt x="916946" y="924878"/>
                </a:lnTo>
                <a:lnTo>
                  <a:pt x="919166" y="941706"/>
                </a:lnTo>
                <a:lnTo>
                  <a:pt x="921068" y="958533"/>
                </a:lnTo>
                <a:lnTo>
                  <a:pt x="922020" y="975678"/>
                </a:lnTo>
                <a:lnTo>
                  <a:pt x="922337" y="992823"/>
                </a:lnTo>
                <a:lnTo>
                  <a:pt x="922337" y="1002031"/>
                </a:lnTo>
                <a:lnTo>
                  <a:pt x="922020" y="1010921"/>
                </a:lnTo>
                <a:lnTo>
                  <a:pt x="921386" y="1019811"/>
                </a:lnTo>
                <a:lnTo>
                  <a:pt x="920434" y="1028384"/>
                </a:lnTo>
                <a:lnTo>
                  <a:pt x="919483" y="1037274"/>
                </a:lnTo>
                <a:lnTo>
                  <a:pt x="918214" y="1045846"/>
                </a:lnTo>
                <a:lnTo>
                  <a:pt x="916628" y="1054419"/>
                </a:lnTo>
                <a:lnTo>
                  <a:pt x="915043" y="1062674"/>
                </a:lnTo>
                <a:lnTo>
                  <a:pt x="912823" y="1070929"/>
                </a:lnTo>
                <a:lnTo>
                  <a:pt x="910603" y="1079501"/>
                </a:lnTo>
                <a:lnTo>
                  <a:pt x="908383" y="1087756"/>
                </a:lnTo>
                <a:lnTo>
                  <a:pt x="906163" y="1095694"/>
                </a:lnTo>
                <a:lnTo>
                  <a:pt x="903309" y="1103631"/>
                </a:lnTo>
                <a:lnTo>
                  <a:pt x="900137" y="1111569"/>
                </a:lnTo>
                <a:lnTo>
                  <a:pt x="897283" y="1119189"/>
                </a:lnTo>
                <a:lnTo>
                  <a:pt x="894111" y="1126809"/>
                </a:lnTo>
                <a:lnTo>
                  <a:pt x="887134" y="1141731"/>
                </a:lnTo>
                <a:lnTo>
                  <a:pt x="879523" y="1156336"/>
                </a:lnTo>
                <a:lnTo>
                  <a:pt x="871277" y="1170624"/>
                </a:lnTo>
                <a:lnTo>
                  <a:pt x="862714" y="1184276"/>
                </a:lnTo>
                <a:lnTo>
                  <a:pt x="853517" y="1197611"/>
                </a:lnTo>
                <a:lnTo>
                  <a:pt x="843686" y="1209994"/>
                </a:lnTo>
                <a:lnTo>
                  <a:pt x="833854" y="1222376"/>
                </a:lnTo>
                <a:lnTo>
                  <a:pt x="823389" y="1233806"/>
                </a:lnTo>
                <a:lnTo>
                  <a:pt x="812606" y="1244919"/>
                </a:lnTo>
                <a:lnTo>
                  <a:pt x="801823" y="1255396"/>
                </a:lnTo>
                <a:lnTo>
                  <a:pt x="790406" y="1265239"/>
                </a:lnTo>
                <a:lnTo>
                  <a:pt x="778989" y="1274446"/>
                </a:lnTo>
                <a:lnTo>
                  <a:pt x="767255" y="1282701"/>
                </a:lnTo>
                <a:lnTo>
                  <a:pt x="755521" y="1290956"/>
                </a:lnTo>
                <a:lnTo>
                  <a:pt x="743786" y="1298259"/>
                </a:lnTo>
                <a:lnTo>
                  <a:pt x="732052" y="1304609"/>
                </a:lnTo>
                <a:lnTo>
                  <a:pt x="720318" y="1310641"/>
                </a:lnTo>
                <a:lnTo>
                  <a:pt x="708584" y="1315721"/>
                </a:lnTo>
                <a:lnTo>
                  <a:pt x="696849" y="1320166"/>
                </a:lnTo>
                <a:lnTo>
                  <a:pt x="685432" y="1323659"/>
                </a:lnTo>
                <a:lnTo>
                  <a:pt x="674015" y="1326516"/>
                </a:lnTo>
                <a:lnTo>
                  <a:pt x="662915" y="1328421"/>
                </a:lnTo>
                <a:lnTo>
                  <a:pt x="657207" y="1329374"/>
                </a:lnTo>
                <a:lnTo>
                  <a:pt x="652132" y="1329691"/>
                </a:lnTo>
                <a:lnTo>
                  <a:pt x="646424" y="1330009"/>
                </a:lnTo>
                <a:lnTo>
                  <a:pt x="641349" y="1330326"/>
                </a:lnTo>
                <a:lnTo>
                  <a:pt x="635958" y="1330009"/>
                </a:lnTo>
                <a:lnTo>
                  <a:pt x="630884" y="1329691"/>
                </a:lnTo>
                <a:lnTo>
                  <a:pt x="625492" y="1329374"/>
                </a:lnTo>
                <a:lnTo>
                  <a:pt x="620101" y="1328421"/>
                </a:lnTo>
                <a:lnTo>
                  <a:pt x="609001" y="1326516"/>
                </a:lnTo>
                <a:lnTo>
                  <a:pt x="597584" y="1323659"/>
                </a:lnTo>
                <a:lnTo>
                  <a:pt x="585850" y="1320166"/>
                </a:lnTo>
                <a:lnTo>
                  <a:pt x="574433" y="1315721"/>
                </a:lnTo>
                <a:lnTo>
                  <a:pt x="562698" y="1310641"/>
                </a:lnTo>
                <a:lnTo>
                  <a:pt x="550647" y="1304609"/>
                </a:lnTo>
                <a:lnTo>
                  <a:pt x="538913" y="1298259"/>
                </a:lnTo>
                <a:lnTo>
                  <a:pt x="527179" y="1290956"/>
                </a:lnTo>
                <a:lnTo>
                  <a:pt x="515444" y="1282701"/>
                </a:lnTo>
                <a:lnTo>
                  <a:pt x="503710" y="1274446"/>
                </a:lnTo>
                <a:lnTo>
                  <a:pt x="492293" y="1265239"/>
                </a:lnTo>
                <a:lnTo>
                  <a:pt x="481193" y="1255396"/>
                </a:lnTo>
                <a:lnTo>
                  <a:pt x="470093" y="1244919"/>
                </a:lnTo>
                <a:lnTo>
                  <a:pt x="459310" y="1233806"/>
                </a:lnTo>
                <a:lnTo>
                  <a:pt x="448845" y="1222376"/>
                </a:lnTo>
                <a:lnTo>
                  <a:pt x="438696" y="1209994"/>
                </a:lnTo>
                <a:lnTo>
                  <a:pt x="429499" y="1197611"/>
                </a:lnTo>
                <a:lnTo>
                  <a:pt x="419985" y="1184276"/>
                </a:lnTo>
                <a:lnTo>
                  <a:pt x="411422" y="1170624"/>
                </a:lnTo>
                <a:lnTo>
                  <a:pt x="403176" y="1156336"/>
                </a:lnTo>
                <a:lnTo>
                  <a:pt x="395565" y="1141731"/>
                </a:lnTo>
                <a:lnTo>
                  <a:pt x="388588" y="1126809"/>
                </a:lnTo>
                <a:lnTo>
                  <a:pt x="385416" y="1119189"/>
                </a:lnTo>
                <a:lnTo>
                  <a:pt x="382245" y="1111569"/>
                </a:lnTo>
                <a:lnTo>
                  <a:pt x="379390" y="1103631"/>
                </a:lnTo>
                <a:lnTo>
                  <a:pt x="376853" y="1095694"/>
                </a:lnTo>
                <a:lnTo>
                  <a:pt x="374316" y="1087756"/>
                </a:lnTo>
                <a:lnTo>
                  <a:pt x="372096" y="1079501"/>
                </a:lnTo>
                <a:lnTo>
                  <a:pt x="369559" y="1070929"/>
                </a:lnTo>
                <a:lnTo>
                  <a:pt x="367656" y="1062674"/>
                </a:lnTo>
                <a:lnTo>
                  <a:pt x="366071" y="1054419"/>
                </a:lnTo>
                <a:lnTo>
                  <a:pt x="364485" y="1045846"/>
                </a:lnTo>
                <a:lnTo>
                  <a:pt x="363216" y="1037274"/>
                </a:lnTo>
                <a:lnTo>
                  <a:pt x="362265" y="1028384"/>
                </a:lnTo>
                <a:lnTo>
                  <a:pt x="361313" y="1019811"/>
                </a:lnTo>
                <a:lnTo>
                  <a:pt x="360996" y="1010921"/>
                </a:lnTo>
                <a:lnTo>
                  <a:pt x="360362" y="1002031"/>
                </a:lnTo>
                <a:lnTo>
                  <a:pt x="360362" y="992823"/>
                </a:lnTo>
                <a:lnTo>
                  <a:pt x="360679" y="975678"/>
                </a:lnTo>
                <a:lnTo>
                  <a:pt x="361948" y="958533"/>
                </a:lnTo>
                <a:lnTo>
                  <a:pt x="363533" y="941706"/>
                </a:lnTo>
                <a:lnTo>
                  <a:pt x="366071" y="924878"/>
                </a:lnTo>
                <a:lnTo>
                  <a:pt x="368925" y="908686"/>
                </a:lnTo>
                <a:lnTo>
                  <a:pt x="373048" y="892811"/>
                </a:lnTo>
                <a:lnTo>
                  <a:pt x="377171" y="876936"/>
                </a:lnTo>
                <a:lnTo>
                  <a:pt x="382245" y="861696"/>
                </a:lnTo>
                <a:lnTo>
                  <a:pt x="387953" y="847091"/>
                </a:lnTo>
                <a:lnTo>
                  <a:pt x="393979" y="832168"/>
                </a:lnTo>
                <a:lnTo>
                  <a:pt x="400956" y="818198"/>
                </a:lnTo>
                <a:lnTo>
                  <a:pt x="408568" y="804546"/>
                </a:lnTo>
                <a:lnTo>
                  <a:pt x="416179" y="791211"/>
                </a:lnTo>
                <a:lnTo>
                  <a:pt x="424425" y="778511"/>
                </a:lnTo>
                <a:lnTo>
                  <a:pt x="433305" y="766446"/>
                </a:lnTo>
                <a:lnTo>
                  <a:pt x="442819" y="754698"/>
                </a:lnTo>
                <a:lnTo>
                  <a:pt x="452650" y="743586"/>
                </a:lnTo>
                <a:lnTo>
                  <a:pt x="462482" y="732791"/>
                </a:lnTo>
                <a:lnTo>
                  <a:pt x="473264" y="722631"/>
                </a:lnTo>
                <a:lnTo>
                  <a:pt x="484047" y="713423"/>
                </a:lnTo>
                <a:lnTo>
                  <a:pt x="495464" y="704533"/>
                </a:lnTo>
                <a:lnTo>
                  <a:pt x="507516" y="696596"/>
                </a:lnTo>
                <a:lnTo>
                  <a:pt x="519567" y="688976"/>
                </a:lnTo>
                <a:lnTo>
                  <a:pt x="531936" y="682308"/>
                </a:lnTo>
                <a:lnTo>
                  <a:pt x="538278" y="679133"/>
                </a:lnTo>
                <a:lnTo>
                  <a:pt x="544938" y="676276"/>
                </a:lnTo>
                <a:lnTo>
                  <a:pt x="551281" y="673418"/>
                </a:lnTo>
                <a:lnTo>
                  <a:pt x="557941" y="670878"/>
                </a:lnTo>
                <a:lnTo>
                  <a:pt x="564284" y="668338"/>
                </a:lnTo>
                <a:lnTo>
                  <a:pt x="571261" y="666433"/>
                </a:lnTo>
                <a:lnTo>
                  <a:pt x="577921" y="664211"/>
                </a:lnTo>
                <a:lnTo>
                  <a:pt x="584898" y="662623"/>
                </a:lnTo>
                <a:lnTo>
                  <a:pt x="591875" y="661036"/>
                </a:lnTo>
                <a:lnTo>
                  <a:pt x="598535" y="659766"/>
                </a:lnTo>
                <a:lnTo>
                  <a:pt x="605830" y="658178"/>
                </a:lnTo>
                <a:lnTo>
                  <a:pt x="612490" y="657226"/>
                </a:lnTo>
                <a:lnTo>
                  <a:pt x="619784" y="656591"/>
                </a:lnTo>
                <a:lnTo>
                  <a:pt x="627078" y="655956"/>
                </a:lnTo>
                <a:lnTo>
                  <a:pt x="634055" y="655638"/>
                </a:lnTo>
                <a:close/>
                <a:moveTo>
                  <a:pt x="1604962" y="463550"/>
                </a:moveTo>
                <a:lnTo>
                  <a:pt x="1776412" y="463550"/>
                </a:lnTo>
                <a:lnTo>
                  <a:pt x="1776412" y="1252538"/>
                </a:lnTo>
                <a:lnTo>
                  <a:pt x="1604962" y="1252538"/>
                </a:lnTo>
                <a:lnTo>
                  <a:pt x="1604962" y="463550"/>
                </a:lnTo>
                <a:close/>
                <a:moveTo>
                  <a:pt x="0" y="0"/>
                </a:moveTo>
                <a:lnTo>
                  <a:pt x="2125663" y="0"/>
                </a:lnTo>
                <a:lnTo>
                  <a:pt x="2125663" y="171553"/>
                </a:lnTo>
                <a:lnTo>
                  <a:pt x="2039621" y="171553"/>
                </a:lnTo>
                <a:lnTo>
                  <a:pt x="2039621" y="1577975"/>
                </a:lnTo>
                <a:lnTo>
                  <a:pt x="1252220" y="1577975"/>
                </a:lnTo>
                <a:lnTo>
                  <a:pt x="1252220" y="1449310"/>
                </a:lnTo>
                <a:lnTo>
                  <a:pt x="1911033" y="1449310"/>
                </a:lnTo>
                <a:lnTo>
                  <a:pt x="1911033" y="171553"/>
                </a:lnTo>
                <a:lnTo>
                  <a:pt x="195263" y="171553"/>
                </a:lnTo>
                <a:lnTo>
                  <a:pt x="195263" y="1249164"/>
                </a:lnTo>
                <a:lnTo>
                  <a:pt x="66675" y="1249164"/>
                </a:lnTo>
                <a:lnTo>
                  <a:pt x="66675" y="171553"/>
                </a:lnTo>
                <a:lnTo>
                  <a:pt x="0" y="171553"/>
                </a:lnTo>
                <a:lnTo>
                  <a:pt x="0" y="0"/>
                </a:lnTo>
                <a:close/>
              </a:path>
            </a:pathLst>
          </a:custGeom>
          <a:solidFill>
            <a:schemeClr val="accent1">
              <a:lumMod val="40000"/>
              <a:lumOff val="60000"/>
            </a:schemeClr>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ea typeface="宋体" panose="02010600030101010101" pitchFamily="2" charset="-122"/>
            </a:endParaRPr>
          </a:p>
        </p:txBody>
      </p:sp>
      <p:sp>
        <p:nvSpPr>
          <p:cNvPr id="3" name="Rectangle 2">
            <a:extLst>
              <a:ext uri="{FF2B5EF4-FFF2-40B4-BE49-F238E27FC236}">
                <a16:creationId xmlns:a16="http://schemas.microsoft.com/office/drawing/2014/main" id="{BD15F604-D9EB-4888-8C01-6A5B094128F4}"/>
              </a:ext>
            </a:extLst>
          </p:cNvPr>
          <p:cNvSpPr>
            <a:spLocks noChangeArrowheads="1"/>
          </p:cNvSpPr>
          <p:nvPr/>
        </p:nvSpPr>
        <p:spPr bwMode="auto">
          <a:xfrm>
            <a:off x="395536" y="4482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文本框 5">
            <a:extLst>
              <a:ext uri="{FF2B5EF4-FFF2-40B4-BE49-F238E27FC236}">
                <a16:creationId xmlns:a16="http://schemas.microsoft.com/office/drawing/2014/main" id="{56227AEB-5613-4C24-A9FF-4047F629452D}"/>
              </a:ext>
            </a:extLst>
          </p:cNvPr>
          <p:cNvSpPr txBox="1"/>
          <p:nvPr/>
        </p:nvSpPr>
        <p:spPr>
          <a:xfrm flipH="1">
            <a:off x="5436096" y="1198494"/>
            <a:ext cx="3528393" cy="2769989"/>
          </a:xfrm>
          <a:prstGeom prst="rect">
            <a:avLst/>
          </a:prstGeom>
          <a:noFill/>
        </p:spPr>
        <p:txBody>
          <a:bodyPr wrap="square" lIns="0" tIns="0" rIns="0" bIns="0" rtlCol="0">
            <a:spAutoFit/>
          </a:bodyPr>
          <a:lstStyle/>
          <a:p>
            <a:r>
              <a:rPr lang="en-US" altLang="zh-CN" dirty="0"/>
              <a:t>         </a:t>
            </a:r>
            <a:r>
              <a:rPr lang="zh-CN" altLang="zh-CN" dirty="0"/>
              <a:t>辐射防护数据集成与监控系统具有日志查询功能，能从数据库中查询整个系统的日志信息。为了实现此功能，</a:t>
            </a:r>
            <a:r>
              <a:rPr lang="en-US" altLang="zh-CN" dirty="0"/>
              <a:t>XX</a:t>
            </a:r>
            <a:r>
              <a:rPr lang="zh-CN" altLang="zh-CN" dirty="0"/>
              <a:t>装置总控系统的各个子系统也需要将日志记录到数据库中。</a:t>
            </a:r>
          </a:p>
          <a:p>
            <a:r>
              <a:rPr lang="en-US" altLang="zh-CN" dirty="0"/>
              <a:t>        </a:t>
            </a:r>
            <a:r>
              <a:rPr lang="zh-CN" altLang="zh-CN" dirty="0"/>
              <a:t>日志查询功能支持按时间、日志等级、日志源进行查询，并将查询到的内容显示在软件的日志查询界面上。</a:t>
            </a:r>
          </a:p>
        </p:txBody>
      </p:sp>
      <p:sp>
        <p:nvSpPr>
          <p:cNvPr id="7" name="Rectangle 2">
            <a:extLst>
              <a:ext uri="{FF2B5EF4-FFF2-40B4-BE49-F238E27FC236}">
                <a16:creationId xmlns:a16="http://schemas.microsoft.com/office/drawing/2014/main" id="{6CA22F06-9C6B-486F-ABBA-19382CEB638C}"/>
              </a:ext>
            </a:extLst>
          </p:cNvPr>
          <p:cNvSpPr>
            <a:spLocks noChangeArrowheads="1"/>
          </p:cNvSpPr>
          <p:nvPr/>
        </p:nvSpPr>
        <p:spPr bwMode="auto">
          <a:xfrm>
            <a:off x="0" y="0"/>
            <a:ext cx="8049918"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10" name="Rectangle 4">
            <a:extLst>
              <a:ext uri="{FF2B5EF4-FFF2-40B4-BE49-F238E27FC236}">
                <a16:creationId xmlns:a16="http://schemas.microsoft.com/office/drawing/2014/main" id="{2842361A-F0C2-4B8E-8C27-85EF109586C2}"/>
              </a:ext>
            </a:extLst>
          </p:cNvPr>
          <p:cNvSpPr>
            <a:spLocks noChangeArrowheads="1"/>
          </p:cNvSpPr>
          <p:nvPr/>
        </p:nvSpPr>
        <p:spPr bwMode="auto">
          <a:xfrm>
            <a:off x="1979712" y="91574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2">
            <a:extLst>
              <a:ext uri="{FF2B5EF4-FFF2-40B4-BE49-F238E27FC236}">
                <a16:creationId xmlns:a16="http://schemas.microsoft.com/office/drawing/2014/main" id="{D8AB25C7-5A8D-42E9-9ADD-B8FA13A82799}"/>
              </a:ext>
            </a:extLst>
          </p:cNvPr>
          <p:cNvSpPr>
            <a:spLocks noChangeArrowheads="1"/>
          </p:cNvSpPr>
          <p:nvPr/>
        </p:nvSpPr>
        <p:spPr bwMode="auto">
          <a:xfrm>
            <a:off x="1114425" y="987927"/>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Rectangle 4">
            <a:extLst>
              <a:ext uri="{FF2B5EF4-FFF2-40B4-BE49-F238E27FC236}">
                <a16:creationId xmlns:a16="http://schemas.microsoft.com/office/drawing/2014/main" id="{9F026FD3-1070-48B0-BA1B-F0979AC5848D}"/>
              </a:ext>
            </a:extLst>
          </p:cNvPr>
          <p:cNvSpPr>
            <a:spLocks noChangeArrowheads="1"/>
          </p:cNvSpPr>
          <p:nvPr/>
        </p:nvSpPr>
        <p:spPr bwMode="auto">
          <a:xfrm>
            <a:off x="1140972" y="699969"/>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2">
            <a:extLst>
              <a:ext uri="{FF2B5EF4-FFF2-40B4-BE49-F238E27FC236}">
                <a16:creationId xmlns:a16="http://schemas.microsoft.com/office/drawing/2014/main" id="{5C11C83E-749A-44FB-A775-C08AC2098B14}"/>
              </a:ext>
            </a:extLst>
          </p:cNvPr>
          <p:cNvSpPr>
            <a:spLocks noChangeArrowheads="1"/>
          </p:cNvSpPr>
          <p:nvPr/>
        </p:nvSpPr>
        <p:spPr bwMode="auto">
          <a:xfrm>
            <a:off x="467544" y="793706"/>
            <a:ext cx="7543248"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11" name="Rectangle 2">
            <a:extLst>
              <a:ext uri="{FF2B5EF4-FFF2-40B4-BE49-F238E27FC236}">
                <a16:creationId xmlns:a16="http://schemas.microsoft.com/office/drawing/2014/main" id="{B322DF0F-0BD6-44B6-B951-02EF759F3434}"/>
              </a:ext>
            </a:extLst>
          </p:cNvPr>
          <p:cNvSpPr>
            <a:spLocks noChangeArrowheads="1"/>
          </p:cNvSpPr>
          <p:nvPr/>
        </p:nvSpPr>
        <p:spPr bwMode="auto">
          <a:xfrm>
            <a:off x="539552" y="709506"/>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5" name="Rectangle 4">
            <a:extLst>
              <a:ext uri="{FF2B5EF4-FFF2-40B4-BE49-F238E27FC236}">
                <a16:creationId xmlns:a16="http://schemas.microsoft.com/office/drawing/2014/main" id="{5CA331E4-F88E-445E-93CA-189DD892086C}"/>
              </a:ext>
            </a:extLst>
          </p:cNvPr>
          <p:cNvSpPr>
            <a:spLocks noChangeArrowheads="1"/>
          </p:cNvSpPr>
          <p:nvPr/>
        </p:nvSpPr>
        <p:spPr bwMode="auto">
          <a:xfrm>
            <a:off x="1095895" y="8473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 name="Rectangle 2">
            <a:extLst>
              <a:ext uri="{FF2B5EF4-FFF2-40B4-BE49-F238E27FC236}">
                <a16:creationId xmlns:a16="http://schemas.microsoft.com/office/drawing/2014/main" id="{874EC9FC-F1BF-4698-8902-F004E399830A}"/>
              </a:ext>
            </a:extLst>
          </p:cNvPr>
          <p:cNvSpPr>
            <a:spLocks noChangeArrowheads="1"/>
          </p:cNvSpPr>
          <p:nvPr/>
        </p:nvSpPr>
        <p:spPr bwMode="auto">
          <a:xfrm>
            <a:off x="2339752" y="153199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4" name="Rectangle 2">
            <a:extLst>
              <a:ext uri="{FF2B5EF4-FFF2-40B4-BE49-F238E27FC236}">
                <a16:creationId xmlns:a16="http://schemas.microsoft.com/office/drawing/2014/main" id="{3C75539E-B6B0-4C38-BF4C-39D072C33738}"/>
              </a:ext>
            </a:extLst>
          </p:cNvPr>
          <p:cNvSpPr>
            <a:spLocks noChangeArrowheads="1"/>
          </p:cNvSpPr>
          <p:nvPr/>
        </p:nvSpPr>
        <p:spPr bwMode="auto">
          <a:xfrm>
            <a:off x="1403648" y="84130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3" name="Rectangle 2">
            <a:extLst>
              <a:ext uri="{FF2B5EF4-FFF2-40B4-BE49-F238E27FC236}">
                <a16:creationId xmlns:a16="http://schemas.microsoft.com/office/drawing/2014/main" id="{93AF4898-9B55-4513-A5B7-FEA5B9020720}"/>
              </a:ext>
            </a:extLst>
          </p:cNvPr>
          <p:cNvSpPr>
            <a:spLocks noChangeArrowheads="1"/>
          </p:cNvSpPr>
          <p:nvPr/>
        </p:nvSpPr>
        <p:spPr bwMode="auto">
          <a:xfrm>
            <a:off x="467544" y="87502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6" name="Rectangle 4">
            <a:extLst>
              <a:ext uri="{FF2B5EF4-FFF2-40B4-BE49-F238E27FC236}">
                <a16:creationId xmlns:a16="http://schemas.microsoft.com/office/drawing/2014/main" id="{8939D1A0-2490-4448-A1A8-ACB7EF92B097}"/>
              </a:ext>
            </a:extLst>
          </p:cNvPr>
          <p:cNvSpPr>
            <a:spLocks noChangeArrowheads="1"/>
          </p:cNvSpPr>
          <p:nvPr/>
        </p:nvSpPr>
        <p:spPr bwMode="auto">
          <a:xfrm>
            <a:off x="1088033" y="93504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7" name="Rectangle 2">
            <a:extLst>
              <a:ext uri="{FF2B5EF4-FFF2-40B4-BE49-F238E27FC236}">
                <a16:creationId xmlns:a16="http://schemas.microsoft.com/office/drawing/2014/main" id="{5C5B5C76-2768-4214-863E-C6D0981B557A}"/>
              </a:ext>
            </a:extLst>
          </p:cNvPr>
          <p:cNvSpPr>
            <a:spLocks noChangeArrowheads="1"/>
          </p:cNvSpPr>
          <p:nvPr/>
        </p:nvSpPr>
        <p:spPr bwMode="auto">
          <a:xfrm>
            <a:off x="1140972" y="1021717"/>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0" name="对象 19">
            <a:extLst>
              <a:ext uri="{FF2B5EF4-FFF2-40B4-BE49-F238E27FC236}">
                <a16:creationId xmlns:a16="http://schemas.microsoft.com/office/drawing/2014/main" id="{8704E562-FDFF-434A-945D-CC651E973F9A}"/>
              </a:ext>
            </a:extLst>
          </p:cNvPr>
          <p:cNvGraphicFramePr>
            <a:graphicFrameLocks noChangeAspect="1"/>
          </p:cNvGraphicFramePr>
          <p:nvPr>
            <p:extLst>
              <p:ext uri="{D42A27DB-BD31-4B8C-83A1-F6EECF244321}">
                <p14:modId xmlns:p14="http://schemas.microsoft.com/office/powerpoint/2010/main" val="1607070670"/>
              </p:ext>
            </p:extLst>
          </p:nvPr>
        </p:nvGraphicFramePr>
        <p:xfrm>
          <a:off x="1140972" y="1021717"/>
          <a:ext cx="3695700" cy="3695700"/>
        </p:xfrm>
        <a:graphic>
          <a:graphicData uri="http://schemas.openxmlformats.org/presentationml/2006/ole">
            <mc:AlternateContent xmlns:mc="http://schemas.openxmlformats.org/markup-compatibility/2006">
              <mc:Choice xmlns:v="urn:schemas-microsoft-com:vml" Requires="v">
                <p:oleObj spid="_x0000_s55308" name="Visio" r:id="rId4" imgW="3695877" imgH="3695896" progId="Visio.Drawing.15">
                  <p:embed/>
                </p:oleObj>
              </mc:Choice>
              <mc:Fallback>
                <p:oleObj name="Visio" r:id="rId4" imgW="3695877" imgH="3695896" progId="Visio.Drawing.15">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40972" y="1021717"/>
                        <a:ext cx="3695700" cy="3695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8081658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5"/>
          <p:cNvSpPr/>
          <p:nvPr/>
        </p:nvSpPr>
        <p:spPr>
          <a:xfrm>
            <a:off x="784" y="2211710"/>
            <a:ext cx="9144000" cy="2931790"/>
          </a:xfrm>
          <a:custGeom>
            <a:avLst/>
            <a:gdLst/>
            <a:ahLst/>
            <a:cxnLst/>
            <a:rect l="l" t="t" r="r" b="b"/>
            <a:pathLst>
              <a:path w="9144000" h="2931790">
                <a:moveTo>
                  <a:pt x="0" y="0"/>
                </a:moveTo>
                <a:lnTo>
                  <a:pt x="3824456" y="0"/>
                </a:lnTo>
                <a:cubicBezTo>
                  <a:pt x="3824456" y="26976"/>
                  <a:pt x="3831542" y="51749"/>
                  <a:pt x="3844079" y="73220"/>
                </a:cubicBezTo>
                <a:lnTo>
                  <a:pt x="4145508" y="600620"/>
                </a:lnTo>
                <a:cubicBezTo>
                  <a:pt x="4157500" y="622091"/>
                  <a:pt x="4175488" y="640258"/>
                  <a:pt x="4197836" y="653470"/>
                </a:cubicBezTo>
                <a:cubicBezTo>
                  <a:pt x="4220185" y="666683"/>
                  <a:pt x="4245258" y="672739"/>
                  <a:pt x="4269242" y="672739"/>
                </a:cubicBezTo>
                <a:lnTo>
                  <a:pt x="4869920" y="672739"/>
                </a:lnTo>
                <a:cubicBezTo>
                  <a:pt x="4895539" y="673289"/>
                  <a:pt x="4921158" y="667233"/>
                  <a:pt x="4944596" y="653470"/>
                </a:cubicBezTo>
                <a:cubicBezTo>
                  <a:pt x="4966945" y="640258"/>
                  <a:pt x="4984387" y="622091"/>
                  <a:pt x="4996924" y="601171"/>
                </a:cubicBezTo>
                <a:lnTo>
                  <a:pt x="5296718" y="75972"/>
                </a:lnTo>
                <a:cubicBezTo>
                  <a:pt x="5310345" y="53951"/>
                  <a:pt x="5317976" y="28077"/>
                  <a:pt x="5317976" y="0"/>
                </a:cubicBezTo>
                <a:lnTo>
                  <a:pt x="9144000" y="0"/>
                </a:lnTo>
                <a:lnTo>
                  <a:pt x="9144000" y="2931790"/>
                </a:lnTo>
                <a:lnTo>
                  <a:pt x="0" y="2931790"/>
                </a:lnTo>
                <a:close/>
              </a:path>
            </a:pathLst>
          </a:custGeom>
          <a:solidFill>
            <a:schemeClr val="accent1">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9"/>
          <p:cNvSpPr txBox="1"/>
          <p:nvPr/>
        </p:nvSpPr>
        <p:spPr>
          <a:xfrm>
            <a:off x="2851151" y="2944120"/>
            <a:ext cx="3441700" cy="623248"/>
          </a:xfrm>
          <a:prstGeom prst="rect">
            <a:avLst/>
          </a:prstGeom>
          <a:noFill/>
        </p:spPr>
        <p:txBody>
          <a:bodyPr wrap="square" lIns="68580" tIns="34290" rIns="68580" bIns="34290" rtlCol="0">
            <a:spAutoFit/>
          </a:bodyPr>
          <a:lstStyle/>
          <a:p>
            <a:pPr marL="0" lvl="1" algn="ctr"/>
            <a:r>
              <a:rPr lang="zh-CN" altLang="en-US" sz="3600" b="1" spc="300" dirty="0">
                <a:solidFill>
                  <a:schemeClr val="bg1"/>
                </a:solidFill>
                <a:latin typeface="微软雅黑" pitchFamily="34" charset="-122"/>
                <a:ea typeface="微软雅黑" pitchFamily="34" charset="-122"/>
              </a:rPr>
              <a:t>外部接口</a:t>
            </a:r>
          </a:p>
        </p:txBody>
      </p:sp>
      <p:sp>
        <p:nvSpPr>
          <p:cNvPr id="20" name="Freeform 5"/>
          <p:cNvSpPr>
            <a:spLocks/>
          </p:cNvSpPr>
          <p:nvPr/>
        </p:nvSpPr>
        <p:spPr bwMode="auto">
          <a:xfrm>
            <a:off x="3901440" y="1607124"/>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accent6"/>
          </a:solidFill>
          <a:ln w="952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9" name="KSO_Shape"/>
          <p:cNvSpPr>
            <a:spLocks/>
          </p:cNvSpPr>
          <p:nvPr/>
        </p:nvSpPr>
        <p:spPr bwMode="auto">
          <a:xfrm>
            <a:off x="4195719" y="1834428"/>
            <a:ext cx="752562" cy="745038"/>
          </a:xfrm>
          <a:custGeom>
            <a:avLst/>
            <a:gdLst>
              <a:gd name="T0" fmla="*/ 615878 w 2390775"/>
              <a:gd name="T1" fmla="*/ 1467970 h 2365376"/>
              <a:gd name="T2" fmla="*/ 587250 w 2390775"/>
              <a:gd name="T3" fmla="*/ 1401697 h 2365376"/>
              <a:gd name="T4" fmla="*/ 1282649 w 2390775"/>
              <a:gd name="T5" fmla="*/ 1393474 h 2365376"/>
              <a:gd name="T6" fmla="*/ 1180915 w 2390775"/>
              <a:gd name="T7" fmla="*/ 1446870 h 2365376"/>
              <a:gd name="T8" fmla="*/ 1210073 w 2390775"/>
              <a:gd name="T9" fmla="*/ 1382167 h 2365376"/>
              <a:gd name="T10" fmla="*/ 653657 w 2390775"/>
              <a:gd name="T11" fmla="*/ 1314699 h 2365376"/>
              <a:gd name="T12" fmla="*/ 646041 w 2390775"/>
              <a:gd name="T13" fmla="*/ 1180275 h 2365376"/>
              <a:gd name="T14" fmla="*/ 589870 w 2390775"/>
              <a:gd name="T15" fmla="*/ 1105327 h 2365376"/>
              <a:gd name="T16" fmla="*/ 599516 w 2390775"/>
              <a:gd name="T17" fmla="*/ 1141280 h 2365376"/>
              <a:gd name="T18" fmla="*/ 579914 w 2390775"/>
              <a:gd name="T19" fmla="*/ 1158779 h 2365376"/>
              <a:gd name="T20" fmla="*/ 541333 w 2390775"/>
              <a:gd name="T21" fmla="*/ 1105965 h 2365376"/>
              <a:gd name="T22" fmla="*/ 1137260 w 2390775"/>
              <a:gd name="T23" fmla="*/ 1009231 h 2365376"/>
              <a:gd name="T24" fmla="*/ 1143562 w 2390775"/>
              <a:gd name="T25" fmla="*/ 1026145 h 2365376"/>
              <a:gd name="T26" fmla="*/ 1096615 w 2390775"/>
              <a:gd name="T27" fmla="*/ 1069549 h 2365376"/>
              <a:gd name="T28" fmla="*/ 1102602 w 2390775"/>
              <a:gd name="T29" fmla="*/ 1001572 h 2365376"/>
              <a:gd name="T30" fmla="*/ 972739 w 2390775"/>
              <a:gd name="T31" fmla="*/ 835988 h 2365376"/>
              <a:gd name="T32" fmla="*/ 989500 w 2390775"/>
              <a:gd name="T33" fmla="*/ 1138672 h 2365376"/>
              <a:gd name="T34" fmla="*/ 639427 w 2390775"/>
              <a:gd name="T35" fmla="*/ 1423644 h 2365376"/>
              <a:gd name="T36" fmla="*/ 599898 w 2390775"/>
              <a:gd name="T37" fmla="*/ 1003302 h 2365376"/>
              <a:gd name="T38" fmla="*/ 529694 w 2390775"/>
              <a:gd name="T39" fmla="*/ 1090596 h 2365376"/>
              <a:gd name="T40" fmla="*/ 602428 w 2390775"/>
              <a:gd name="T41" fmla="*/ 868249 h 2365376"/>
              <a:gd name="T42" fmla="*/ 861740 w 2390775"/>
              <a:gd name="T43" fmla="*/ 924231 h 2365376"/>
              <a:gd name="T44" fmla="*/ 755609 w 2390775"/>
              <a:gd name="T45" fmla="*/ 542052 h 2365376"/>
              <a:gd name="T46" fmla="*/ 929665 w 2390775"/>
              <a:gd name="T47" fmla="*/ 525915 h 2365376"/>
              <a:gd name="T48" fmla="*/ 909019 w 2390775"/>
              <a:gd name="T49" fmla="*/ 571798 h 2365376"/>
              <a:gd name="T50" fmla="*/ 936652 w 2390775"/>
              <a:gd name="T51" fmla="*/ 586353 h 2365376"/>
              <a:gd name="T52" fmla="*/ 928394 w 2390775"/>
              <a:gd name="T53" fmla="*/ 688879 h 2365376"/>
              <a:gd name="T54" fmla="*/ 840414 w 2390775"/>
              <a:gd name="T55" fmla="*/ 772101 h 2365376"/>
              <a:gd name="T56" fmla="*/ 742269 w 2390775"/>
              <a:gd name="T57" fmla="*/ 675588 h 2365376"/>
              <a:gd name="T58" fmla="*/ 738139 w 2390775"/>
              <a:gd name="T59" fmla="*/ 608504 h 2365376"/>
              <a:gd name="T60" fmla="*/ 761643 w 2390775"/>
              <a:gd name="T61" fmla="*/ 510093 h 2365376"/>
              <a:gd name="T62" fmla="*/ 617010 w 2390775"/>
              <a:gd name="T63" fmla="*/ 449064 h 2365376"/>
              <a:gd name="T64" fmla="*/ 350272 w 2390775"/>
              <a:gd name="T65" fmla="*/ 638327 h 2365376"/>
              <a:gd name="T66" fmla="*/ 215163 w 2390775"/>
              <a:gd name="T67" fmla="*/ 939947 h 2365376"/>
              <a:gd name="T68" fmla="*/ 256613 w 2390775"/>
              <a:gd name="T69" fmla="*/ 1277331 h 2365376"/>
              <a:gd name="T70" fmla="*/ 458486 w 2390775"/>
              <a:gd name="T71" fmla="*/ 1534008 h 2365376"/>
              <a:gd name="T72" fmla="*/ 767308 w 2390775"/>
              <a:gd name="T73" fmla="*/ 1655225 h 2365376"/>
              <a:gd name="T74" fmla="*/ 1101127 w 2390775"/>
              <a:gd name="T75" fmla="*/ 1596674 h 2365376"/>
              <a:gd name="T76" fmla="*/ 1347614 w 2390775"/>
              <a:gd name="T77" fmla="*/ 1383040 h 2365376"/>
              <a:gd name="T78" fmla="*/ 1453614 w 2390775"/>
              <a:gd name="T79" fmla="*/ 1066861 h 2365376"/>
              <a:gd name="T80" fmla="*/ 1378939 w 2390775"/>
              <a:gd name="T81" fmla="*/ 738024 h 2365376"/>
              <a:gd name="T82" fmla="*/ 1153652 w 2390775"/>
              <a:gd name="T83" fmla="*/ 501602 h 2365376"/>
              <a:gd name="T84" fmla="*/ 831224 w 2390775"/>
              <a:gd name="T85" fmla="*/ 411085 h 2365376"/>
              <a:gd name="T86" fmla="*/ 989432 w 2390775"/>
              <a:gd name="T87" fmla="*/ 315187 h 2365376"/>
              <a:gd name="T88" fmla="*/ 1471649 w 2390775"/>
              <a:gd name="T89" fmla="*/ 671876 h 2365376"/>
              <a:gd name="T90" fmla="*/ 1554866 w 2390775"/>
              <a:gd name="T91" fmla="*/ 1171938 h 2365376"/>
              <a:gd name="T92" fmla="*/ 1239716 w 2390775"/>
              <a:gd name="T93" fmla="*/ 1647313 h 2365376"/>
              <a:gd name="T94" fmla="*/ 646121 w 2390775"/>
              <a:gd name="T95" fmla="*/ 1748275 h 2365376"/>
              <a:gd name="T96" fmla="*/ 110112 w 2390775"/>
              <a:gd name="T97" fmla="*/ 1186813 h 2365376"/>
              <a:gd name="T98" fmla="*/ 251551 w 2390775"/>
              <a:gd name="T99" fmla="*/ 580725 h 2365376"/>
              <a:gd name="T100" fmla="*/ 1549044 w 2390775"/>
              <a:gd name="T101" fmla="*/ 160116 h 2365376"/>
              <a:gd name="T102" fmla="*/ 1461002 w 2390775"/>
              <a:gd name="T103" fmla="*/ 284475 h 2365376"/>
              <a:gd name="T104" fmla="*/ 1550307 w 2390775"/>
              <a:gd name="T105" fmla="*/ 426554 h 2365376"/>
              <a:gd name="T106" fmla="*/ 1719764 w 2390775"/>
              <a:gd name="T107" fmla="*/ 380038 h 2365376"/>
              <a:gd name="T108" fmla="*/ 1735543 w 2390775"/>
              <a:gd name="T109" fmla="*/ 232579 h 2365376"/>
              <a:gd name="T110" fmla="*/ 1705909 w 2390775"/>
              <a:gd name="T111" fmla="*/ 94508 h 2365376"/>
              <a:gd name="T112" fmla="*/ 1774050 w 2390775"/>
              <a:gd name="T113" fmla="*/ 148403 h 2365376"/>
              <a:gd name="T114" fmla="*/ 1781614 w 2390775"/>
              <a:gd name="T115" fmla="*/ 428769 h 2365376"/>
              <a:gd name="T116" fmla="*/ 1600166 w 2390775"/>
              <a:gd name="T117" fmla="*/ 516104 h 2365376"/>
              <a:gd name="T118" fmla="*/ 1452167 w 2390775"/>
              <a:gd name="T119" fmla="*/ 455349 h 2365376"/>
              <a:gd name="T120" fmla="*/ 1310478 w 2390775"/>
              <a:gd name="T121" fmla="*/ 259477 h 2365376"/>
              <a:gd name="T122" fmla="*/ 1562614 w 2390775"/>
              <a:gd name="T123" fmla="*/ 74046 h 236537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390775" h="2365376">
                <a:moveTo>
                  <a:pt x="761351" y="1739900"/>
                </a:moveTo>
                <a:lnTo>
                  <a:pt x="791690" y="1805294"/>
                </a:lnTo>
                <a:lnTo>
                  <a:pt x="794883" y="1808051"/>
                </a:lnTo>
                <a:lnTo>
                  <a:pt x="797278" y="1811991"/>
                </a:lnTo>
                <a:lnTo>
                  <a:pt x="800871" y="1817112"/>
                </a:lnTo>
                <a:lnTo>
                  <a:pt x="803266" y="1822233"/>
                </a:lnTo>
                <a:lnTo>
                  <a:pt x="804065" y="1825384"/>
                </a:lnTo>
                <a:lnTo>
                  <a:pt x="804863" y="1828536"/>
                </a:lnTo>
                <a:lnTo>
                  <a:pt x="804863" y="1831687"/>
                </a:lnTo>
                <a:lnTo>
                  <a:pt x="804863" y="1834839"/>
                </a:lnTo>
                <a:lnTo>
                  <a:pt x="804065" y="1837990"/>
                </a:lnTo>
                <a:lnTo>
                  <a:pt x="802867" y="1841142"/>
                </a:lnTo>
                <a:lnTo>
                  <a:pt x="801670" y="1842718"/>
                </a:lnTo>
                <a:lnTo>
                  <a:pt x="799674" y="1844687"/>
                </a:lnTo>
                <a:lnTo>
                  <a:pt x="797278" y="1845475"/>
                </a:lnTo>
                <a:lnTo>
                  <a:pt x="794484" y="1845869"/>
                </a:lnTo>
                <a:lnTo>
                  <a:pt x="790891" y="1846263"/>
                </a:lnTo>
                <a:lnTo>
                  <a:pt x="787698" y="1845869"/>
                </a:lnTo>
                <a:lnTo>
                  <a:pt x="784105" y="1845475"/>
                </a:lnTo>
                <a:lnTo>
                  <a:pt x="780512" y="1844293"/>
                </a:lnTo>
                <a:lnTo>
                  <a:pt x="776520" y="1842718"/>
                </a:lnTo>
                <a:lnTo>
                  <a:pt x="772927" y="1841142"/>
                </a:lnTo>
                <a:lnTo>
                  <a:pt x="768935" y="1839172"/>
                </a:lnTo>
                <a:lnTo>
                  <a:pt x="765343" y="1836809"/>
                </a:lnTo>
                <a:lnTo>
                  <a:pt x="761750" y="1834051"/>
                </a:lnTo>
                <a:lnTo>
                  <a:pt x="758955" y="1831294"/>
                </a:lnTo>
                <a:lnTo>
                  <a:pt x="756161" y="1827748"/>
                </a:lnTo>
                <a:lnTo>
                  <a:pt x="754165" y="1824597"/>
                </a:lnTo>
                <a:lnTo>
                  <a:pt x="748975" y="1815536"/>
                </a:lnTo>
                <a:lnTo>
                  <a:pt x="745782" y="1808839"/>
                </a:lnTo>
                <a:lnTo>
                  <a:pt x="743387" y="1803718"/>
                </a:lnTo>
                <a:lnTo>
                  <a:pt x="742588" y="1799385"/>
                </a:lnTo>
                <a:lnTo>
                  <a:pt x="742588" y="1795051"/>
                </a:lnTo>
                <a:lnTo>
                  <a:pt x="743387" y="1790718"/>
                </a:lnTo>
                <a:lnTo>
                  <a:pt x="746181" y="1778112"/>
                </a:lnTo>
                <a:lnTo>
                  <a:pt x="746979" y="1774173"/>
                </a:lnTo>
                <a:lnTo>
                  <a:pt x="746979" y="1772203"/>
                </a:lnTo>
                <a:lnTo>
                  <a:pt x="746181" y="1771021"/>
                </a:lnTo>
                <a:lnTo>
                  <a:pt x="745383" y="1770627"/>
                </a:lnTo>
                <a:lnTo>
                  <a:pt x="742987" y="1770627"/>
                </a:lnTo>
                <a:lnTo>
                  <a:pt x="742189" y="1770233"/>
                </a:lnTo>
                <a:lnTo>
                  <a:pt x="741790" y="1769839"/>
                </a:lnTo>
                <a:lnTo>
                  <a:pt x="738596" y="1761961"/>
                </a:lnTo>
                <a:lnTo>
                  <a:pt x="736999" y="1758021"/>
                </a:lnTo>
                <a:lnTo>
                  <a:pt x="736600" y="1756052"/>
                </a:lnTo>
                <a:lnTo>
                  <a:pt x="736600" y="1754476"/>
                </a:lnTo>
                <a:lnTo>
                  <a:pt x="742189" y="1750536"/>
                </a:lnTo>
                <a:lnTo>
                  <a:pt x="747379" y="1747385"/>
                </a:lnTo>
                <a:lnTo>
                  <a:pt x="750971" y="1745021"/>
                </a:lnTo>
                <a:lnTo>
                  <a:pt x="754165" y="1743839"/>
                </a:lnTo>
                <a:lnTo>
                  <a:pt x="758556" y="1741870"/>
                </a:lnTo>
                <a:lnTo>
                  <a:pt x="759754" y="1741870"/>
                </a:lnTo>
                <a:lnTo>
                  <a:pt x="761351" y="1739900"/>
                </a:lnTo>
                <a:close/>
                <a:moveTo>
                  <a:pt x="1554438" y="1730375"/>
                </a:moveTo>
                <a:lnTo>
                  <a:pt x="1565575" y="1730375"/>
                </a:lnTo>
                <a:lnTo>
                  <a:pt x="1575916" y="1730375"/>
                </a:lnTo>
                <a:lnTo>
                  <a:pt x="1586258" y="1731163"/>
                </a:lnTo>
                <a:lnTo>
                  <a:pt x="1591031" y="1731951"/>
                </a:lnTo>
                <a:lnTo>
                  <a:pt x="1595008" y="1733133"/>
                </a:lnTo>
                <a:lnTo>
                  <a:pt x="1598986" y="1734314"/>
                </a:lnTo>
                <a:lnTo>
                  <a:pt x="1602168" y="1735890"/>
                </a:lnTo>
                <a:lnTo>
                  <a:pt x="1605350" y="1737860"/>
                </a:lnTo>
                <a:lnTo>
                  <a:pt x="1607339" y="1739830"/>
                </a:lnTo>
                <a:lnTo>
                  <a:pt x="1608929" y="1741799"/>
                </a:lnTo>
                <a:lnTo>
                  <a:pt x="1609725" y="1744951"/>
                </a:lnTo>
                <a:lnTo>
                  <a:pt x="1609725" y="1747708"/>
                </a:lnTo>
                <a:lnTo>
                  <a:pt x="1608929" y="1751648"/>
                </a:lnTo>
                <a:lnTo>
                  <a:pt x="1607339" y="1755193"/>
                </a:lnTo>
                <a:lnTo>
                  <a:pt x="1604554" y="1759920"/>
                </a:lnTo>
                <a:lnTo>
                  <a:pt x="1600577" y="1764648"/>
                </a:lnTo>
                <a:lnTo>
                  <a:pt x="1595804" y="1769769"/>
                </a:lnTo>
                <a:lnTo>
                  <a:pt x="1589042" y="1776072"/>
                </a:lnTo>
                <a:lnTo>
                  <a:pt x="1582678" y="1781193"/>
                </a:lnTo>
                <a:lnTo>
                  <a:pt x="1576314" y="1786314"/>
                </a:lnTo>
                <a:lnTo>
                  <a:pt x="1570348" y="1790647"/>
                </a:lnTo>
                <a:lnTo>
                  <a:pt x="1563586" y="1794193"/>
                </a:lnTo>
                <a:lnTo>
                  <a:pt x="1557222" y="1797738"/>
                </a:lnTo>
                <a:lnTo>
                  <a:pt x="1550461" y="1800496"/>
                </a:lnTo>
                <a:lnTo>
                  <a:pt x="1544097" y="1802466"/>
                </a:lnTo>
                <a:lnTo>
                  <a:pt x="1537733" y="1804829"/>
                </a:lnTo>
                <a:lnTo>
                  <a:pt x="1530971" y="1806799"/>
                </a:lnTo>
                <a:lnTo>
                  <a:pt x="1524607" y="1807981"/>
                </a:lnTo>
                <a:lnTo>
                  <a:pt x="1518243" y="1809163"/>
                </a:lnTo>
                <a:lnTo>
                  <a:pt x="1505117" y="1811132"/>
                </a:lnTo>
                <a:lnTo>
                  <a:pt x="1491992" y="1812314"/>
                </a:lnTo>
                <a:lnTo>
                  <a:pt x="1486026" y="1813102"/>
                </a:lnTo>
                <a:lnTo>
                  <a:pt x="1483241" y="1813890"/>
                </a:lnTo>
                <a:lnTo>
                  <a:pt x="1482048" y="1814678"/>
                </a:lnTo>
                <a:lnTo>
                  <a:pt x="1481253" y="1815072"/>
                </a:lnTo>
                <a:lnTo>
                  <a:pt x="1480855" y="1815859"/>
                </a:lnTo>
                <a:lnTo>
                  <a:pt x="1480855" y="1817041"/>
                </a:lnTo>
                <a:lnTo>
                  <a:pt x="1481253" y="1818617"/>
                </a:lnTo>
                <a:lnTo>
                  <a:pt x="1482048" y="1819799"/>
                </a:lnTo>
                <a:lnTo>
                  <a:pt x="1482048" y="1821375"/>
                </a:lnTo>
                <a:lnTo>
                  <a:pt x="1482048" y="1821769"/>
                </a:lnTo>
                <a:lnTo>
                  <a:pt x="1480855" y="1822556"/>
                </a:lnTo>
                <a:lnTo>
                  <a:pt x="1471309" y="1830829"/>
                </a:lnTo>
                <a:lnTo>
                  <a:pt x="1465343" y="1834375"/>
                </a:lnTo>
                <a:lnTo>
                  <a:pt x="1463354" y="1835556"/>
                </a:lnTo>
                <a:lnTo>
                  <a:pt x="1461365" y="1836738"/>
                </a:lnTo>
                <a:lnTo>
                  <a:pt x="1452615" y="1830041"/>
                </a:lnTo>
                <a:lnTo>
                  <a:pt x="1445853" y="1824132"/>
                </a:lnTo>
                <a:lnTo>
                  <a:pt x="1440285" y="1819405"/>
                </a:lnTo>
                <a:lnTo>
                  <a:pt x="1437103" y="1815072"/>
                </a:lnTo>
                <a:lnTo>
                  <a:pt x="1434716" y="1812314"/>
                </a:lnTo>
                <a:lnTo>
                  <a:pt x="1433125" y="1810344"/>
                </a:lnTo>
                <a:lnTo>
                  <a:pt x="1432330" y="1808375"/>
                </a:lnTo>
                <a:lnTo>
                  <a:pt x="1428750" y="1806799"/>
                </a:lnTo>
                <a:lnTo>
                  <a:pt x="1512675" y="1734314"/>
                </a:lnTo>
                <a:lnTo>
                  <a:pt x="1518641" y="1733527"/>
                </a:lnTo>
                <a:lnTo>
                  <a:pt x="1533755" y="1731951"/>
                </a:lnTo>
                <a:lnTo>
                  <a:pt x="1543699" y="1731163"/>
                </a:lnTo>
                <a:lnTo>
                  <a:pt x="1554438" y="1730375"/>
                </a:lnTo>
                <a:close/>
                <a:moveTo>
                  <a:pt x="588962" y="1535113"/>
                </a:moveTo>
                <a:lnTo>
                  <a:pt x="694496" y="1535113"/>
                </a:lnTo>
                <a:lnTo>
                  <a:pt x="694496" y="1557872"/>
                </a:lnTo>
                <a:lnTo>
                  <a:pt x="694894" y="1558271"/>
                </a:lnTo>
                <a:lnTo>
                  <a:pt x="696885" y="1560268"/>
                </a:lnTo>
                <a:lnTo>
                  <a:pt x="698478" y="1560667"/>
                </a:lnTo>
                <a:lnTo>
                  <a:pt x="700469" y="1561466"/>
                </a:lnTo>
                <a:lnTo>
                  <a:pt x="704053" y="1561865"/>
                </a:lnTo>
                <a:lnTo>
                  <a:pt x="707239" y="1561865"/>
                </a:lnTo>
                <a:lnTo>
                  <a:pt x="711222" y="1561865"/>
                </a:lnTo>
                <a:lnTo>
                  <a:pt x="714407" y="1561466"/>
                </a:lnTo>
                <a:lnTo>
                  <a:pt x="716797" y="1560667"/>
                </a:lnTo>
                <a:lnTo>
                  <a:pt x="718390" y="1560268"/>
                </a:lnTo>
                <a:lnTo>
                  <a:pt x="720381" y="1558271"/>
                </a:lnTo>
                <a:lnTo>
                  <a:pt x="720779" y="1557872"/>
                </a:lnTo>
                <a:lnTo>
                  <a:pt x="720779" y="1535113"/>
                </a:lnTo>
                <a:lnTo>
                  <a:pt x="820737" y="1535113"/>
                </a:lnTo>
                <a:lnTo>
                  <a:pt x="820737" y="1644117"/>
                </a:lnTo>
                <a:lnTo>
                  <a:pt x="820339" y="1648908"/>
                </a:lnTo>
                <a:lnTo>
                  <a:pt x="819144" y="1652901"/>
                </a:lnTo>
                <a:lnTo>
                  <a:pt x="816755" y="1656894"/>
                </a:lnTo>
                <a:lnTo>
                  <a:pt x="814365" y="1660088"/>
                </a:lnTo>
                <a:lnTo>
                  <a:pt x="810781" y="1663283"/>
                </a:lnTo>
                <a:lnTo>
                  <a:pt x="806799" y="1665279"/>
                </a:lnTo>
                <a:lnTo>
                  <a:pt x="802418" y="1666477"/>
                </a:lnTo>
                <a:lnTo>
                  <a:pt x="797639" y="1666876"/>
                </a:lnTo>
                <a:lnTo>
                  <a:pt x="612060" y="1666876"/>
                </a:lnTo>
                <a:lnTo>
                  <a:pt x="607281" y="1666477"/>
                </a:lnTo>
                <a:lnTo>
                  <a:pt x="602901" y="1665279"/>
                </a:lnTo>
                <a:lnTo>
                  <a:pt x="598918" y="1663283"/>
                </a:lnTo>
                <a:lnTo>
                  <a:pt x="595732" y="1660088"/>
                </a:lnTo>
                <a:lnTo>
                  <a:pt x="592546" y="1656894"/>
                </a:lnTo>
                <a:lnTo>
                  <a:pt x="590555" y="1652901"/>
                </a:lnTo>
                <a:lnTo>
                  <a:pt x="589360" y="1648908"/>
                </a:lnTo>
                <a:lnTo>
                  <a:pt x="588962" y="1644117"/>
                </a:lnTo>
                <a:lnTo>
                  <a:pt x="588962" y="1535113"/>
                </a:lnTo>
                <a:close/>
                <a:moveTo>
                  <a:pt x="612060" y="1476375"/>
                </a:moveTo>
                <a:lnTo>
                  <a:pt x="797639" y="1476375"/>
                </a:lnTo>
                <a:lnTo>
                  <a:pt x="802418" y="1476769"/>
                </a:lnTo>
                <a:lnTo>
                  <a:pt x="806799" y="1477950"/>
                </a:lnTo>
                <a:lnTo>
                  <a:pt x="810781" y="1480312"/>
                </a:lnTo>
                <a:lnTo>
                  <a:pt x="814365" y="1483068"/>
                </a:lnTo>
                <a:lnTo>
                  <a:pt x="816755" y="1486611"/>
                </a:lnTo>
                <a:lnTo>
                  <a:pt x="819144" y="1490155"/>
                </a:lnTo>
                <a:lnTo>
                  <a:pt x="820339" y="1494485"/>
                </a:lnTo>
                <a:lnTo>
                  <a:pt x="820737" y="1498816"/>
                </a:lnTo>
                <a:lnTo>
                  <a:pt x="820737" y="1525588"/>
                </a:lnTo>
                <a:lnTo>
                  <a:pt x="588962" y="1525588"/>
                </a:lnTo>
                <a:lnTo>
                  <a:pt x="588962" y="1498816"/>
                </a:lnTo>
                <a:lnTo>
                  <a:pt x="589360" y="1494485"/>
                </a:lnTo>
                <a:lnTo>
                  <a:pt x="590555" y="1490155"/>
                </a:lnTo>
                <a:lnTo>
                  <a:pt x="592546" y="1486611"/>
                </a:lnTo>
                <a:lnTo>
                  <a:pt x="595732" y="1483068"/>
                </a:lnTo>
                <a:lnTo>
                  <a:pt x="598918" y="1480312"/>
                </a:lnTo>
                <a:lnTo>
                  <a:pt x="602901" y="1477950"/>
                </a:lnTo>
                <a:lnTo>
                  <a:pt x="607281" y="1476769"/>
                </a:lnTo>
                <a:lnTo>
                  <a:pt x="612060" y="1476375"/>
                </a:lnTo>
                <a:close/>
                <a:moveTo>
                  <a:pt x="725449" y="1381125"/>
                </a:moveTo>
                <a:lnTo>
                  <a:pt x="730525" y="1381524"/>
                </a:lnTo>
                <a:lnTo>
                  <a:pt x="732087" y="1381524"/>
                </a:lnTo>
                <a:lnTo>
                  <a:pt x="734430" y="1382322"/>
                </a:lnTo>
                <a:lnTo>
                  <a:pt x="737554" y="1384317"/>
                </a:lnTo>
                <a:lnTo>
                  <a:pt x="740287" y="1386312"/>
                </a:lnTo>
                <a:lnTo>
                  <a:pt x="743411" y="1389505"/>
                </a:lnTo>
                <a:lnTo>
                  <a:pt x="746535" y="1393096"/>
                </a:lnTo>
                <a:lnTo>
                  <a:pt x="749659" y="1397486"/>
                </a:lnTo>
                <a:lnTo>
                  <a:pt x="755906" y="1407063"/>
                </a:lnTo>
                <a:lnTo>
                  <a:pt x="761373" y="1417837"/>
                </a:lnTo>
                <a:lnTo>
                  <a:pt x="766059" y="1427813"/>
                </a:lnTo>
                <a:lnTo>
                  <a:pt x="769182" y="1437390"/>
                </a:lnTo>
                <a:lnTo>
                  <a:pt x="770744" y="1441780"/>
                </a:lnTo>
                <a:lnTo>
                  <a:pt x="771525" y="1445770"/>
                </a:lnTo>
                <a:lnTo>
                  <a:pt x="771525" y="1448164"/>
                </a:lnTo>
                <a:lnTo>
                  <a:pt x="771525" y="1450159"/>
                </a:lnTo>
                <a:lnTo>
                  <a:pt x="770744" y="1451357"/>
                </a:lnTo>
                <a:lnTo>
                  <a:pt x="769182" y="1452155"/>
                </a:lnTo>
                <a:lnTo>
                  <a:pt x="768011" y="1452155"/>
                </a:lnTo>
                <a:lnTo>
                  <a:pt x="766449" y="1450958"/>
                </a:lnTo>
                <a:lnTo>
                  <a:pt x="764887" y="1449760"/>
                </a:lnTo>
                <a:lnTo>
                  <a:pt x="762544" y="1448563"/>
                </a:lnTo>
                <a:lnTo>
                  <a:pt x="759030" y="1444174"/>
                </a:lnTo>
                <a:lnTo>
                  <a:pt x="755516" y="1439784"/>
                </a:lnTo>
                <a:lnTo>
                  <a:pt x="753173" y="1434996"/>
                </a:lnTo>
                <a:lnTo>
                  <a:pt x="752392" y="1433400"/>
                </a:lnTo>
                <a:lnTo>
                  <a:pt x="752392" y="1431404"/>
                </a:lnTo>
                <a:lnTo>
                  <a:pt x="752001" y="1428611"/>
                </a:lnTo>
                <a:lnTo>
                  <a:pt x="750830" y="1426616"/>
                </a:lnTo>
                <a:lnTo>
                  <a:pt x="748878" y="1425419"/>
                </a:lnTo>
                <a:lnTo>
                  <a:pt x="746925" y="1425020"/>
                </a:lnTo>
                <a:lnTo>
                  <a:pt x="746144" y="1425419"/>
                </a:lnTo>
                <a:lnTo>
                  <a:pt x="745363" y="1425818"/>
                </a:lnTo>
                <a:lnTo>
                  <a:pt x="744582" y="1426616"/>
                </a:lnTo>
                <a:lnTo>
                  <a:pt x="743411" y="1427414"/>
                </a:lnTo>
                <a:lnTo>
                  <a:pt x="742630" y="1428611"/>
                </a:lnTo>
                <a:lnTo>
                  <a:pt x="742240" y="1430207"/>
                </a:lnTo>
                <a:lnTo>
                  <a:pt x="741849" y="1432602"/>
                </a:lnTo>
                <a:lnTo>
                  <a:pt x="741849" y="1434597"/>
                </a:lnTo>
                <a:lnTo>
                  <a:pt x="741459" y="1439385"/>
                </a:lnTo>
                <a:lnTo>
                  <a:pt x="740678" y="1443376"/>
                </a:lnTo>
                <a:lnTo>
                  <a:pt x="739897" y="1445371"/>
                </a:lnTo>
                <a:lnTo>
                  <a:pt x="739116" y="1446967"/>
                </a:lnTo>
                <a:lnTo>
                  <a:pt x="737944" y="1448164"/>
                </a:lnTo>
                <a:lnTo>
                  <a:pt x="735992" y="1449361"/>
                </a:lnTo>
                <a:lnTo>
                  <a:pt x="734430" y="1450558"/>
                </a:lnTo>
                <a:lnTo>
                  <a:pt x="732868" y="1452155"/>
                </a:lnTo>
                <a:lnTo>
                  <a:pt x="730525" y="1452953"/>
                </a:lnTo>
                <a:lnTo>
                  <a:pt x="727792" y="1453352"/>
                </a:lnTo>
                <a:lnTo>
                  <a:pt x="721935" y="1454150"/>
                </a:lnTo>
                <a:lnTo>
                  <a:pt x="715297" y="1454150"/>
                </a:lnTo>
                <a:lnTo>
                  <a:pt x="712173" y="1453751"/>
                </a:lnTo>
                <a:lnTo>
                  <a:pt x="709049" y="1452953"/>
                </a:lnTo>
                <a:lnTo>
                  <a:pt x="706706" y="1452155"/>
                </a:lnTo>
                <a:lnTo>
                  <a:pt x="703973" y="1450558"/>
                </a:lnTo>
                <a:lnTo>
                  <a:pt x="701240" y="1448962"/>
                </a:lnTo>
                <a:lnTo>
                  <a:pt x="699287" y="1447366"/>
                </a:lnTo>
                <a:lnTo>
                  <a:pt x="694992" y="1442977"/>
                </a:lnTo>
                <a:lnTo>
                  <a:pt x="691478" y="1438188"/>
                </a:lnTo>
                <a:lnTo>
                  <a:pt x="687963" y="1432602"/>
                </a:lnTo>
                <a:lnTo>
                  <a:pt x="685230" y="1427015"/>
                </a:lnTo>
                <a:lnTo>
                  <a:pt x="682497" y="1421029"/>
                </a:lnTo>
                <a:lnTo>
                  <a:pt x="680544" y="1415044"/>
                </a:lnTo>
                <a:lnTo>
                  <a:pt x="678982" y="1409058"/>
                </a:lnTo>
                <a:lnTo>
                  <a:pt x="676249" y="1399082"/>
                </a:lnTo>
                <a:lnTo>
                  <a:pt x="675078" y="1392298"/>
                </a:lnTo>
                <a:lnTo>
                  <a:pt x="674687" y="1389106"/>
                </a:lnTo>
                <a:lnTo>
                  <a:pt x="674687" y="1388707"/>
                </a:lnTo>
                <a:lnTo>
                  <a:pt x="675078" y="1388308"/>
                </a:lnTo>
                <a:lnTo>
                  <a:pt x="676249" y="1387909"/>
                </a:lnTo>
                <a:lnTo>
                  <a:pt x="679373" y="1387111"/>
                </a:lnTo>
                <a:lnTo>
                  <a:pt x="683278" y="1385913"/>
                </a:lnTo>
                <a:lnTo>
                  <a:pt x="689525" y="1384716"/>
                </a:lnTo>
                <a:lnTo>
                  <a:pt x="698897" y="1383120"/>
                </a:lnTo>
                <a:lnTo>
                  <a:pt x="715297" y="1381524"/>
                </a:lnTo>
                <a:lnTo>
                  <a:pt x="725449" y="1381125"/>
                </a:lnTo>
                <a:close/>
                <a:moveTo>
                  <a:pt x="1433588" y="1247775"/>
                </a:moveTo>
                <a:lnTo>
                  <a:pt x="1439124" y="1247775"/>
                </a:lnTo>
                <a:lnTo>
                  <a:pt x="1444264" y="1248175"/>
                </a:lnTo>
                <a:lnTo>
                  <a:pt x="1448614" y="1248976"/>
                </a:lnTo>
                <a:lnTo>
                  <a:pt x="1451382" y="1249776"/>
                </a:lnTo>
                <a:lnTo>
                  <a:pt x="1453359" y="1250977"/>
                </a:lnTo>
                <a:lnTo>
                  <a:pt x="1454150" y="1252178"/>
                </a:lnTo>
                <a:lnTo>
                  <a:pt x="1454150" y="1253779"/>
                </a:lnTo>
                <a:lnTo>
                  <a:pt x="1453359" y="1255380"/>
                </a:lnTo>
                <a:lnTo>
                  <a:pt x="1452173" y="1256981"/>
                </a:lnTo>
                <a:lnTo>
                  <a:pt x="1450196" y="1258582"/>
                </a:lnTo>
                <a:lnTo>
                  <a:pt x="1447428" y="1260183"/>
                </a:lnTo>
                <a:lnTo>
                  <a:pt x="1441892" y="1262985"/>
                </a:lnTo>
                <a:lnTo>
                  <a:pt x="1435565" y="1264986"/>
                </a:lnTo>
                <a:lnTo>
                  <a:pt x="1432402" y="1265387"/>
                </a:lnTo>
                <a:lnTo>
                  <a:pt x="1429634" y="1265787"/>
                </a:lnTo>
                <a:lnTo>
                  <a:pt x="1427261" y="1265787"/>
                </a:lnTo>
                <a:lnTo>
                  <a:pt x="1425284" y="1265387"/>
                </a:lnTo>
                <a:lnTo>
                  <a:pt x="1423703" y="1264986"/>
                </a:lnTo>
                <a:lnTo>
                  <a:pt x="1422516" y="1264586"/>
                </a:lnTo>
                <a:lnTo>
                  <a:pt x="1420539" y="1264586"/>
                </a:lnTo>
                <a:lnTo>
                  <a:pt x="1419353" y="1264986"/>
                </a:lnTo>
                <a:lnTo>
                  <a:pt x="1418562" y="1265787"/>
                </a:lnTo>
                <a:lnTo>
                  <a:pt x="1417376" y="1266588"/>
                </a:lnTo>
                <a:lnTo>
                  <a:pt x="1416980" y="1267388"/>
                </a:lnTo>
                <a:lnTo>
                  <a:pt x="1416585" y="1268589"/>
                </a:lnTo>
                <a:lnTo>
                  <a:pt x="1416190" y="1269790"/>
                </a:lnTo>
                <a:lnTo>
                  <a:pt x="1416585" y="1270990"/>
                </a:lnTo>
                <a:lnTo>
                  <a:pt x="1416585" y="1272191"/>
                </a:lnTo>
                <a:lnTo>
                  <a:pt x="1417376" y="1273392"/>
                </a:lnTo>
                <a:lnTo>
                  <a:pt x="1418562" y="1274993"/>
                </a:lnTo>
                <a:lnTo>
                  <a:pt x="1419748" y="1276194"/>
                </a:lnTo>
                <a:lnTo>
                  <a:pt x="1422121" y="1277395"/>
                </a:lnTo>
                <a:lnTo>
                  <a:pt x="1424098" y="1278596"/>
                </a:lnTo>
                <a:lnTo>
                  <a:pt x="1428843" y="1280597"/>
                </a:lnTo>
                <a:lnTo>
                  <a:pt x="1430820" y="1282198"/>
                </a:lnTo>
                <a:lnTo>
                  <a:pt x="1432402" y="1283799"/>
                </a:lnTo>
                <a:lnTo>
                  <a:pt x="1433588" y="1285000"/>
                </a:lnTo>
                <a:lnTo>
                  <a:pt x="1435170" y="1287001"/>
                </a:lnTo>
                <a:lnTo>
                  <a:pt x="1436356" y="1289003"/>
                </a:lnTo>
                <a:lnTo>
                  <a:pt x="1436751" y="1291404"/>
                </a:lnTo>
                <a:lnTo>
                  <a:pt x="1437542" y="1293406"/>
                </a:lnTo>
                <a:lnTo>
                  <a:pt x="1437542" y="1296608"/>
                </a:lnTo>
                <a:lnTo>
                  <a:pt x="1437542" y="1299009"/>
                </a:lnTo>
                <a:lnTo>
                  <a:pt x="1437147" y="1302612"/>
                </a:lnTo>
                <a:lnTo>
                  <a:pt x="1436356" y="1305414"/>
                </a:lnTo>
                <a:lnTo>
                  <a:pt x="1435170" y="1309416"/>
                </a:lnTo>
                <a:lnTo>
                  <a:pt x="1431611" y="1317422"/>
                </a:lnTo>
                <a:lnTo>
                  <a:pt x="1430029" y="1320624"/>
                </a:lnTo>
                <a:lnTo>
                  <a:pt x="1428052" y="1323826"/>
                </a:lnTo>
                <a:lnTo>
                  <a:pt x="1425680" y="1326628"/>
                </a:lnTo>
                <a:lnTo>
                  <a:pt x="1423307" y="1328629"/>
                </a:lnTo>
                <a:lnTo>
                  <a:pt x="1420539" y="1331431"/>
                </a:lnTo>
                <a:lnTo>
                  <a:pt x="1417771" y="1333032"/>
                </a:lnTo>
                <a:lnTo>
                  <a:pt x="1414608" y="1334633"/>
                </a:lnTo>
                <a:lnTo>
                  <a:pt x="1411445" y="1336635"/>
                </a:lnTo>
                <a:lnTo>
                  <a:pt x="1404722" y="1338636"/>
                </a:lnTo>
                <a:lnTo>
                  <a:pt x="1397605" y="1340237"/>
                </a:lnTo>
                <a:lnTo>
                  <a:pt x="1390487" y="1341038"/>
                </a:lnTo>
                <a:lnTo>
                  <a:pt x="1383370" y="1341438"/>
                </a:lnTo>
                <a:lnTo>
                  <a:pt x="1376252" y="1341438"/>
                </a:lnTo>
                <a:lnTo>
                  <a:pt x="1369530" y="1341038"/>
                </a:lnTo>
                <a:lnTo>
                  <a:pt x="1358063" y="1339437"/>
                </a:lnTo>
                <a:lnTo>
                  <a:pt x="1350154" y="1338236"/>
                </a:lnTo>
                <a:lnTo>
                  <a:pt x="1347386" y="1337435"/>
                </a:lnTo>
                <a:lnTo>
                  <a:pt x="1347386" y="1337835"/>
                </a:lnTo>
                <a:lnTo>
                  <a:pt x="1346991" y="1337435"/>
                </a:lnTo>
                <a:lnTo>
                  <a:pt x="1346200" y="1337035"/>
                </a:lnTo>
                <a:lnTo>
                  <a:pt x="1346200" y="1334633"/>
                </a:lnTo>
                <a:lnTo>
                  <a:pt x="1346991" y="1331831"/>
                </a:lnTo>
                <a:lnTo>
                  <a:pt x="1347782" y="1326228"/>
                </a:lnTo>
                <a:lnTo>
                  <a:pt x="1349363" y="1318623"/>
                </a:lnTo>
                <a:lnTo>
                  <a:pt x="1351736" y="1307415"/>
                </a:lnTo>
                <a:lnTo>
                  <a:pt x="1355295" y="1296608"/>
                </a:lnTo>
                <a:lnTo>
                  <a:pt x="1357667" y="1287402"/>
                </a:lnTo>
                <a:lnTo>
                  <a:pt x="1361621" y="1275794"/>
                </a:lnTo>
                <a:lnTo>
                  <a:pt x="1363994" y="1270190"/>
                </a:lnTo>
                <a:lnTo>
                  <a:pt x="1364785" y="1268589"/>
                </a:lnTo>
                <a:lnTo>
                  <a:pt x="1366762" y="1265787"/>
                </a:lnTo>
                <a:lnTo>
                  <a:pt x="1369925" y="1262985"/>
                </a:lnTo>
                <a:lnTo>
                  <a:pt x="1373484" y="1260183"/>
                </a:lnTo>
                <a:lnTo>
                  <a:pt x="1378229" y="1258182"/>
                </a:lnTo>
                <a:lnTo>
                  <a:pt x="1383765" y="1256181"/>
                </a:lnTo>
                <a:lnTo>
                  <a:pt x="1389301" y="1253779"/>
                </a:lnTo>
                <a:lnTo>
                  <a:pt x="1395628" y="1252578"/>
                </a:lnTo>
                <a:lnTo>
                  <a:pt x="1401954" y="1250977"/>
                </a:lnTo>
                <a:lnTo>
                  <a:pt x="1415399" y="1248976"/>
                </a:lnTo>
                <a:lnTo>
                  <a:pt x="1428052" y="1248175"/>
                </a:lnTo>
                <a:lnTo>
                  <a:pt x="1433588" y="1247775"/>
                </a:lnTo>
                <a:close/>
                <a:moveTo>
                  <a:pt x="1155700" y="965200"/>
                </a:moveTo>
                <a:lnTo>
                  <a:pt x="1161653" y="965597"/>
                </a:lnTo>
                <a:lnTo>
                  <a:pt x="1167209" y="966787"/>
                </a:lnTo>
                <a:lnTo>
                  <a:pt x="1172766" y="968770"/>
                </a:lnTo>
                <a:lnTo>
                  <a:pt x="1177925" y="971944"/>
                </a:lnTo>
                <a:lnTo>
                  <a:pt x="1182687" y="975514"/>
                </a:lnTo>
                <a:lnTo>
                  <a:pt x="1187450" y="980274"/>
                </a:lnTo>
                <a:lnTo>
                  <a:pt x="1192213" y="985431"/>
                </a:lnTo>
                <a:lnTo>
                  <a:pt x="1196181" y="991381"/>
                </a:lnTo>
                <a:lnTo>
                  <a:pt x="1200150" y="998125"/>
                </a:lnTo>
                <a:lnTo>
                  <a:pt x="1204119" y="1005265"/>
                </a:lnTo>
                <a:lnTo>
                  <a:pt x="1207691" y="1012802"/>
                </a:lnTo>
                <a:lnTo>
                  <a:pt x="1211659" y="1021133"/>
                </a:lnTo>
                <a:lnTo>
                  <a:pt x="1214437" y="1029860"/>
                </a:lnTo>
                <a:lnTo>
                  <a:pt x="1217613" y="1038984"/>
                </a:lnTo>
                <a:lnTo>
                  <a:pt x="1220787" y="1048504"/>
                </a:lnTo>
                <a:lnTo>
                  <a:pt x="1225947" y="1068338"/>
                </a:lnTo>
                <a:lnTo>
                  <a:pt x="1230313" y="1089363"/>
                </a:lnTo>
                <a:lnTo>
                  <a:pt x="1234678" y="1111180"/>
                </a:lnTo>
                <a:lnTo>
                  <a:pt x="1237853" y="1133792"/>
                </a:lnTo>
                <a:lnTo>
                  <a:pt x="1241028" y="1155609"/>
                </a:lnTo>
                <a:lnTo>
                  <a:pt x="1243013" y="1177824"/>
                </a:lnTo>
                <a:lnTo>
                  <a:pt x="1245394" y="1198848"/>
                </a:lnTo>
                <a:lnTo>
                  <a:pt x="1246981" y="1219476"/>
                </a:lnTo>
                <a:lnTo>
                  <a:pt x="1246187" y="1186551"/>
                </a:lnTo>
                <a:lnTo>
                  <a:pt x="1342231" y="1244467"/>
                </a:lnTo>
                <a:lnTo>
                  <a:pt x="1323181" y="1340465"/>
                </a:lnTo>
                <a:lnTo>
                  <a:pt x="1248966" y="1309524"/>
                </a:lnTo>
                <a:lnTo>
                  <a:pt x="1245394" y="1284929"/>
                </a:lnTo>
                <a:lnTo>
                  <a:pt x="1239441" y="1242087"/>
                </a:lnTo>
                <a:lnTo>
                  <a:pt x="1231106" y="1373787"/>
                </a:lnTo>
                <a:lnTo>
                  <a:pt x="1230709" y="1379737"/>
                </a:lnTo>
                <a:lnTo>
                  <a:pt x="1230313" y="1386084"/>
                </a:lnTo>
                <a:lnTo>
                  <a:pt x="1230709" y="1392431"/>
                </a:lnTo>
                <a:lnTo>
                  <a:pt x="1232297" y="1399968"/>
                </a:lnTo>
                <a:lnTo>
                  <a:pt x="1234281" y="1407902"/>
                </a:lnTo>
                <a:lnTo>
                  <a:pt x="1237059" y="1417422"/>
                </a:lnTo>
                <a:lnTo>
                  <a:pt x="1241822" y="1428133"/>
                </a:lnTo>
                <a:lnTo>
                  <a:pt x="1247775" y="1440430"/>
                </a:lnTo>
                <a:lnTo>
                  <a:pt x="1231106" y="1440430"/>
                </a:lnTo>
                <a:lnTo>
                  <a:pt x="1242219" y="1446380"/>
                </a:lnTo>
                <a:lnTo>
                  <a:pt x="1256109" y="1453124"/>
                </a:lnTo>
                <a:lnTo>
                  <a:pt x="1287066" y="1467405"/>
                </a:lnTo>
                <a:lnTo>
                  <a:pt x="1313259" y="1479305"/>
                </a:lnTo>
                <a:lnTo>
                  <a:pt x="1323975" y="1483669"/>
                </a:lnTo>
                <a:lnTo>
                  <a:pt x="1501775" y="1720491"/>
                </a:lnTo>
                <a:lnTo>
                  <a:pt x="1401763" y="1798638"/>
                </a:lnTo>
                <a:lnTo>
                  <a:pt x="1210469" y="1576494"/>
                </a:lnTo>
                <a:lnTo>
                  <a:pt x="1080294" y="1561816"/>
                </a:lnTo>
                <a:lnTo>
                  <a:pt x="1080294" y="1563800"/>
                </a:lnTo>
                <a:lnTo>
                  <a:pt x="1080294" y="1567370"/>
                </a:lnTo>
                <a:lnTo>
                  <a:pt x="1079500" y="1575700"/>
                </a:lnTo>
                <a:lnTo>
                  <a:pt x="1077516" y="1587601"/>
                </a:lnTo>
                <a:lnTo>
                  <a:pt x="1074341" y="1601088"/>
                </a:lnTo>
                <a:lnTo>
                  <a:pt x="1066403" y="1633220"/>
                </a:lnTo>
                <a:lnTo>
                  <a:pt x="1056878" y="1669318"/>
                </a:lnTo>
                <a:lnTo>
                  <a:pt x="1046956" y="1703830"/>
                </a:lnTo>
                <a:lnTo>
                  <a:pt x="1038622" y="1733582"/>
                </a:lnTo>
                <a:lnTo>
                  <a:pt x="1030288" y="1762540"/>
                </a:lnTo>
                <a:lnTo>
                  <a:pt x="802481" y="1785548"/>
                </a:lnTo>
                <a:lnTo>
                  <a:pt x="770731" y="1731201"/>
                </a:lnTo>
                <a:lnTo>
                  <a:pt x="904081" y="1706210"/>
                </a:lnTo>
                <a:lnTo>
                  <a:pt x="903685" y="1489619"/>
                </a:lnTo>
                <a:lnTo>
                  <a:pt x="871935" y="1482479"/>
                </a:lnTo>
                <a:lnTo>
                  <a:pt x="869950" y="1471768"/>
                </a:lnTo>
                <a:lnTo>
                  <a:pt x="867966" y="1461851"/>
                </a:lnTo>
                <a:lnTo>
                  <a:pt x="866378" y="1453124"/>
                </a:lnTo>
                <a:lnTo>
                  <a:pt x="864791" y="1445190"/>
                </a:lnTo>
                <a:lnTo>
                  <a:pt x="863600" y="1428926"/>
                </a:lnTo>
                <a:lnTo>
                  <a:pt x="862806" y="1413455"/>
                </a:lnTo>
                <a:lnTo>
                  <a:pt x="862013" y="1373787"/>
                </a:lnTo>
                <a:lnTo>
                  <a:pt x="860822" y="1346812"/>
                </a:lnTo>
                <a:lnTo>
                  <a:pt x="858044" y="1312697"/>
                </a:lnTo>
                <a:lnTo>
                  <a:pt x="854472" y="1175444"/>
                </a:lnTo>
                <a:lnTo>
                  <a:pt x="843756" y="1181791"/>
                </a:lnTo>
                <a:lnTo>
                  <a:pt x="818753" y="1197658"/>
                </a:lnTo>
                <a:lnTo>
                  <a:pt x="802878" y="1208369"/>
                </a:lnTo>
                <a:lnTo>
                  <a:pt x="786606" y="1219476"/>
                </a:lnTo>
                <a:lnTo>
                  <a:pt x="770731" y="1230980"/>
                </a:lnTo>
                <a:lnTo>
                  <a:pt x="756841" y="1242087"/>
                </a:lnTo>
                <a:lnTo>
                  <a:pt x="754460" y="1250021"/>
                </a:lnTo>
                <a:lnTo>
                  <a:pt x="752872" y="1258351"/>
                </a:lnTo>
                <a:lnTo>
                  <a:pt x="752078" y="1266681"/>
                </a:lnTo>
                <a:lnTo>
                  <a:pt x="751285" y="1275805"/>
                </a:lnTo>
                <a:lnTo>
                  <a:pt x="751285" y="1284532"/>
                </a:lnTo>
                <a:lnTo>
                  <a:pt x="751681" y="1292863"/>
                </a:lnTo>
                <a:lnTo>
                  <a:pt x="752078" y="1301590"/>
                </a:lnTo>
                <a:lnTo>
                  <a:pt x="752872" y="1310317"/>
                </a:lnTo>
                <a:lnTo>
                  <a:pt x="754856" y="1325788"/>
                </a:lnTo>
                <a:lnTo>
                  <a:pt x="756444" y="1339275"/>
                </a:lnTo>
                <a:lnTo>
                  <a:pt x="758031" y="1350382"/>
                </a:lnTo>
                <a:lnTo>
                  <a:pt x="758031" y="1354349"/>
                </a:lnTo>
                <a:lnTo>
                  <a:pt x="756841" y="1357523"/>
                </a:lnTo>
                <a:lnTo>
                  <a:pt x="727869" y="1355539"/>
                </a:lnTo>
                <a:lnTo>
                  <a:pt x="715566" y="1354746"/>
                </a:lnTo>
                <a:lnTo>
                  <a:pt x="709613" y="1354746"/>
                </a:lnTo>
                <a:lnTo>
                  <a:pt x="704453" y="1355143"/>
                </a:lnTo>
                <a:lnTo>
                  <a:pt x="698897" y="1355539"/>
                </a:lnTo>
                <a:lnTo>
                  <a:pt x="693341" y="1356729"/>
                </a:lnTo>
                <a:lnTo>
                  <a:pt x="687785" y="1357919"/>
                </a:lnTo>
                <a:lnTo>
                  <a:pt x="682228" y="1359903"/>
                </a:lnTo>
                <a:lnTo>
                  <a:pt x="677069" y="1361886"/>
                </a:lnTo>
                <a:lnTo>
                  <a:pt x="671116" y="1364663"/>
                </a:lnTo>
                <a:lnTo>
                  <a:pt x="664766" y="1367836"/>
                </a:lnTo>
                <a:lnTo>
                  <a:pt x="658416" y="1372200"/>
                </a:lnTo>
                <a:lnTo>
                  <a:pt x="657225" y="1367043"/>
                </a:lnTo>
                <a:lnTo>
                  <a:pt x="655241" y="1361093"/>
                </a:lnTo>
                <a:lnTo>
                  <a:pt x="654050" y="1355143"/>
                </a:lnTo>
                <a:lnTo>
                  <a:pt x="653256" y="1348399"/>
                </a:lnTo>
                <a:lnTo>
                  <a:pt x="651669" y="1333325"/>
                </a:lnTo>
                <a:lnTo>
                  <a:pt x="650875" y="1316267"/>
                </a:lnTo>
                <a:lnTo>
                  <a:pt x="650875" y="1296830"/>
                </a:lnTo>
                <a:lnTo>
                  <a:pt x="651272" y="1274615"/>
                </a:lnTo>
                <a:lnTo>
                  <a:pt x="652066" y="1251211"/>
                </a:lnTo>
                <a:lnTo>
                  <a:pt x="653653" y="1225029"/>
                </a:lnTo>
                <a:lnTo>
                  <a:pt x="660797" y="1208369"/>
                </a:lnTo>
                <a:lnTo>
                  <a:pt x="667147" y="1194881"/>
                </a:lnTo>
                <a:lnTo>
                  <a:pt x="670322" y="1188931"/>
                </a:lnTo>
                <a:lnTo>
                  <a:pt x="673497" y="1183774"/>
                </a:lnTo>
                <a:lnTo>
                  <a:pt x="680244" y="1174254"/>
                </a:lnTo>
                <a:lnTo>
                  <a:pt x="687388" y="1164733"/>
                </a:lnTo>
                <a:lnTo>
                  <a:pt x="696119" y="1155213"/>
                </a:lnTo>
                <a:lnTo>
                  <a:pt x="706438" y="1143312"/>
                </a:lnTo>
                <a:lnTo>
                  <a:pt x="718741" y="1129031"/>
                </a:lnTo>
                <a:lnTo>
                  <a:pt x="738585" y="1108007"/>
                </a:lnTo>
                <a:lnTo>
                  <a:pt x="756047" y="1088966"/>
                </a:lnTo>
                <a:lnTo>
                  <a:pt x="785416" y="1057231"/>
                </a:lnTo>
                <a:lnTo>
                  <a:pt x="797719" y="1043744"/>
                </a:lnTo>
                <a:lnTo>
                  <a:pt x="809228" y="1032240"/>
                </a:lnTo>
                <a:lnTo>
                  <a:pt x="820738" y="1021926"/>
                </a:lnTo>
                <a:lnTo>
                  <a:pt x="831056" y="1012802"/>
                </a:lnTo>
                <a:lnTo>
                  <a:pt x="836613" y="1008439"/>
                </a:lnTo>
                <a:lnTo>
                  <a:pt x="842169" y="1004869"/>
                </a:lnTo>
                <a:lnTo>
                  <a:pt x="848122" y="1000902"/>
                </a:lnTo>
                <a:lnTo>
                  <a:pt x="854075" y="997331"/>
                </a:lnTo>
                <a:lnTo>
                  <a:pt x="860028" y="994555"/>
                </a:lnTo>
                <a:lnTo>
                  <a:pt x="866378" y="991381"/>
                </a:lnTo>
                <a:lnTo>
                  <a:pt x="873125" y="988208"/>
                </a:lnTo>
                <a:lnTo>
                  <a:pt x="880269" y="985828"/>
                </a:lnTo>
                <a:lnTo>
                  <a:pt x="895350" y="980274"/>
                </a:lnTo>
                <a:lnTo>
                  <a:pt x="912416" y="975117"/>
                </a:lnTo>
                <a:lnTo>
                  <a:pt x="932260" y="970753"/>
                </a:lnTo>
                <a:lnTo>
                  <a:pt x="954881" y="965597"/>
                </a:lnTo>
                <a:lnTo>
                  <a:pt x="963613" y="965993"/>
                </a:lnTo>
                <a:lnTo>
                  <a:pt x="979488" y="966787"/>
                </a:lnTo>
                <a:lnTo>
                  <a:pt x="1004491" y="968373"/>
                </a:lnTo>
                <a:lnTo>
                  <a:pt x="1089819" y="1240103"/>
                </a:lnTo>
                <a:lnTo>
                  <a:pt x="1081484" y="1159179"/>
                </a:lnTo>
                <a:lnTo>
                  <a:pt x="1077516" y="1013199"/>
                </a:lnTo>
                <a:lnTo>
                  <a:pt x="1071959" y="999315"/>
                </a:lnTo>
                <a:lnTo>
                  <a:pt x="1083072" y="980671"/>
                </a:lnTo>
                <a:lnTo>
                  <a:pt x="1107281" y="980671"/>
                </a:lnTo>
                <a:lnTo>
                  <a:pt x="1117600" y="999315"/>
                </a:lnTo>
                <a:lnTo>
                  <a:pt x="1112837" y="1015579"/>
                </a:lnTo>
                <a:lnTo>
                  <a:pt x="1142206" y="1228203"/>
                </a:lnTo>
                <a:lnTo>
                  <a:pt x="1137841" y="971944"/>
                </a:lnTo>
                <a:lnTo>
                  <a:pt x="1146572" y="967580"/>
                </a:lnTo>
                <a:lnTo>
                  <a:pt x="1148953" y="966390"/>
                </a:lnTo>
                <a:lnTo>
                  <a:pt x="1149350" y="965597"/>
                </a:lnTo>
                <a:lnTo>
                  <a:pt x="1155700" y="965200"/>
                </a:lnTo>
                <a:close/>
                <a:moveTo>
                  <a:pt x="931148" y="736601"/>
                </a:moveTo>
                <a:lnTo>
                  <a:pt x="929554" y="751285"/>
                </a:lnTo>
                <a:lnTo>
                  <a:pt x="928757" y="762794"/>
                </a:lnTo>
                <a:lnTo>
                  <a:pt x="929155" y="762794"/>
                </a:lnTo>
                <a:lnTo>
                  <a:pt x="929554" y="751285"/>
                </a:lnTo>
                <a:lnTo>
                  <a:pt x="930351" y="746126"/>
                </a:lnTo>
                <a:lnTo>
                  <a:pt x="931148" y="741363"/>
                </a:lnTo>
                <a:lnTo>
                  <a:pt x="931148" y="736601"/>
                </a:lnTo>
                <a:close/>
                <a:moveTo>
                  <a:pt x="949086" y="679054"/>
                </a:moveTo>
                <a:lnTo>
                  <a:pt x="948289" y="679847"/>
                </a:lnTo>
                <a:lnTo>
                  <a:pt x="945499" y="681435"/>
                </a:lnTo>
                <a:lnTo>
                  <a:pt x="943904" y="683419"/>
                </a:lnTo>
                <a:lnTo>
                  <a:pt x="941911" y="686991"/>
                </a:lnTo>
                <a:lnTo>
                  <a:pt x="945897" y="682625"/>
                </a:lnTo>
                <a:lnTo>
                  <a:pt x="948289" y="681038"/>
                </a:lnTo>
                <a:lnTo>
                  <a:pt x="950282" y="679054"/>
                </a:lnTo>
                <a:lnTo>
                  <a:pt x="949086" y="679054"/>
                </a:lnTo>
                <a:close/>
                <a:moveTo>
                  <a:pt x="1038375" y="620713"/>
                </a:moveTo>
                <a:lnTo>
                  <a:pt x="1049138" y="620713"/>
                </a:lnTo>
                <a:lnTo>
                  <a:pt x="1059502" y="621110"/>
                </a:lnTo>
                <a:lnTo>
                  <a:pt x="1069866" y="622300"/>
                </a:lnTo>
                <a:lnTo>
                  <a:pt x="1079432" y="623491"/>
                </a:lnTo>
                <a:lnTo>
                  <a:pt x="1088999" y="625872"/>
                </a:lnTo>
                <a:lnTo>
                  <a:pt x="1098167" y="627857"/>
                </a:lnTo>
                <a:lnTo>
                  <a:pt x="1106937" y="630238"/>
                </a:lnTo>
                <a:lnTo>
                  <a:pt x="1115307" y="633413"/>
                </a:lnTo>
                <a:lnTo>
                  <a:pt x="1123678" y="636191"/>
                </a:lnTo>
                <a:lnTo>
                  <a:pt x="1130853" y="639763"/>
                </a:lnTo>
                <a:lnTo>
                  <a:pt x="1138028" y="642938"/>
                </a:lnTo>
                <a:lnTo>
                  <a:pt x="1144805" y="646510"/>
                </a:lnTo>
                <a:lnTo>
                  <a:pt x="1156365" y="652860"/>
                </a:lnTo>
                <a:lnTo>
                  <a:pt x="1166729" y="659607"/>
                </a:lnTo>
                <a:lnTo>
                  <a:pt x="1174701" y="664766"/>
                </a:lnTo>
                <a:lnTo>
                  <a:pt x="1180680" y="669529"/>
                </a:lnTo>
                <a:lnTo>
                  <a:pt x="1185862" y="673497"/>
                </a:lnTo>
                <a:lnTo>
                  <a:pt x="1185862" y="676275"/>
                </a:lnTo>
                <a:lnTo>
                  <a:pt x="1185862" y="684213"/>
                </a:lnTo>
                <a:lnTo>
                  <a:pt x="1185065" y="688975"/>
                </a:lnTo>
                <a:lnTo>
                  <a:pt x="1183869" y="694532"/>
                </a:lnTo>
                <a:lnTo>
                  <a:pt x="1182274" y="700088"/>
                </a:lnTo>
                <a:lnTo>
                  <a:pt x="1180281" y="704850"/>
                </a:lnTo>
                <a:lnTo>
                  <a:pt x="1179086" y="707629"/>
                </a:lnTo>
                <a:lnTo>
                  <a:pt x="1177093" y="710010"/>
                </a:lnTo>
                <a:lnTo>
                  <a:pt x="1175498" y="711994"/>
                </a:lnTo>
                <a:lnTo>
                  <a:pt x="1173505" y="713979"/>
                </a:lnTo>
                <a:lnTo>
                  <a:pt x="1170715" y="715963"/>
                </a:lnTo>
                <a:lnTo>
                  <a:pt x="1168323" y="717154"/>
                </a:lnTo>
                <a:lnTo>
                  <a:pt x="1165533" y="718344"/>
                </a:lnTo>
                <a:lnTo>
                  <a:pt x="1161945" y="719138"/>
                </a:lnTo>
                <a:lnTo>
                  <a:pt x="1158756" y="719535"/>
                </a:lnTo>
                <a:lnTo>
                  <a:pt x="1154770" y="719535"/>
                </a:lnTo>
                <a:lnTo>
                  <a:pt x="1150784" y="719138"/>
                </a:lnTo>
                <a:lnTo>
                  <a:pt x="1146001" y="718344"/>
                </a:lnTo>
                <a:lnTo>
                  <a:pt x="1140819" y="717154"/>
                </a:lnTo>
                <a:lnTo>
                  <a:pt x="1135238" y="715566"/>
                </a:lnTo>
                <a:lnTo>
                  <a:pt x="1129259" y="712788"/>
                </a:lnTo>
                <a:lnTo>
                  <a:pt x="1123678" y="710010"/>
                </a:lnTo>
                <a:lnTo>
                  <a:pt x="1120091" y="708819"/>
                </a:lnTo>
                <a:lnTo>
                  <a:pt x="1114112" y="707629"/>
                </a:lnTo>
                <a:lnTo>
                  <a:pt x="1098964" y="704850"/>
                </a:lnTo>
                <a:lnTo>
                  <a:pt x="1083418" y="702072"/>
                </a:lnTo>
                <a:lnTo>
                  <a:pt x="1077439" y="700882"/>
                </a:lnTo>
                <a:lnTo>
                  <a:pt x="1073852" y="700088"/>
                </a:lnTo>
                <a:lnTo>
                  <a:pt x="1104545" y="714772"/>
                </a:lnTo>
                <a:lnTo>
                  <a:pt x="1118895" y="721122"/>
                </a:lnTo>
                <a:lnTo>
                  <a:pt x="1125671" y="723504"/>
                </a:lnTo>
                <a:lnTo>
                  <a:pt x="1132448" y="725885"/>
                </a:lnTo>
                <a:lnTo>
                  <a:pt x="1138826" y="728266"/>
                </a:lnTo>
                <a:lnTo>
                  <a:pt x="1144805" y="729457"/>
                </a:lnTo>
                <a:lnTo>
                  <a:pt x="1150784" y="730647"/>
                </a:lnTo>
                <a:lnTo>
                  <a:pt x="1155966" y="731044"/>
                </a:lnTo>
                <a:lnTo>
                  <a:pt x="1161148" y="730647"/>
                </a:lnTo>
                <a:lnTo>
                  <a:pt x="1165931" y="729457"/>
                </a:lnTo>
                <a:lnTo>
                  <a:pt x="1170316" y="727869"/>
                </a:lnTo>
                <a:lnTo>
                  <a:pt x="1174302" y="725091"/>
                </a:lnTo>
                <a:lnTo>
                  <a:pt x="1175498" y="735410"/>
                </a:lnTo>
                <a:lnTo>
                  <a:pt x="1175897" y="744935"/>
                </a:lnTo>
                <a:lnTo>
                  <a:pt x="1175498" y="753666"/>
                </a:lnTo>
                <a:lnTo>
                  <a:pt x="1175099" y="762397"/>
                </a:lnTo>
                <a:lnTo>
                  <a:pt x="1176694" y="761207"/>
                </a:lnTo>
                <a:lnTo>
                  <a:pt x="1177491" y="760413"/>
                </a:lnTo>
                <a:lnTo>
                  <a:pt x="1178687" y="760016"/>
                </a:lnTo>
                <a:lnTo>
                  <a:pt x="1179086" y="760413"/>
                </a:lnTo>
                <a:lnTo>
                  <a:pt x="1179484" y="761207"/>
                </a:lnTo>
                <a:lnTo>
                  <a:pt x="1179883" y="763985"/>
                </a:lnTo>
                <a:lnTo>
                  <a:pt x="1180281" y="767954"/>
                </a:lnTo>
                <a:lnTo>
                  <a:pt x="1180281" y="773113"/>
                </a:lnTo>
                <a:lnTo>
                  <a:pt x="1179086" y="785813"/>
                </a:lnTo>
                <a:lnTo>
                  <a:pt x="1177491" y="800498"/>
                </a:lnTo>
                <a:lnTo>
                  <a:pt x="1175498" y="814388"/>
                </a:lnTo>
                <a:lnTo>
                  <a:pt x="1173505" y="826294"/>
                </a:lnTo>
                <a:lnTo>
                  <a:pt x="1171911" y="833438"/>
                </a:lnTo>
                <a:lnTo>
                  <a:pt x="1170715" y="834629"/>
                </a:lnTo>
                <a:lnTo>
                  <a:pt x="1170316" y="834232"/>
                </a:lnTo>
                <a:lnTo>
                  <a:pt x="1169519" y="842169"/>
                </a:lnTo>
                <a:lnTo>
                  <a:pt x="1168323" y="849710"/>
                </a:lnTo>
                <a:lnTo>
                  <a:pt x="1166729" y="856854"/>
                </a:lnTo>
                <a:lnTo>
                  <a:pt x="1165134" y="863998"/>
                </a:lnTo>
                <a:lnTo>
                  <a:pt x="1162742" y="870744"/>
                </a:lnTo>
                <a:lnTo>
                  <a:pt x="1160351" y="877491"/>
                </a:lnTo>
                <a:lnTo>
                  <a:pt x="1157959" y="883841"/>
                </a:lnTo>
                <a:lnTo>
                  <a:pt x="1154770" y="890191"/>
                </a:lnTo>
                <a:lnTo>
                  <a:pt x="1151980" y="896541"/>
                </a:lnTo>
                <a:lnTo>
                  <a:pt x="1148791" y="902098"/>
                </a:lnTo>
                <a:lnTo>
                  <a:pt x="1145602" y="907654"/>
                </a:lnTo>
                <a:lnTo>
                  <a:pt x="1141616" y="913210"/>
                </a:lnTo>
                <a:lnTo>
                  <a:pt x="1138028" y="918370"/>
                </a:lnTo>
                <a:lnTo>
                  <a:pt x="1134042" y="923529"/>
                </a:lnTo>
                <a:lnTo>
                  <a:pt x="1126070" y="932260"/>
                </a:lnTo>
                <a:lnTo>
                  <a:pt x="1117699" y="940595"/>
                </a:lnTo>
                <a:lnTo>
                  <a:pt x="1108531" y="947738"/>
                </a:lnTo>
                <a:lnTo>
                  <a:pt x="1099762" y="954088"/>
                </a:lnTo>
                <a:lnTo>
                  <a:pt x="1090593" y="959248"/>
                </a:lnTo>
                <a:lnTo>
                  <a:pt x="1081027" y="963216"/>
                </a:lnTo>
                <a:lnTo>
                  <a:pt x="1077041" y="964804"/>
                </a:lnTo>
                <a:lnTo>
                  <a:pt x="1072257" y="966391"/>
                </a:lnTo>
                <a:lnTo>
                  <a:pt x="1067474" y="967185"/>
                </a:lnTo>
                <a:lnTo>
                  <a:pt x="1063488" y="967979"/>
                </a:lnTo>
                <a:lnTo>
                  <a:pt x="1059103" y="968376"/>
                </a:lnTo>
                <a:lnTo>
                  <a:pt x="1054719" y="968376"/>
                </a:lnTo>
                <a:lnTo>
                  <a:pt x="1051530" y="968376"/>
                </a:lnTo>
                <a:lnTo>
                  <a:pt x="1047543" y="967979"/>
                </a:lnTo>
                <a:lnTo>
                  <a:pt x="1043956" y="967185"/>
                </a:lnTo>
                <a:lnTo>
                  <a:pt x="1039970" y="965995"/>
                </a:lnTo>
                <a:lnTo>
                  <a:pt x="1031998" y="962820"/>
                </a:lnTo>
                <a:lnTo>
                  <a:pt x="1023627" y="958851"/>
                </a:lnTo>
                <a:lnTo>
                  <a:pt x="1014857" y="953295"/>
                </a:lnTo>
                <a:lnTo>
                  <a:pt x="1006088" y="947341"/>
                </a:lnTo>
                <a:lnTo>
                  <a:pt x="997318" y="939801"/>
                </a:lnTo>
                <a:lnTo>
                  <a:pt x="988549" y="931863"/>
                </a:lnTo>
                <a:lnTo>
                  <a:pt x="979779" y="922338"/>
                </a:lnTo>
                <a:lnTo>
                  <a:pt x="971807" y="912813"/>
                </a:lnTo>
                <a:lnTo>
                  <a:pt x="963835" y="902098"/>
                </a:lnTo>
                <a:lnTo>
                  <a:pt x="956660" y="890985"/>
                </a:lnTo>
                <a:lnTo>
                  <a:pt x="949883" y="878682"/>
                </a:lnTo>
                <a:lnTo>
                  <a:pt x="943904" y="865982"/>
                </a:lnTo>
                <a:lnTo>
                  <a:pt x="941512" y="859632"/>
                </a:lnTo>
                <a:lnTo>
                  <a:pt x="938722" y="852885"/>
                </a:lnTo>
                <a:lnTo>
                  <a:pt x="936729" y="846138"/>
                </a:lnTo>
                <a:lnTo>
                  <a:pt x="934736" y="839391"/>
                </a:lnTo>
                <a:lnTo>
                  <a:pt x="933540" y="843757"/>
                </a:lnTo>
                <a:lnTo>
                  <a:pt x="931547" y="847329"/>
                </a:lnTo>
                <a:lnTo>
                  <a:pt x="929554" y="849710"/>
                </a:lnTo>
                <a:lnTo>
                  <a:pt x="928757" y="850107"/>
                </a:lnTo>
                <a:lnTo>
                  <a:pt x="927960" y="850504"/>
                </a:lnTo>
                <a:lnTo>
                  <a:pt x="926764" y="850107"/>
                </a:lnTo>
                <a:lnTo>
                  <a:pt x="925568" y="849710"/>
                </a:lnTo>
                <a:lnTo>
                  <a:pt x="924372" y="848123"/>
                </a:lnTo>
                <a:lnTo>
                  <a:pt x="923575" y="846535"/>
                </a:lnTo>
                <a:lnTo>
                  <a:pt x="921582" y="842963"/>
                </a:lnTo>
                <a:lnTo>
                  <a:pt x="920386" y="837407"/>
                </a:lnTo>
                <a:lnTo>
                  <a:pt x="918791" y="831057"/>
                </a:lnTo>
                <a:lnTo>
                  <a:pt x="917596" y="823516"/>
                </a:lnTo>
                <a:lnTo>
                  <a:pt x="917197" y="815182"/>
                </a:lnTo>
                <a:lnTo>
                  <a:pt x="916798" y="806054"/>
                </a:lnTo>
                <a:lnTo>
                  <a:pt x="917197" y="798116"/>
                </a:lnTo>
                <a:lnTo>
                  <a:pt x="917596" y="790576"/>
                </a:lnTo>
                <a:lnTo>
                  <a:pt x="918393" y="783829"/>
                </a:lnTo>
                <a:lnTo>
                  <a:pt x="919987" y="777479"/>
                </a:lnTo>
                <a:lnTo>
                  <a:pt x="921183" y="772319"/>
                </a:lnTo>
                <a:lnTo>
                  <a:pt x="922379" y="767954"/>
                </a:lnTo>
                <a:lnTo>
                  <a:pt x="924372" y="764779"/>
                </a:lnTo>
                <a:lnTo>
                  <a:pt x="925169" y="763588"/>
                </a:lnTo>
                <a:lnTo>
                  <a:pt x="926365" y="763191"/>
                </a:lnTo>
                <a:lnTo>
                  <a:pt x="923176" y="759619"/>
                </a:lnTo>
                <a:lnTo>
                  <a:pt x="920785" y="756444"/>
                </a:lnTo>
                <a:lnTo>
                  <a:pt x="918393" y="752476"/>
                </a:lnTo>
                <a:lnTo>
                  <a:pt x="916798" y="748507"/>
                </a:lnTo>
                <a:lnTo>
                  <a:pt x="915204" y="744538"/>
                </a:lnTo>
                <a:lnTo>
                  <a:pt x="914407" y="739776"/>
                </a:lnTo>
                <a:lnTo>
                  <a:pt x="913609" y="735807"/>
                </a:lnTo>
                <a:lnTo>
                  <a:pt x="913211" y="731044"/>
                </a:lnTo>
                <a:lnTo>
                  <a:pt x="912812" y="727076"/>
                </a:lnTo>
                <a:lnTo>
                  <a:pt x="912812" y="721916"/>
                </a:lnTo>
                <a:lnTo>
                  <a:pt x="913609" y="712391"/>
                </a:lnTo>
                <a:lnTo>
                  <a:pt x="915204" y="703263"/>
                </a:lnTo>
                <a:lnTo>
                  <a:pt x="917197" y="694135"/>
                </a:lnTo>
                <a:lnTo>
                  <a:pt x="920386" y="685007"/>
                </a:lnTo>
                <a:lnTo>
                  <a:pt x="923575" y="676672"/>
                </a:lnTo>
                <a:lnTo>
                  <a:pt x="927162" y="668735"/>
                </a:lnTo>
                <a:lnTo>
                  <a:pt x="930750" y="661988"/>
                </a:lnTo>
                <a:lnTo>
                  <a:pt x="934337" y="656035"/>
                </a:lnTo>
                <a:lnTo>
                  <a:pt x="937526" y="651272"/>
                </a:lnTo>
                <a:lnTo>
                  <a:pt x="940715" y="647700"/>
                </a:lnTo>
                <a:lnTo>
                  <a:pt x="943107" y="646113"/>
                </a:lnTo>
                <a:lnTo>
                  <a:pt x="955862" y="639763"/>
                </a:lnTo>
                <a:lnTo>
                  <a:pt x="968219" y="634604"/>
                </a:lnTo>
                <a:lnTo>
                  <a:pt x="980178" y="630238"/>
                </a:lnTo>
                <a:lnTo>
                  <a:pt x="992535" y="627063"/>
                </a:lnTo>
                <a:lnTo>
                  <a:pt x="1004493" y="624285"/>
                </a:lnTo>
                <a:lnTo>
                  <a:pt x="1016053" y="622300"/>
                </a:lnTo>
                <a:lnTo>
                  <a:pt x="1027214" y="621110"/>
                </a:lnTo>
                <a:lnTo>
                  <a:pt x="1038375" y="620713"/>
                </a:lnTo>
                <a:close/>
                <a:moveTo>
                  <a:pt x="1043186" y="515586"/>
                </a:moveTo>
                <a:lnTo>
                  <a:pt x="1022934" y="515983"/>
                </a:lnTo>
                <a:lnTo>
                  <a:pt x="1002682" y="516777"/>
                </a:lnTo>
                <a:lnTo>
                  <a:pt x="982827" y="518364"/>
                </a:lnTo>
                <a:lnTo>
                  <a:pt x="962972" y="519952"/>
                </a:lnTo>
                <a:lnTo>
                  <a:pt x="943514" y="521937"/>
                </a:lnTo>
                <a:lnTo>
                  <a:pt x="924056" y="525113"/>
                </a:lnTo>
                <a:lnTo>
                  <a:pt x="904598" y="527891"/>
                </a:lnTo>
                <a:lnTo>
                  <a:pt x="885140" y="531861"/>
                </a:lnTo>
                <a:lnTo>
                  <a:pt x="866476" y="535830"/>
                </a:lnTo>
                <a:lnTo>
                  <a:pt x="847812" y="540594"/>
                </a:lnTo>
                <a:lnTo>
                  <a:pt x="829148" y="545754"/>
                </a:lnTo>
                <a:lnTo>
                  <a:pt x="810485" y="550914"/>
                </a:lnTo>
                <a:lnTo>
                  <a:pt x="792218" y="556869"/>
                </a:lnTo>
                <a:lnTo>
                  <a:pt x="774348" y="563220"/>
                </a:lnTo>
                <a:lnTo>
                  <a:pt x="756082" y="569968"/>
                </a:lnTo>
                <a:lnTo>
                  <a:pt x="738609" y="577113"/>
                </a:lnTo>
                <a:lnTo>
                  <a:pt x="721137" y="585449"/>
                </a:lnTo>
                <a:lnTo>
                  <a:pt x="704061" y="593388"/>
                </a:lnTo>
                <a:lnTo>
                  <a:pt x="686986" y="601724"/>
                </a:lnTo>
                <a:lnTo>
                  <a:pt x="670308" y="610457"/>
                </a:lnTo>
                <a:lnTo>
                  <a:pt x="653630" y="619587"/>
                </a:lnTo>
                <a:lnTo>
                  <a:pt x="637745" y="629114"/>
                </a:lnTo>
                <a:lnTo>
                  <a:pt x="621861" y="639037"/>
                </a:lnTo>
                <a:lnTo>
                  <a:pt x="605977" y="649755"/>
                </a:lnTo>
                <a:lnTo>
                  <a:pt x="590490" y="660473"/>
                </a:lnTo>
                <a:lnTo>
                  <a:pt x="575400" y="671190"/>
                </a:lnTo>
                <a:lnTo>
                  <a:pt x="559913" y="682702"/>
                </a:lnTo>
                <a:lnTo>
                  <a:pt x="545617" y="694610"/>
                </a:lnTo>
                <a:lnTo>
                  <a:pt x="531322" y="706519"/>
                </a:lnTo>
                <a:lnTo>
                  <a:pt x="517026" y="719221"/>
                </a:lnTo>
                <a:lnTo>
                  <a:pt x="503525" y="731924"/>
                </a:lnTo>
                <a:lnTo>
                  <a:pt x="490023" y="745023"/>
                </a:lnTo>
                <a:lnTo>
                  <a:pt x="476919" y="758520"/>
                </a:lnTo>
                <a:lnTo>
                  <a:pt x="464212" y="772413"/>
                </a:lnTo>
                <a:lnTo>
                  <a:pt x="451504" y="786306"/>
                </a:lnTo>
                <a:lnTo>
                  <a:pt x="439591" y="800596"/>
                </a:lnTo>
                <a:lnTo>
                  <a:pt x="427678" y="815680"/>
                </a:lnTo>
                <a:lnTo>
                  <a:pt x="416162" y="830368"/>
                </a:lnTo>
                <a:lnTo>
                  <a:pt x="405441" y="845452"/>
                </a:lnTo>
                <a:lnTo>
                  <a:pt x="394322" y="860933"/>
                </a:lnTo>
                <a:lnTo>
                  <a:pt x="383997" y="876811"/>
                </a:lnTo>
                <a:lnTo>
                  <a:pt x="374070" y="892689"/>
                </a:lnTo>
                <a:lnTo>
                  <a:pt x="364539" y="908964"/>
                </a:lnTo>
                <a:lnTo>
                  <a:pt x="355009" y="925636"/>
                </a:lnTo>
                <a:lnTo>
                  <a:pt x="346272" y="941911"/>
                </a:lnTo>
                <a:lnTo>
                  <a:pt x="337933" y="959377"/>
                </a:lnTo>
                <a:lnTo>
                  <a:pt x="329594" y="976048"/>
                </a:lnTo>
                <a:lnTo>
                  <a:pt x="322049" y="993911"/>
                </a:lnTo>
                <a:lnTo>
                  <a:pt x="314901" y="1011377"/>
                </a:lnTo>
                <a:lnTo>
                  <a:pt x="308151" y="1029240"/>
                </a:lnTo>
                <a:lnTo>
                  <a:pt x="301797" y="1047500"/>
                </a:lnTo>
                <a:lnTo>
                  <a:pt x="295840" y="1065362"/>
                </a:lnTo>
                <a:lnTo>
                  <a:pt x="290678" y="1084019"/>
                </a:lnTo>
                <a:lnTo>
                  <a:pt x="285516" y="1102676"/>
                </a:lnTo>
                <a:lnTo>
                  <a:pt x="280751" y="1121729"/>
                </a:lnTo>
                <a:lnTo>
                  <a:pt x="276780" y="1140783"/>
                </a:lnTo>
                <a:lnTo>
                  <a:pt x="272809" y="1159440"/>
                </a:lnTo>
                <a:lnTo>
                  <a:pt x="270029" y="1178890"/>
                </a:lnTo>
                <a:lnTo>
                  <a:pt x="266852" y="1198341"/>
                </a:lnTo>
                <a:lnTo>
                  <a:pt x="264867" y="1218188"/>
                </a:lnTo>
                <a:lnTo>
                  <a:pt x="263278" y="1237639"/>
                </a:lnTo>
                <a:lnTo>
                  <a:pt x="261690" y="1257883"/>
                </a:lnTo>
                <a:lnTo>
                  <a:pt x="260896" y="1277731"/>
                </a:lnTo>
                <a:lnTo>
                  <a:pt x="260498" y="1297975"/>
                </a:lnTo>
                <a:lnTo>
                  <a:pt x="260896" y="1318220"/>
                </a:lnTo>
                <a:lnTo>
                  <a:pt x="261690" y="1338067"/>
                </a:lnTo>
                <a:lnTo>
                  <a:pt x="263278" y="1357915"/>
                </a:lnTo>
                <a:lnTo>
                  <a:pt x="264867" y="1377763"/>
                </a:lnTo>
                <a:lnTo>
                  <a:pt x="266852" y="1397213"/>
                </a:lnTo>
                <a:lnTo>
                  <a:pt x="270029" y="1416664"/>
                </a:lnTo>
                <a:lnTo>
                  <a:pt x="272809" y="1436114"/>
                </a:lnTo>
                <a:lnTo>
                  <a:pt x="276780" y="1455168"/>
                </a:lnTo>
                <a:lnTo>
                  <a:pt x="280751" y="1474222"/>
                </a:lnTo>
                <a:lnTo>
                  <a:pt x="285516" y="1493275"/>
                </a:lnTo>
                <a:lnTo>
                  <a:pt x="290678" y="1511535"/>
                </a:lnTo>
                <a:lnTo>
                  <a:pt x="295840" y="1530192"/>
                </a:lnTo>
                <a:lnTo>
                  <a:pt x="301797" y="1548452"/>
                </a:lnTo>
                <a:lnTo>
                  <a:pt x="308151" y="1566314"/>
                </a:lnTo>
                <a:lnTo>
                  <a:pt x="314901" y="1584177"/>
                </a:lnTo>
                <a:lnTo>
                  <a:pt x="322049" y="1602040"/>
                </a:lnTo>
                <a:lnTo>
                  <a:pt x="329594" y="1619109"/>
                </a:lnTo>
                <a:lnTo>
                  <a:pt x="337933" y="1636575"/>
                </a:lnTo>
                <a:lnTo>
                  <a:pt x="346272" y="1653247"/>
                </a:lnTo>
                <a:lnTo>
                  <a:pt x="355009" y="1670316"/>
                </a:lnTo>
                <a:lnTo>
                  <a:pt x="364539" y="1686591"/>
                </a:lnTo>
                <a:lnTo>
                  <a:pt x="374070" y="1703262"/>
                </a:lnTo>
                <a:lnTo>
                  <a:pt x="383997" y="1719140"/>
                </a:lnTo>
                <a:lnTo>
                  <a:pt x="394322" y="1734622"/>
                </a:lnTo>
                <a:lnTo>
                  <a:pt x="405441" y="1750500"/>
                </a:lnTo>
                <a:lnTo>
                  <a:pt x="416162" y="1765584"/>
                </a:lnTo>
                <a:lnTo>
                  <a:pt x="427678" y="1780271"/>
                </a:lnTo>
                <a:lnTo>
                  <a:pt x="439591" y="1794958"/>
                </a:lnTo>
                <a:lnTo>
                  <a:pt x="451504" y="1809248"/>
                </a:lnTo>
                <a:lnTo>
                  <a:pt x="464212" y="1823142"/>
                </a:lnTo>
                <a:lnTo>
                  <a:pt x="476919" y="1837035"/>
                </a:lnTo>
                <a:lnTo>
                  <a:pt x="490023" y="1850531"/>
                </a:lnTo>
                <a:lnTo>
                  <a:pt x="503525" y="1863631"/>
                </a:lnTo>
                <a:lnTo>
                  <a:pt x="517026" y="1876333"/>
                </a:lnTo>
                <a:lnTo>
                  <a:pt x="531322" y="1889035"/>
                </a:lnTo>
                <a:lnTo>
                  <a:pt x="545617" y="1900944"/>
                </a:lnTo>
                <a:lnTo>
                  <a:pt x="559913" y="1912852"/>
                </a:lnTo>
                <a:lnTo>
                  <a:pt x="575400" y="1923967"/>
                </a:lnTo>
                <a:lnTo>
                  <a:pt x="590490" y="1935479"/>
                </a:lnTo>
                <a:lnTo>
                  <a:pt x="605977" y="1945799"/>
                </a:lnTo>
                <a:lnTo>
                  <a:pt x="621861" y="1956517"/>
                </a:lnTo>
                <a:lnTo>
                  <a:pt x="637745" y="1966044"/>
                </a:lnTo>
                <a:lnTo>
                  <a:pt x="653630" y="1975968"/>
                </a:lnTo>
                <a:lnTo>
                  <a:pt x="670308" y="1985097"/>
                </a:lnTo>
                <a:lnTo>
                  <a:pt x="686986" y="1994227"/>
                </a:lnTo>
                <a:lnTo>
                  <a:pt x="704061" y="2002563"/>
                </a:lnTo>
                <a:lnTo>
                  <a:pt x="721137" y="2010502"/>
                </a:lnTo>
                <a:lnTo>
                  <a:pt x="738609" y="2018044"/>
                </a:lnTo>
                <a:lnTo>
                  <a:pt x="756082" y="2025189"/>
                </a:lnTo>
                <a:lnTo>
                  <a:pt x="774348" y="2032335"/>
                </a:lnTo>
                <a:lnTo>
                  <a:pt x="792218" y="2038686"/>
                </a:lnTo>
                <a:lnTo>
                  <a:pt x="810485" y="2044640"/>
                </a:lnTo>
                <a:lnTo>
                  <a:pt x="829148" y="2050197"/>
                </a:lnTo>
                <a:lnTo>
                  <a:pt x="847812" y="2055358"/>
                </a:lnTo>
                <a:lnTo>
                  <a:pt x="866476" y="2059724"/>
                </a:lnTo>
                <a:lnTo>
                  <a:pt x="885140" y="2064091"/>
                </a:lnTo>
                <a:lnTo>
                  <a:pt x="904598" y="2067266"/>
                </a:lnTo>
                <a:lnTo>
                  <a:pt x="924056" y="2070839"/>
                </a:lnTo>
                <a:lnTo>
                  <a:pt x="943514" y="2073220"/>
                </a:lnTo>
                <a:lnTo>
                  <a:pt x="962972" y="2075999"/>
                </a:lnTo>
                <a:lnTo>
                  <a:pt x="982827" y="2077587"/>
                </a:lnTo>
                <a:lnTo>
                  <a:pt x="1002682" y="2078778"/>
                </a:lnTo>
                <a:lnTo>
                  <a:pt x="1022934" y="2079572"/>
                </a:lnTo>
                <a:lnTo>
                  <a:pt x="1043186" y="2079572"/>
                </a:lnTo>
                <a:lnTo>
                  <a:pt x="1063041" y="2079572"/>
                </a:lnTo>
                <a:lnTo>
                  <a:pt x="1083293" y="2078778"/>
                </a:lnTo>
                <a:lnTo>
                  <a:pt x="1103148" y="2077587"/>
                </a:lnTo>
                <a:lnTo>
                  <a:pt x="1122606" y="2075999"/>
                </a:lnTo>
                <a:lnTo>
                  <a:pt x="1142064" y="2073220"/>
                </a:lnTo>
                <a:lnTo>
                  <a:pt x="1161919" y="2070839"/>
                </a:lnTo>
                <a:lnTo>
                  <a:pt x="1180980" y="2067266"/>
                </a:lnTo>
                <a:lnTo>
                  <a:pt x="1200438" y="2064091"/>
                </a:lnTo>
                <a:lnTo>
                  <a:pt x="1219499" y="2059724"/>
                </a:lnTo>
                <a:lnTo>
                  <a:pt x="1237766" y="2055358"/>
                </a:lnTo>
                <a:lnTo>
                  <a:pt x="1256827" y="2050197"/>
                </a:lnTo>
                <a:lnTo>
                  <a:pt x="1275093" y="2044640"/>
                </a:lnTo>
                <a:lnTo>
                  <a:pt x="1293757" y="2038686"/>
                </a:lnTo>
                <a:lnTo>
                  <a:pt x="1311627" y="2032335"/>
                </a:lnTo>
                <a:lnTo>
                  <a:pt x="1329496" y="2025189"/>
                </a:lnTo>
                <a:lnTo>
                  <a:pt x="1347366" y="2018044"/>
                </a:lnTo>
                <a:lnTo>
                  <a:pt x="1364441" y="2010502"/>
                </a:lnTo>
                <a:lnTo>
                  <a:pt x="1381914" y="2002563"/>
                </a:lnTo>
                <a:lnTo>
                  <a:pt x="1398592" y="1994227"/>
                </a:lnTo>
                <a:lnTo>
                  <a:pt x="1415667" y="1985097"/>
                </a:lnTo>
                <a:lnTo>
                  <a:pt x="1431949" y="1975968"/>
                </a:lnTo>
                <a:lnTo>
                  <a:pt x="1447833" y="1966044"/>
                </a:lnTo>
                <a:lnTo>
                  <a:pt x="1464114" y="1956517"/>
                </a:lnTo>
                <a:lnTo>
                  <a:pt x="1479998" y="1945799"/>
                </a:lnTo>
                <a:lnTo>
                  <a:pt x="1495088" y="1935479"/>
                </a:lnTo>
                <a:lnTo>
                  <a:pt x="1510575" y="1923967"/>
                </a:lnTo>
                <a:lnTo>
                  <a:pt x="1525665" y="1912852"/>
                </a:lnTo>
                <a:lnTo>
                  <a:pt x="1539960" y="1900944"/>
                </a:lnTo>
                <a:lnTo>
                  <a:pt x="1554256" y="1889035"/>
                </a:lnTo>
                <a:lnTo>
                  <a:pt x="1568551" y="1876333"/>
                </a:lnTo>
                <a:lnTo>
                  <a:pt x="1582053" y="1863631"/>
                </a:lnTo>
                <a:lnTo>
                  <a:pt x="1595555" y="1850531"/>
                </a:lnTo>
                <a:lnTo>
                  <a:pt x="1608659" y="1837035"/>
                </a:lnTo>
                <a:lnTo>
                  <a:pt x="1621763" y="1823142"/>
                </a:lnTo>
                <a:lnTo>
                  <a:pt x="1634073" y="1809248"/>
                </a:lnTo>
                <a:lnTo>
                  <a:pt x="1646383" y="1794958"/>
                </a:lnTo>
                <a:lnTo>
                  <a:pt x="1657899" y="1780271"/>
                </a:lnTo>
                <a:lnTo>
                  <a:pt x="1669415" y="1765584"/>
                </a:lnTo>
                <a:lnTo>
                  <a:pt x="1680534" y="1750500"/>
                </a:lnTo>
                <a:lnTo>
                  <a:pt x="1691256" y="1734622"/>
                </a:lnTo>
                <a:lnTo>
                  <a:pt x="1701581" y="1719140"/>
                </a:lnTo>
                <a:lnTo>
                  <a:pt x="1711508" y="1703262"/>
                </a:lnTo>
                <a:lnTo>
                  <a:pt x="1721436" y="1686591"/>
                </a:lnTo>
                <a:lnTo>
                  <a:pt x="1730569" y="1670316"/>
                </a:lnTo>
                <a:lnTo>
                  <a:pt x="1739305" y="1653247"/>
                </a:lnTo>
                <a:lnTo>
                  <a:pt x="1748041" y="1636575"/>
                </a:lnTo>
                <a:lnTo>
                  <a:pt x="1755983" y="1619109"/>
                </a:lnTo>
                <a:lnTo>
                  <a:pt x="1763529" y="1602040"/>
                </a:lnTo>
                <a:lnTo>
                  <a:pt x="1770676" y="1584177"/>
                </a:lnTo>
                <a:lnTo>
                  <a:pt x="1777427" y="1566314"/>
                </a:lnTo>
                <a:lnTo>
                  <a:pt x="1783781" y="1548452"/>
                </a:lnTo>
                <a:lnTo>
                  <a:pt x="1789737" y="1530192"/>
                </a:lnTo>
                <a:lnTo>
                  <a:pt x="1795694" y="1511535"/>
                </a:lnTo>
                <a:lnTo>
                  <a:pt x="1800459" y="1493275"/>
                </a:lnTo>
                <a:lnTo>
                  <a:pt x="1804827" y="1474222"/>
                </a:lnTo>
                <a:lnTo>
                  <a:pt x="1809195" y="1455168"/>
                </a:lnTo>
                <a:lnTo>
                  <a:pt x="1812769" y="1436114"/>
                </a:lnTo>
                <a:lnTo>
                  <a:pt x="1816343" y="1416664"/>
                </a:lnTo>
                <a:lnTo>
                  <a:pt x="1818726" y="1397213"/>
                </a:lnTo>
                <a:lnTo>
                  <a:pt x="1820711" y="1377763"/>
                </a:lnTo>
                <a:lnTo>
                  <a:pt x="1823094" y="1357915"/>
                </a:lnTo>
                <a:lnTo>
                  <a:pt x="1824285" y="1338067"/>
                </a:lnTo>
                <a:lnTo>
                  <a:pt x="1824682" y="1318220"/>
                </a:lnTo>
                <a:lnTo>
                  <a:pt x="1825079" y="1297975"/>
                </a:lnTo>
                <a:lnTo>
                  <a:pt x="1824682" y="1277731"/>
                </a:lnTo>
                <a:lnTo>
                  <a:pt x="1824285" y="1257883"/>
                </a:lnTo>
                <a:lnTo>
                  <a:pt x="1823094" y="1237639"/>
                </a:lnTo>
                <a:lnTo>
                  <a:pt x="1820711" y="1218188"/>
                </a:lnTo>
                <a:lnTo>
                  <a:pt x="1818726" y="1198341"/>
                </a:lnTo>
                <a:lnTo>
                  <a:pt x="1816343" y="1178890"/>
                </a:lnTo>
                <a:lnTo>
                  <a:pt x="1812769" y="1159440"/>
                </a:lnTo>
                <a:lnTo>
                  <a:pt x="1809195" y="1140783"/>
                </a:lnTo>
                <a:lnTo>
                  <a:pt x="1804827" y="1121729"/>
                </a:lnTo>
                <a:lnTo>
                  <a:pt x="1800459" y="1102676"/>
                </a:lnTo>
                <a:lnTo>
                  <a:pt x="1795694" y="1084019"/>
                </a:lnTo>
                <a:lnTo>
                  <a:pt x="1789737" y="1065362"/>
                </a:lnTo>
                <a:lnTo>
                  <a:pt x="1783781" y="1047500"/>
                </a:lnTo>
                <a:lnTo>
                  <a:pt x="1777427" y="1029240"/>
                </a:lnTo>
                <a:lnTo>
                  <a:pt x="1770676" y="1011377"/>
                </a:lnTo>
                <a:lnTo>
                  <a:pt x="1763529" y="993911"/>
                </a:lnTo>
                <a:lnTo>
                  <a:pt x="1755983" y="976048"/>
                </a:lnTo>
                <a:lnTo>
                  <a:pt x="1748041" y="959377"/>
                </a:lnTo>
                <a:lnTo>
                  <a:pt x="1739305" y="941911"/>
                </a:lnTo>
                <a:lnTo>
                  <a:pt x="1730569" y="925636"/>
                </a:lnTo>
                <a:lnTo>
                  <a:pt x="1721436" y="908964"/>
                </a:lnTo>
                <a:lnTo>
                  <a:pt x="1711508" y="892689"/>
                </a:lnTo>
                <a:lnTo>
                  <a:pt x="1701581" y="876811"/>
                </a:lnTo>
                <a:lnTo>
                  <a:pt x="1691256" y="860933"/>
                </a:lnTo>
                <a:lnTo>
                  <a:pt x="1680534" y="845452"/>
                </a:lnTo>
                <a:lnTo>
                  <a:pt x="1669415" y="830368"/>
                </a:lnTo>
                <a:lnTo>
                  <a:pt x="1657899" y="815680"/>
                </a:lnTo>
                <a:lnTo>
                  <a:pt x="1646383" y="800596"/>
                </a:lnTo>
                <a:lnTo>
                  <a:pt x="1634073" y="786306"/>
                </a:lnTo>
                <a:lnTo>
                  <a:pt x="1621763" y="772413"/>
                </a:lnTo>
                <a:lnTo>
                  <a:pt x="1608659" y="758520"/>
                </a:lnTo>
                <a:lnTo>
                  <a:pt x="1595555" y="745023"/>
                </a:lnTo>
                <a:lnTo>
                  <a:pt x="1582053" y="731924"/>
                </a:lnTo>
                <a:lnTo>
                  <a:pt x="1568551" y="719221"/>
                </a:lnTo>
                <a:lnTo>
                  <a:pt x="1554256" y="706519"/>
                </a:lnTo>
                <a:lnTo>
                  <a:pt x="1539960" y="694610"/>
                </a:lnTo>
                <a:lnTo>
                  <a:pt x="1525665" y="682702"/>
                </a:lnTo>
                <a:lnTo>
                  <a:pt x="1510575" y="671190"/>
                </a:lnTo>
                <a:lnTo>
                  <a:pt x="1495088" y="660473"/>
                </a:lnTo>
                <a:lnTo>
                  <a:pt x="1479998" y="649755"/>
                </a:lnTo>
                <a:lnTo>
                  <a:pt x="1464114" y="639037"/>
                </a:lnTo>
                <a:lnTo>
                  <a:pt x="1447833" y="629114"/>
                </a:lnTo>
                <a:lnTo>
                  <a:pt x="1431949" y="619587"/>
                </a:lnTo>
                <a:lnTo>
                  <a:pt x="1415667" y="610457"/>
                </a:lnTo>
                <a:lnTo>
                  <a:pt x="1398592" y="601724"/>
                </a:lnTo>
                <a:lnTo>
                  <a:pt x="1381914" y="593388"/>
                </a:lnTo>
                <a:lnTo>
                  <a:pt x="1364441" y="585449"/>
                </a:lnTo>
                <a:lnTo>
                  <a:pt x="1347366" y="577113"/>
                </a:lnTo>
                <a:lnTo>
                  <a:pt x="1329496" y="569968"/>
                </a:lnTo>
                <a:lnTo>
                  <a:pt x="1311627" y="563220"/>
                </a:lnTo>
                <a:lnTo>
                  <a:pt x="1293757" y="556869"/>
                </a:lnTo>
                <a:lnTo>
                  <a:pt x="1275093" y="550914"/>
                </a:lnTo>
                <a:lnTo>
                  <a:pt x="1256827" y="545754"/>
                </a:lnTo>
                <a:lnTo>
                  <a:pt x="1237766" y="540594"/>
                </a:lnTo>
                <a:lnTo>
                  <a:pt x="1219499" y="535830"/>
                </a:lnTo>
                <a:lnTo>
                  <a:pt x="1200438" y="531861"/>
                </a:lnTo>
                <a:lnTo>
                  <a:pt x="1180980" y="527891"/>
                </a:lnTo>
                <a:lnTo>
                  <a:pt x="1161919" y="525113"/>
                </a:lnTo>
                <a:lnTo>
                  <a:pt x="1142064" y="521937"/>
                </a:lnTo>
                <a:lnTo>
                  <a:pt x="1122606" y="519952"/>
                </a:lnTo>
                <a:lnTo>
                  <a:pt x="1103148" y="518364"/>
                </a:lnTo>
                <a:lnTo>
                  <a:pt x="1083293" y="516777"/>
                </a:lnTo>
                <a:lnTo>
                  <a:pt x="1063041" y="515983"/>
                </a:lnTo>
                <a:lnTo>
                  <a:pt x="1043186" y="515586"/>
                </a:lnTo>
                <a:close/>
                <a:moveTo>
                  <a:pt x="803734" y="280988"/>
                </a:moveTo>
                <a:lnTo>
                  <a:pt x="862902" y="391340"/>
                </a:lnTo>
                <a:lnTo>
                  <a:pt x="884743" y="387371"/>
                </a:lnTo>
                <a:lnTo>
                  <a:pt x="906980" y="383798"/>
                </a:lnTo>
                <a:lnTo>
                  <a:pt x="929218" y="380622"/>
                </a:lnTo>
                <a:lnTo>
                  <a:pt x="951456" y="378241"/>
                </a:lnTo>
                <a:lnTo>
                  <a:pt x="974488" y="376256"/>
                </a:lnTo>
                <a:lnTo>
                  <a:pt x="997122" y="374668"/>
                </a:lnTo>
                <a:lnTo>
                  <a:pt x="1019757" y="373874"/>
                </a:lnTo>
                <a:lnTo>
                  <a:pt x="1043186" y="373477"/>
                </a:lnTo>
                <a:lnTo>
                  <a:pt x="1059865" y="373874"/>
                </a:lnTo>
                <a:lnTo>
                  <a:pt x="1076940" y="374271"/>
                </a:lnTo>
                <a:lnTo>
                  <a:pt x="1093618" y="375462"/>
                </a:lnTo>
                <a:lnTo>
                  <a:pt x="1110693" y="376256"/>
                </a:lnTo>
                <a:lnTo>
                  <a:pt x="1127372" y="377844"/>
                </a:lnTo>
                <a:lnTo>
                  <a:pt x="1144050" y="379432"/>
                </a:lnTo>
                <a:lnTo>
                  <a:pt x="1160331" y="381019"/>
                </a:lnTo>
                <a:lnTo>
                  <a:pt x="1176612" y="383798"/>
                </a:lnTo>
                <a:lnTo>
                  <a:pt x="1193291" y="386180"/>
                </a:lnTo>
                <a:lnTo>
                  <a:pt x="1209572" y="388958"/>
                </a:lnTo>
                <a:lnTo>
                  <a:pt x="1225853" y="392134"/>
                </a:lnTo>
                <a:lnTo>
                  <a:pt x="1241737" y="395310"/>
                </a:lnTo>
                <a:lnTo>
                  <a:pt x="1257621" y="399279"/>
                </a:lnTo>
                <a:lnTo>
                  <a:pt x="1273505" y="403249"/>
                </a:lnTo>
                <a:lnTo>
                  <a:pt x="1289389" y="407218"/>
                </a:lnTo>
                <a:lnTo>
                  <a:pt x="1304876" y="411982"/>
                </a:lnTo>
                <a:lnTo>
                  <a:pt x="1370398" y="304805"/>
                </a:lnTo>
                <a:lnTo>
                  <a:pt x="1611439" y="417142"/>
                </a:lnTo>
                <a:lnTo>
                  <a:pt x="1570140" y="539800"/>
                </a:lnTo>
                <a:lnTo>
                  <a:pt x="1592775" y="555678"/>
                </a:lnTo>
                <a:lnTo>
                  <a:pt x="1614615" y="572747"/>
                </a:lnTo>
                <a:lnTo>
                  <a:pt x="1636059" y="589815"/>
                </a:lnTo>
                <a:lnTo>
                  <a:pt x="1656708" y="608075"/>
                </a:lnTo>
                <a:lnTo>
                  <a:pt x="1676960" y="626732"/>
                </a:lnTo>
                <a:lnTo>
                  <a:pt x="1696815" y="645389"/>
                </a:lnTo>
                <a:lnTo>
                  <a:pt x="1715876" y="665236"/>
                </a:lnTo>
                <a:lnTo>
                  <a:pt x="1734540" y="685481"/>
                </a:lnTo>
                <a:lnTo>
                  <a:pt x="1752410" y="706519"/>
                </a:lnTo>
                <a:lnTo>
                  <a:pt x="1769882" y="728351"/>
                </a:lnTo>
                <a:lnTo>
                  <a:pt x="1786560" y="750184"/>
                </a:lnTo>
                <a:lnTo>
                  <a:pt x="1802841" y="772413"/>
                </a:lnTo>
                <a:lnTo>
                  <a:pt x="1818329" y="795436"/>
                </a:lnTo>
                <a:lnTo>
                  <a:pt x="1832624" y="818856"/>
                </a:lnTo>
                <a:lnTo>
                  <a:pt x="1846920" y="842673"/>
                </a:lnTo>
                <a:lnTo>
                  <a:pt x="1860024" y="866887"/>
                </a:lnTo>
                <a:lnTo>
                  <a:pt x="1994642" y="834337"/>
                </a:lnTo>
                <a:lnTo>
                  <a:pt x="2085975" y="1084019"/>
                </a:lnTo>
                <a:lnTo>
                  <a:pt x="1954931" y="1149516"/>
                </a:lnTo>
                <a:lnTo>
                  <a:pt x="1958108" y="1167776"/>
                </a:lnTo>
                <a:lnTo>
                  <a:pt x="1960491" y="1185638"/>
                </a:lnTo>
                <a:lnTo>
                  <a:pt x="1962476" y="1204295"/>
                </a:lnTo>
                <a:lnTo>
                  <a:pt x="1964462" y="1222952"/>
                </a:lnTo>
                <a:lnTo>
                  <a:pt x="1965653" y="1241212"/>
                </a:lnTo>
                <a:lnTo>
                  <a:pt x="1966447" y="1259868"/>
                </a:lnTo>
                <a:lnTo>
                  <a:pt x="1967242" y="1278922"/>
                </a:lnTo>
                <a:lnTo>
                  <a:pt x="1967242" y="1297975"/>
                </a:lnTo>
                <a:lnTo>
                  <a:pt x="1967242" y="1315441"/>
                </a:lnTo>
                <a:lnTo>
                  <a:pt x="1966845" y="1332907"/>
                </a:lnTo>
                <a:lnTo>
                  <a:pt x="1966050" y="1349976"/>
                </a:lnTo>
                <a:lnTo>
                  <a:pt x="1964859" y="1367839"/>
                </a:lnTo>
                <a:lnTo>
                  <a:pt x="1962873" y="1385305"/>
                </a:lnTo>
                <a:lnTo>
                  <a:pt x="1961285" y="1401977"/>
                </a:lnTo>
                <a:lnTo>
                  <a:pt x="1959300" y="1419442"/>
                </a:lnTo>
                <a:lnTo>
                  <a:pt x="1957314" y="1436114"/>
                </a:lnTo>
                <a:lnTo>
                  <a:pt x="1954137" y="1453183"/>
                </a:lnTo>
                <a:lnTo>
                  <a:pt x="1951357" y="1469855"/>
                </a:lnTo>
                <a:lnTo>
                  <a:pt x="1947784" y="1486527"/>
                </a:lnTo>
                <a:lnTo>
                  <a:pt x="1944210" y="1503199"/>
                </a:lnTo>
                <a:lnTo>
                  <a:pt x="1940239" y="1519871"/>
                </a:lnTo>
                <a:lnTo>
                  <a:pt x="1935871" y="1535749"/>
                </a:lnTo>
                <a:lnTo>
                  <a:pt x="1931899" y="1552024"/>
                </a:lnTo>
                <a:lnTo>
                  <a:pt x="1926737" y="1568299"/>
                </a:lnTo>
                <a:lnTo>
                  <a:pt x="2061355" y="1650468"/>
                </a:lnTo>
                <a:lnTo>
                  <a:pt x="1949372" y="1891020"/>
                </a:lnTo>
                <a:lnTo>
                  <a:pt x="1791723" y="1838623"/>
                </a:lnTo>
                <a:lnTo>
                  <a:pt x="1776633" y="1859264"/>
                </a:lnTo>
                <a:lnTo>
                  <a:pt x="1761146" y="1879112"/>
                </a:lnTo>
                <a:lnTo>
                  <a:pt x="1744468" y="1898165"/>
                </a:lnTo>
                <a:lnTo>
                  <a:pt x="1728186" y="1917219"/>
                </a:lnTo>
                <a:lnTo>
                  <a:pt x="1710714" y="1935876"/>
                </a:lnTo>
                <a:lnTo>
                  <a:pt x="1693241" y="1954135"/>
                </a:lnTo>
                <a:lnTo>
                  <a:pt x="1674975" y="1971204"/>
                </a:lnTo>
                <a:lnTo>
                  <a:pt x="1655914" y="1988670"/>
                </a:lnTo>
                <a:lnTo>
                  <a:pt x="1636853" y="2004945"/>
                </a:lnTo>
                <a:lnTo>
                  <a:pt x="1616998" y="2021220"/>
                </a:lnTo>
                <a:lnTo>
                  <a:pt x="1597143" y="2036701"/>
                </a:lnTo>
                <a:lnTo>
                  <a:pt x="1576494" y="2051388"/>
                </a:lnTo>
                <a:lnTo>
                  <a:pt x="1555844" y="2066075"/>
                </a:lnTo>
                <a:lnTo>
                  <a:pt x="1534401" y="2079572"/>
                </a:lnTo>
                <a:lnTo>
                  <a:pt x="1512957" y="2093068"/>
                </a:lnTo>
                <a:lnTo>
                  <a:pt x="1491117" y="2105770"/>
                </a:lnTo>
                <a:lnTo>
                  <a:pt x="1531621" y="2274474"/>
                </a:lnTo>
                <a:lnTo>
                  <a:pt x="1281844" y="2365376"/>
                </a:lnTo>
                <a:lnTo>
                  <a:pt x="1202821" y="2207787"/>
                </a:lnTo>
                <a:lnTo>
                  <a:pt x="1183363" y="2210962"/>
                </a:lnTo>
                <a:lnTo>
                  <a:pt x="1163508" y="2213741"/>
                </a:lnTo>
                <a:lnTo>
                  <a:pt x="1144050" y="2216123"/>
                </a:lnTo>
                <a:lnTo>
                  <a:pt x="1124195" y="2218504"/>
                </a:lnTo>
                <a:lnTo>
                  <a:pt x="1103943" y="2219695"/>
                </a:lnTo>
                <a:lnTo>
                  <a:pt x="1083690" y="2220886"/>
                </a:lnTo>
                <a:lnTo>
                  <a:pt x="1063438" y="2221680"/>
                </a:lnTo>
                <a:lnTo>
                  <a:pt x="1043186" y="2221680"/>
                </a:lnTo>
                <a:lnTo>
                  <a:pt x="1013007" y="2221283"/>
                </a:lnTo>
                <a:lnTo>
                  <a:pt x="983224" y="2220092"/>
                </a:lnTo>
                <a:lnTo>
                  <a:pt x="954235" y="2217711"/>
                </a:lnTo>
                <a:lnTo>
                  <a:pt x="924850" y="2214535"/>
                </a:lnTo>
                <a:lnTo>
                  <a:pt x="895862" y="2210565"/>
                </a:lnTo>
                <a:lnTo>
                  <a:pt x="867270" y="2205405"/>
                </a:lnTo>
                <a:lnTo>
                  <a:pt x="839076" y="2199451"/>
                </a:lnTo>
                <a:lnTo>
                  <a:pt x="810882" y="2192703"/>
                </a:lnTo>
                <a:lnTo>
                  <a:pt x="715180" y="2341162"/>
                </a:lnTo>
                <a:lnTo>
                  <a:pt x="474536" y="2229222"/>
                </a:lnTo>
                <a:lnTo>
                  <a:pt x="524968" y="2062900"/>
                </a:lnTo>
                <a:lnTo>
                  <a:pt x="504716" y="2049006"/>
                </a:lnTo>
                <a:lnTo>
                  <a:pt x="484464" y="2033525"/>
                </a:lnTo>
                <a:lnTo>
                  <a:pt x="465006" y="2018441"/>
                </a:lnTo>
                <a:lnTo>
                  <a:pt x="445945" y="2002960"/>
                </a:lnTo>
                <a:lnTo>
                  <a:pt x="427281" y="1986288"/>
                </a:lnTo>
                <a:lnTo>
                  <a:pt x="408617" y="1969616"/>
                </a:lnTo>
                <a:lnTo>
                  <a:pt x="390748" y="1952151"/>
                </a:lnTo>
                <a:lnTo>
                  <a:pt x="373672" y="1934685"/>
                </a:lnTo>
                <a:lnTo>
                  <a:pt x="356597" y="1916028"/>
                </a:lnTo>
                <a:lnTo>
                  <a:pt x="340316" y="1897371"/>
                </a:lnTo>
                <a:lnTo>
                  <a:pt x="324432" y="1878715"/>
                </a:lnTo>
                <a:lnTo>
                  <a:pt x="308548" y="1858867"/>
                </a:lnTo>
                <a:lnTo>
                  <a:pt x="293855" y="1839020"/>
                </a:lnTo>
                <a:lnTo>
                  <a:pt x="279559" y="1818775"/>
                </a:lnTo>
                <a:lnTo>
                  <a:pt x="265661" y="1797737"/>
                </a:lnTo>
                <a:lnTo>
                  <a:pt x="252556" y="1776301"/>
                </a:lnTo>
                <a:lnTo>
                  <a:pt x="91333" y="1811630"/>
                </a:lnTo>
                <a:lnTo>
                  <a:pt x="0" y="1562345"/>
                </a:lnTo>
                <a:lnTo>
                  <a:pt x="138191" y="1488512"/>
                </a:lnTo>
                <a:lnTo>
                  <a:pt x="133426" y="1465092"/>
                </a:lnTo>
                <a:lnTo>
                  <a:pt x="129852" y="1441672"/>
                </a:lnTo>
                <a:lnTo>
                  <a:pt x="126278" y="1418251"/>
                </a:lnTo>
                <a:lnTo>
                  <a:pt x="123498" y="1394434"/>
                </a:lnTo>
                <a:lnTo>
                  <a:pt x="121513" y="1370220"/>
                </a:lnTo>
                <a:lnTo>
                  <a:pt x="119527" y="1346403"/>
                </a:lnTo>
                <a:lnTo>
                  <a:pt x="118733" y="1322189"/>
                </a:lnTo>
                <a:lnTo>
                  <a:pt x="118336" y="1297975"/>
                </a:lnTo>
                <a:lnTo>
                  <a:pt x="118733" y="1269395"/>
                </a:lnTo>
                <a:lnTo>
                  <a:pt x="119924" y="1240418"/>
                </a:lnTo>
                <a:lnTo>
                  <a:pt x="122704" y="1211837"/>
                </a:lnTo>
                <a:lnTo>
                  <a:pt x="125484" y="1184051"/>
                </a:lnTo>
                <a:lnTo>
                  <a:pt x="129455" y="1155867"/>
                </a:lnTo>
                <a:lnTo>
                  <a:pt x="134220" y="1128478"/>
                </a:lnTo>
                <a:lnTo>
                  <a:pt x="139780" y="1101088"/>
                </a:lnTo>
                <a:lnTo>
                  <a:pt x="146133" y="1074095"/>
                </a:lnTo>
                <a:lnTo>
                  <a:pt x="24223" y="995896"/>
                </a:lnTo>
                <a:lnTo>
                  <a:pt x="136603" y="755344"/>
                </a:lnTo>
                <a:lnTo>
                  <a:pt x="268043" y="794642"/>
                </a:lnTo>
                <a:lnTo>
                  <a:pt x="283530" y="772016"/>
                </a:lnTo>
                <a:lnTo>
                  <a:pt x="299017" y="750184"/>
                </a:lnTo>
                <a:lnTo>
                  <a:pt x="315696" y="728351"/>
                </a:lnTo>
                <a:lnTo>
                  <a:pt x="332771" y="707313"/>
                </a:lnTo>
                <a:lnTo>
                  <a:pt x="350243" y="686274"/>
                </a:lnTo>
                <a:lnTo>
                  <a:pt x="368907" y="666824"/>
                </a:lnTo>
                <a:lnTo>
                  <a:pt x="387571" y="646976"/>
                </a:lnTo>
                <a:lnTo>
                  <a:pt x="407426" y="627923"/>
                </a:lnTo>
                <a:lnTo>
                  <a:pt x="427281" y="609266"/>
                </a:lnTo>
                <a:lnTo>
                  <a:pt x="447930" y="591403"/>
                </a:lnTo>
                <a:lnTo>
                  <a:pt x="468977" y="574334"/>
                </a:lnTo>
                <a:lnTo>
                  <a:pt x="490420" y="557662"/>
                </a:lnTo>
                <a:lnTo>
                  <a:pt x="512261" y="541784"/>
                </a:lnTo>
                <a:lnTo>
                  <a:pt x="535293" y="526303"/>
                </a:lnTo>
                <a:lnTo>
                  <a:pt x="557928" y="511616"/>
                </a:lnTo>
                <a:lnTo>
                  <a:pt x="581754" y="497723"/>
                </a:lnTo>
                <a:lnTo>
                  <a:pt x="554354" y="371890"/>
                </a:lnTo>
                <a:lnTo>
                  <a:pt x="803734" y="280988"/>
                </a:lnTo>
                <a:close/>
                <a:moveTo>
                  <a:pt x="2013752" y="186531"/>
                </a:moveTo>
                <a:lnTo>
                  <a:pt x="2001871" y="186928"/>
                </a:lnTo>
                <a:lnTo>
                  <a:pt x="1989594" y="188119"/>
                </a:lnTo>
                <a:lnTo>
                  <a:pt x="1978109" y="190103"/>
                </a:lnTo>
                <a:lnTo>
                  <a:pt x="1966624" y="192881"/>
                </a:lnTo>
                <a:lnTo>
                  <a:pt x="1955139" y="196453"/>
                </a:lnTo>
                <a:lnTo>
                  <a:pt x="1944050" y="200819"/>
                </a:lnTo>
                <a:lnTo>
                  <a:pt x="1932962" y="205978"/>
                </a:lnTo>
                <a:lnTo>
                  <a:pt x="1922269" y="211534"/>
                </a:lnTo>
                <a:lnTo>
                  <a:pt x="1914348" y="216297"/>
                </a:lnTo>
                <a:lnTo>
                  <a:pt x="1906823" y="221853"/>
                </a:lnTo>
                <a:lnTo>
                  <a:pt x="1899695" y="227409"/>
                </a:lnTo>
                <a:lnTo>
                  <a:pt x="1892962" y="233363"/>
                </a:lnTo>
                <a:lnTo>
                  <a:pt x="1886230" y="239713"/>
                </a:lnTo>
                <a:lnTo>
                  <a:pt x="1880289" y="246063"/>
                </a:lnTo>
                <a:lnTo>
                  <a:pt x="1874349" y="252809"/>
                </a:lnTo>
                <a:lnTo>
                  <a:pt x="1869200" y="259953"/>
                </a:lnTo>
                <a:lnTo>
                  <a:pt x="1864052" y="267097"/>
                </a:lnTo>
                <a:lnTo>
                  <a:pt x="1859300" y="274241"/>
                </a:lnTo>
                <a:lnTo>
                  <a:pt x="1855339" y="281781"/>
                </a:lnTo>
                <a:lnTo>
                  <a:pt x="1850983" y="289719"/>
                </a:lnTo>
                <a:lnTo>
                  <a:pt x="1847419" y="297656"/>
                </a:lnTo>
                <a:lnTo>
                  <a:pt x="1844646" y="305594"/>
                </a:lnTo>
                <a:lnTo>
                  <a:pt x="1841874" y="313928"/>
                </a:lnTo>
                <a:lnTo>
                  <a:pt x="1839102" y="322263"/>
                </a:lnTo>
                <a:lnTo>
                  <a:pt x="1837518" y="330597"/>
                </a:lnTo>
                <a:lnTo>
                  <a:pt x="1835934" y="339328"/>
                </a:lnTo>
                <a:lnTo>
                  <a:pt x="1834350" y="348059"/>
                </a:lnTo>
                <a:lnTo>
                  <a:pt x="1833557" y="356791"/>
                </a:lnTo>
                <a:lnTo>
                  <a:pt x="1833557" y="365125"/>
                </a:lnTo>
                <a:lnTo>
                  <a:pt x="1833557" y="373856"/>
                </a:lnTo>
                <a:lnTo>
                  <a:pt x="1833953" y="382984"/>
                </a:lnTo>
                <a:lnTo>
                  <a:pt x="1835142" y="391716"/>
                </a:lnTo>
                <a:lnTo>
                  <a:pt x="1836726" y="400050"/>
                </a:lnTo>
                <a:lnTo>
                  <a:pt x="1838310" y="409178"/>
                </a:lnTo>
                <a:lnTo>
                  <a:pt x="1840290" y="417513"/>
                </a:lnTo>
                <a:lnTo>
                  <a:pt x="1843458" y="426244"/>
                </a:lnTo>
                <a:lnTo>
                  <a:pt x="1846230" y="434578"/>
                </a:lnTo>
                <a:lnTo>
                  <a:pt x="1850191" y="443310"/>
                </a:lnTo>
                <a:lnTo>
                  <a:pt x="1853755" y="451247"/>
                </a:lnTo>
                <a:lnTo>
                  <a:pt x="1858507" y="459581"/>
                </a:lnTo>
                <a:lnTo>
                  <a:pt x="1864844" y="469503"/>
                </a:lnTo>
                <a:lnTo>
                  <a:pt x="1871973" y="479028"/>
                </a:lnTo>
                <a:lnTo>
                  <a:pt x="1879497" y="488156"/>
                </a:lnTo>
                <a:lnTo>
                  <a:pt x="1887418" y="496888"/>
                </a:lnTo>
                <a:lnTo>
                  <a:pt x="1896527" y="504428"/>
                </a:lnTo>
                <a:lnTo>
                  <a:pt x="1905239" y="511969"/>
                </a:lnTo>
                <a:lnTo>
                  <a:pt x="1914744" y="518716"/>
                </a:lnTo>
                <a:lnTo>
                  <a:pt x="1924645" y="524669"/>
                </a:lnTo>
                <a:lnTo>
                  <a:pt x="1934942" y="529828"/>
                </a:lnTo>
                <a:lnTo>
                  <a:pt x="1945635" y="534988"/>
                </a:lnTo>
                <a:lnTo>
                  <a:pt x="1956723" y="538956"/>
                </a:lnTo>
                <a:lnTo>
                  <a:pt x="1967812" y="542131"/>
                </a:lnTo>
                <a:lnTo>
                  <a:pt x="1979297" y="545306"/>
                </a:lnTo>
                <a:lnTo>
                  <a:pt x="1990782" y="546894"/>
                </a:lnTo>
                <a:lnTo>
                  <a:pt x="2002267" y="548085"/>
                </a:lnTo>
                <a:lnTo>
                  <a:pt x="2014544" y="548481"/>
                </a:lnTo>
                <a:lnTo>
                  <a:pt x="2026425" y="548085"/>
                </a:lnTo>
                <a:lnTo>
                  <a:pt x="2038306" y="546894"/>
                </a:lnTo>
                <a:lnTo>
                  <a:pt x="2049791" y="544910"/>
                </a:lnTo>
                <a:lnTo>
                  <a:pt x="2061672" y="542131"/>
                </a:lnTo>
                <a:lnTo>
                  <a:pt x="2073157" y="538560"/>
                </a:lnTo>
                <a:lnTo>
                  <a:pt x="2084246" y="534194"/>
                </a:lnTo>
                <a:lnTo>
                  <a:pt x="2095335" y="529035"/>
                </a:lnTo>
                <a:lnTo>
                  <a:pt x="2106028" y="523081"/>
                </a:lnTo>
                <a:lnTo>
                  <a:pt x="2113552" y="518716"/>
                </a:lnTo>
                <a:lnTo>
                  <a:pt x="2121077" y="513556"/>
                </a:lnTo>
                <a:lnTo>
                  <a:pt x="2128206" y="508000"/>
                </a:lnTo>
                <a:lnTo>
                  <a:pt x="2134938" y="502047"/>
                </a:lnTo>
                <a:lnTo>
                  <a:pt x="2141275" y="496491"/>
                </a:lnTo>
                <a:lnTo>
                  <a:pt x="2147215" y="490141"/>
                </a:lnTo>
                <a:lnTo>
                  <a:pt x="2153156" y="483394"/>
                </a:lnTo>
                <a:lnTo>
                  <a:pt x="2158304" y="476647"/>
                </a:lnTo>
                <a:lnTo>
                  <a:pt x="2163452" y="469503"/>
                </a:lnTo>
                <a:lnTo>
                  <a:pt x="2168601" y="461566"/>
                </a:lnTo>
                <a:lnTo>
                  <a:pt x="2172957" y="454025"/>
                </a:lnTo>
                <a:lnTo>
                  <a:pt x="2176917" y="446485"/>
                </a:lnTo>
                <a:lnTo>
                  <a:pt x="2180482" y="438150"/>
                </a:lnTo>
                <a:lnTo>
                  <a:pt x="2183650" y="430213"/>
                </a:lnTo>
                <a:lnTo>
                  <a:pt x="2186818" y="421481"/>
                </a:lnTo>
                <a:lnTo>
                  <a:pt x="2189195" y="412750"/>
                </a:lnTo>
                <a:lnTo>
                  <a:pt x="2191175" y="404019"/>
                </a:lnTo>
                <a:lnTo>
                  <a:pt x="2192363" y="395288"/>
                </a:lnTo>
                <a:lnTo>
                  <a:pt x="2193947" y="386159"/>
                </a:lnTo>
                <a:lnTo>
                  <a:pt x="2194739" y="377428"/>
                </a:lnTo>
                <a:lnTo>
                  <a:pt x="2194739" y="368697"/>
                </a:lnTo>
                <a:lnTo>
                  <a:pt x="2194739" y="359569"/>
                </a:lnTo>
                <a:lnTo>
                  <a:pt x="2194343" y="351234"/>
                </a:lnTo>
                <a:lnTo>
                  <a:pt x="2192759" y="342503"/>
                </a:lnTo>
                <a:lnTo>
                  <a:pt x="2191571" y="333375"/>
                </a:lnTo>
                <a:lnTo>
                  <a:pt x="2189591" y="325041"/>
                </a:lnTo>
                <a:lnTo>
                  <a:pt x="2187610" y="316706"/>
                </a:lnTo>
                <a:lnTo>
                  <a:pt x="2184838" y="308372"/>
                </a:lnTo>
                <a:lnTo>
                  <a:pt x="2181670" y="299641"/>
                </a:lnTo>
                <a:lnTo>
                  <a:pt x="2178106" y="291703"/>
                </a:lnTo>
                <a:lnTo>
                  <a:pt x="2174145" y="283766"/>
                </a:lnTo>
                <a:lnTo>
                  <a:pt x="2169789" y="275828"/>
                </a:lnTo>
                <a:lnTo>
                  <a:pt x="2163452" y="265509"/>
                </a:lnTo>
                <a:lnTo>
                  <a:pt x="2156324" y="255984"/>
                </a:lnTo>
                <a:lnTo>
                  <a:pt x="2148799" y="247253"/>
                </a:lnTo>
                <a:lnTo>
                  <a:pt x="2140879" y="238522"/>
                </a:lnTo>
                <a:lnTo>
                  <a:pt x="2131770" y="230584"/>
                </a:lnTo>
                <a:lnTo>
                  <a:pt x="2123057" y="223441"/>
                </a:lnTo>
                <a:lnTo>
                  <a:pt x="2113552" y="216694"/>
                </a:lnTo>
                <a:lnTo>
                  <a:pt x="2103255" y="210344"/>
                </a:lnTo>
                <a:lnTo>
                  <a:pt x="2093355" y="204788"/>
                </a:lnTo>
                <a:lnTo>
                  <a:pt x="2082662" y="200422"/>
                </a:lnTo>
                <a:lnTo>
                  <a:pt x="2071969" y="196056"/>
                </a:lnTo>
                <a:lnTo>
                  <a:pt x="2060484" y="192881"/>
                </a:lnTo>
                <a:lnTo>
                  <a:pt x="2048999" y="190103"/>
                </a:lnTo>
                <a:lnTo>
                  <a:pt x="2037118" y="188119"/>
                </a:lnTo>
                <a:lnTo>
                  <a:pt x="2025633" y="186928"/>
                </a:lnTo>
                <a:lnTo>
                  <a:pt x="2013752" y="186531"/>
                </a:lnTo>
                <a:close/>
                <a:moveTo>
                  <a:pt x="2066028" y="0"/>
                </a:moveTo>
                <a:lnTo>
                  <a:pt x="2156324" y="23812"/>
                </a:lnTo>
                <a:lnTo>
                  <a:pt x="2146027" y="100013"/>
                </a:lnTo>
                <a:lnTo>
                  <a:pt x="2140916" y="118533"/>
                </a:lnTo>
                <a:lnTo>
                  <a:pt x="2134542" y="115094"/>
                </a:lnTo>
                <a:lnTo>
                  <a:pt x="2132671" y="114357"/>
                </a:lnTo>
                <a:lnTo>
                  <a:pt x="2132562" y="114300"/>
                </a:lnTo>
                <a:lnTo>
                  <a:pt x="2123453" y="110728"/>
                </a:lnTo>
                <a:lnTo>
                  <a:pt x="2132671" y="114357"/>
                </a:lnTo>
                <a:lnTo>
                  <a:pt x="2140879" y="118666"/>
                </a:lnTo>
                <a:lnTo>
                  <a:pt x="2140916" y="118533"/>
                </a:lnTo>
                <a:lnTo>
                  <a:pt x="2144839" y="120650"/>
                </a:lnTo>
                <a:lnTo>
                  <a:pt x="2153552" y="125413"/>
                </a:lnTo>
                <a:lnTo>
                  <a:pt x="2167413" y="133747"/>
                </a:lnTo>
                <a:lnTo>
                  <a:pt x="2174145" y="138113"/>
                </a:lnTo>
                <a:lnTo>
                  <a:pt x="2180878" y="142875"/>
                </a:lnTo>
                <a:lnTo>
                  <a:pt x="2181274" y="143272"/>
                </a:lnTo>
                <a:lnTo>
                  <a:pt x="2187610" y="148034"/>
                </a:lnTo>
                <a:lnTo>
                  <a:pt x="2193947" y="153194"/>
                </a:lnTo>
                <a:lnTo>
                  <a:pt x="2205432" y="163909"/>
                </a:lnTo>
                <a:lnTo>
                  <a:pt x="2212560" y="170656"/>
                </a:lnTo>
                <a:lnTo>
                  <a:pt x="2221273" y="180181"/>
                </a:lnTo>
                <a:lnTo>
                  <a:pt x="2226433" y="186128"/>
                </a:lnTo>
                <a:lnTo>
                  <a:pt x="2226422" y="186134"/>
                </a:lnTo>
                <a:lnTo>
                  <a:pt x="2229194" y="189309"/>
                </a:lnTo>
                <a:lnTo>
                  <a:pt x="2226433" y="186128"/>
                </a:lnTo>
                <a:lnTo>
                  <a:pt x="2244639" y="175419"/>
                </a:lnTo>
                <a:lnTo>
                  <a:pt x="2315925" y="143669"/>
                </a:lnTo>
                <a:lnTo>
                  <a:pt x="2363053" y="224234"/>
                </a:lnTo>
                <a:lnTo>
                  <a:pt x="2302064" y="270669"/>
                </a:lnTo>
                <a:lnTo>
                  <a:pt x="2280282" y="283369"/>
                </a:lnTo>
                <a:lnTo>
                  <a:pt x="2284242" y="296466"/>
                </a:lnTo>
                <a:lnTo>
                  <a:pt x="2287015" y="309166"/>
                </a:lnTo>
                <a:lnTo>
                  <a:pt x="2289787" y="322263"/>
                </a:lnTo>
                <a:lnTo>
                  <a:pt x="2291371" y="335359"/>
                </a:lnTo>
                <a:lnTo>
                  <a:pt x="2292559" y="348456"/>
                </a:lnTo>
                <a:lnTo>
                  <a:pt x="2293351" y="361553"/>
                </a:lnTo>
                <a:lnTo>
                  <a:pt x="2293351" y="374650"/>
                </a:lnTo>
                <a:lnTo>
                  <a:pt x="2292559" y="387350"/>
                </a:lnTo>
                <a:lnTo>
                  <a:pt x="2318301" y="394097"/>
                </a:lnTo>
                <a:lnTo>
                  <a:pt x="2390775" y="422275"/>
                </a:lnTo>
                <a:lnTo>
                  <a:pt x="2367409" y="512763"/>
                </a:lnTo>
                <a:lnTo>
                  <a:pt x="2291371" y="502047"/>
                </a:lnTo>
                <a:lnTo>
                  <a:pt x="2262857" y="494506"/>
                </a:lnTo>
                <a:lnTo>
                  <a:pt x="2256916" y="506016"/>
                </a:lnTo>
                <a:lnTo>
                  <a:pt x="2250183" y="517128"/>
                </a:lnTo>
                <a:lnTo>
                  <a:pt x="2243451" y="527447"/>
                </a:lnTo>
                <a:lnTo>
                  <a:pt x="2235926" y="537766"/>
                </a:lnTo>
                <a:lnTo>
                  <a:pt x="2228006" y="547688"/>
                </a:lnTo>
                <a:lnTo>
                  <a:pt x="2219293" y="557610"/>
                </a:lnTo>
                <a:lnTo>
                  <a:pt x="2210580" y="566738"/>
                </a:lnTo>
                <a:lnTo>
                  <a:pt x="2201075" y="575469"/>
                </a:lnTo>
                <a:lnTo>
                  <a:pt x="2216125" y="601266"/>
                </a:lnTo>
                <a:lnTo>
                  <a:pt x="2247807" y="671910"/>
                </a:lnTo>
                <a:lnTo>
                  <a:pt x="2167413" y="719932"/>
                </a:lnTo>
                <a:lnTo>
                  <a:pt x="2121077" y="658416"/>
                </a:lnTo>
                <a:lnTo>
                  <a:pt x="2105632" y="632222"/>
                </a:lnTo>
                <a:lnTo>
                  <a:pt x="2110780" y="629841"/>
                </a:lnTo>
                <a:lnTo>
                  <a:pt x="2115929" y="627857"/>
                </a:lnTo>
                <a:lnTo>
                  <a:pt x="2104048" y="632222"/>
                </a:lnTo>
                <a:lnTo>
                  <a:pt x="2092563" y="635794"/>
                </a:lnTo>
                <a:lnTo>
                  <a:pt x="2083058" y="638969"/>
                </a:lnTo>
                <a:lnTo>
                  <a:pt x="2067217" y="642541"/>
                </a:lnTo>
                <a:lnTo>
                  <a:pt x="2059296" y="643732"/>
                </a:lnTo>
                <a:lnTo>
                  <a:pt x="2050583" y="644922"/>
                </a:lnTo>
                <a:lnTo>
                  <a:pt x="2048999" y="644922"/>
                </a:lnTo>
                <a:lnTo>
                  <a:pt x="2033554" y="646907"/>
                </a:lnTo>
                <a:lnTo>
                  <a:pt x="2018505" y="647303"/>
                </a:lnTo>
                <a:lnTo>
                  <a:pt x="2014544" y="647700"/>
                </a:lnTo>
                <a:lnTo>
                  <a:pt x="2008208" y="647303"/>
                </a:lnTo>
                <a:lnTo>
                  <a:pt x="2002617" y="647117"/>
                </a:lnTo>
                <a:lnTo>
                  <a:pt x="1994743" y="646510"/>
                </a:lnTo>
                <a:lnTo>
                  <a:pt x="1984842" y="645716"/>
                </a:lnTo>
                <a:lnTo>
                  <a:pt x="1996327" y="646907"/>
                </a:lnTo>
                <a:lnTo>
                  <a:pt x="2002617" y="647117"/>
                </a:lnTo>
                <a:lnTo>
                  <a:pt x="2005039" y="647303"/>
                </a:lnTo>
                <a:lnTo>
                  <a:pt x="1994347" y="687785"/>
                </a:lnTo>
                <a:lnTo>
                  <a:pt x="1970189" y="747713"/>
                </a:lnTo>
                <a:lnTo>
                  <a:pt x="1879497" y="724297"/>
                </a:lnTo>
                <a:lnTo>
                  <a:pt x="1886230" y="662385"/>
                </a:lnTo>
                <a:lnTo>
                  <a:pt x="1896923" y="621507"/>
                </a:lnTo>
                <a:lnTo>
                  <a:pt x="1904447" y="625078"/>
                </a:lnTo>
                <a:lnTo>
                  <a:pt x="1893754" y="619919"/>
                </a:lnTo>
                <a:lnTo>
                  <a:pt x="1883061" y="614363"/>
                </a:lnTo>
                <a:lnTo>
                  <a:pt x="1874745" y="609997"/>
                </a:lnTo>
                <a:lnTo>
                  <a:pt x="1860884" y="601663"/>
                </a:lnTo>
                <a:lnTo>
                  <a:pt x="1854151" y="596900"/>
                </a:lnTo>
                <a:lnTo>
                  <a:pt x="1847419" y="592535"/>
                </a:lnTo>
                <a:lnTo>
                  <a:pt x="1846627" y="592138"/>
                </a:lnTo>
                <a:lnTo>
                  <a:pt x="1840290" y="586978"/>
                </a:lnTo>
                <a:lnTo>
                  <a:pt x="1834350" y="581819"/>
                </a:lnTo>
                <a:lnTo>
                  <a:pt x="1822469" y="571103"/>
                </a:lnTo>
                <a:lnTo>
                  <a:pt x="1815736" y="564356"/>
                </a:lnTo>
                <a:lnTo>
                  <a:pt x="1809516" y="557841"/>
                </a:lnTo>
                <a:lnTo>
                  <a:pt x="1805439" y="553244"/>
                </a:lnTo>
                <a:lnTo>
                  <a:pt x="1799103" y="545703"/>
                </a:lnTo>
                <a:lnTo>
                  <a:pt x="1807023" y="555228"/>
                </a:lnTo>
                <a:lnTo>
                  <a:pt x="1809516" y="557841"/>
                </a:lnTo>
                <a:lnTo>
                  <a:pt x="1811776" y="560388"/>
                </a:lnTo>
                <a:lnTo>
                  <a:pt x="1779697" y="579438"/>
                </a:lnTo>
                <a:lnTo>
                  <a:pt x="1720292" y="604044"/>
                </a:lnTo>
                <a:lnTo>
                  <a:pt x="1673164" y="523875"/>
                </a:lnTo>
                <a:lnTo>
                  <a:pt x="1721480" y="484585"/>
                </a:lnTo>
                <a:lnTo>
                  <a:pt x="1752767" y="465931"/>
                </a:lnTo>
                <a:lnTo>
                  <a:pt x="1748410" y="452835"/>
                </a:lnTo>
                <a:lnTo>
                  <a:pt x="1744450" y="439341"/>
                </a:lnTo>
                <a:lnTo>
                  <a:pt x="1741282" y="425847"/>
                </a:lnTo>
                <a:lnTo>
                  <a:pt x="1738510" y="412353"/>
                </a:lnTo>
                <a:lnTo>
                  <a:pt x="1736530" y="398860"/>
                </a:lnTo>
                <a:lnTo>
                  <a:pt x="1735737" y="385366"/>
                </a:lnTo>
                <a:lnTo>
                  <a:pt x="1734945" y="371475"/>
                </a:lnTo>
                <a:lnTo>
                  <a:pt x="1735341" y="357981"/>
                </a:lnTo>
                <a:lnTo>
                  <a:pt x="1704451" y="350441"/>
                </a:lnTo>
                <a:lnTo>
                  <a:pt x="1644650" y="325438"/>
                </a:lnTo>
                <a:lnTo>
                  <a:pt x="1668412" y="235347"/>
                </a:lnTo>
                <a:lnTo>
                  <a:pt x="1730193" y="242094"/>
                </a:lnTo>
                <a:lnTo>
                  <a:pt x="1760687" y="250031"/>
                </a:lnTo>
                <a:lnTo>
                  <a:pt x="1766628" y="237331"/>
                </a:lnTo>
                <a:lnTo>
                  <a:pt x="1773361" y="225028"/>
                </a:lnTo>
                <a:lnTo>
                  <a:pt x="1781281" y="213519"/>
                </a:lnTo>
                <a:lnTo>
                  <a:pt x="1789202" y="201613"/>
                </a:lnTo>
                <a:lnTo>
                  <a:pt x="1797915" y="190500"/>
                </a:lnTo>
                <a:lnTo>
                  <a:pt x="1807023" y="179784"/>
                </a:lnTo>
                <a:lnTo>
                  <a:pt x="1816924" y="169069"/>
                </a:lnTo>
                <a:lnTo>
                  <a:pt x="1827221" y="159544"/>
                </a:lnTo>
                <a:lnTo>
                  <a:pt x="1812964" y="135334"/>
                </a:lnTo>
                <a:lnTo>
                  <a:pt x="1788410" y="75406"/>
                </a:lnTo>
                <a:lnTo>
                  <a:pt x="1868804" y="27781"/>
                </a:lnTo>
                <a:lnTo>
                  <a:pt x="1907219" y="76994"/>
                </a:lnTo>
                <a:lnTo>
                  <a:pt x="1923061" y="102791"/>
                </a:lnTo>
                <a:lnTo>
                  <a:pt x="1917516" y="105172"/>
                </a:lnTo>
                <a:lnTo>
                  <a:pt x="1912368" y="107156"/>
                </a:lnTo>
                <a:lnTo>
                  <a:pt x="1924249" y="102791"/>
                </a:lnTo>
                <a:lnTo>
                  <a:pt x="1935734" y="99219"/>
                </a:lnTo>
                <a:lnTo>
                  <a:pt x="1945239" y="96044"/>
                </a:lnTo>
                <a:lnTo>
                  <a:pt x="1961080" y="92869"/>
                </a:lnTo>
                <a:lnTo>
                  <a:pt x="1969001" y="91281"/>
                </a:lnTo>
                <a:lnTo>
                  <a:pt x="1977317" y="89694"/>
                </a:lnTo>
                <a:lnTo>
                  <a:pt x="1979297" y="89694"/>
                </a:lnTo>
                <a:lnTo>
                  <a:pt x="1994347" y="88106"/>
                </a:lnTo>
                <a:lnTo>
                  <a:pt x="2009792" y="87709"/>
                </a:lnTo>
                <a:lnTo>
                  <a:pt x="2013752" y="87709"/>
                </a:lnTo>
                <a:lnTo>
                  <a:pt x="2019693" y="87709"/>
                </a:lnTo>
                <a:lnTo>
                  <a:pt x="2031970" y="88503"/>
                </a:lnTo>
                <a:lnTo>
                  <a:pt x="2043455" y="89297"/>
                </a:lnTo>
                <a:lnTo>
                  <a:pt x="2034346" y="88503"/>
                </a:lnTo>
                <a:lnTo>
                  <a:pt x="2038306" y="72628"/>
                </a:lnTo>
                <a:lnTo>
                  <a:pt x="2066028" y="0"/>
                </a:ln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ea typeface="宋体" panose="02010600030101010101" pitchFamily="2" charset="-122"/>
            </a:endParaRPr>
          </a:p>
        </p:txBody>
      </p:sp>
    </p:spTree>
    <p:extLst>
      <p:ext uri="{BB962C8B-B14F-4D97-AF65-F5344CB8AC3E}">
        <p14:creationId xmlns:p14="http://schemas.microsoft.com/office/powerpoint/2010/main" val="4912369"/>
      </p:ext>
    </p:extLst>
  </p:cSld>
  <p:clrMapOvr>
    <a:masterClrMapping/>
  </p:clrMapOvr>
  <mc:AlternateContent xmlns:mc="http://schemas.openxmlformats.org/markup-compatibility/2006" xmlns:p14="http://schemas.microsoft.com/office/powerpoint/2010/main">
    <mc:Choice Requires="p14">
      <p:transition spd="slow" p14:dur="1600">
        <p14:prism dir="u"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00"/>
                                        <p:tgtEl>
                                          <p:spTgt spid="11"/>
                                        </p:tgtEl>
                                      </p:cBhvr>
                                    </p:animEffect>
                                  </p:childTnLst>
                                </p:cTn>
                              </p:par>
                              <p:par>
                                <p:cTn id="8" presetID="53" presetClass="entr" presetSubtype="528" fill="hold" grpId="0" nodeType="withEffect">
                                  <p:stCondLst>
                                    <p:cond delay="600"/>
                                  </p:stCondLst>
                                  <p:childTnLst>
                                    <p:set>
                                      <p:cBhvr>
                                        <p:cTn id="9" dur="1" fill="hold">
                                          <p:stCondLst>
                                            <p:cond delay="0"/>
                                          </p:stCondLst>
                                        </p:cTn>
                                        <p:tgtEl>
                                          <p:spTgt spid="20"/>
                                        </p:tgtEl>
                                        <p:attrNameLst>
                                          <p:attrName>style.visibility</p:attrName>
                                        </p:attrNameLst>
                                      </p:cBhvr>
                                      <p:to>
                                        <p:strVal val="visible"/>
                                      </p:to>
                                    </p:set>
                                    <p:anim calcmode="lin" valueType="num">
                                      <p:cBhvr>
                                        <p:cTn id="10" dur="500" fill="hold"/>
                                        <p:tgtEl>
                                          <p:spTgt spid="20"/>
                                        </p:tgtEl>
                                        <p:attrNameLst>
                                          <p:attrName>ppt_w</p:attrName>
                                        </p:attrNameLst>
                                      </p:cBhvr>
                                      <p:tavLst>
                                        <p:tav tm="0">
                                          <p:val>
                                            <p:fltVal val="0"/>
                                          </p:val>
                                        </p:tav>
                                        <p:tav tm="100000">
                                          <p:val>
                                            <p:strVal val="#ppt_w"/>
                                          </p:val>
                                        </p:tav>
                                      </p:tavLst>
                                    </p:anim>
                                    <p:anim calcmode="lin" valueType="num">
                                      <p:cBhvr>
                                        <p:cTn id="11" dur="500" fill="hold"/>
                                        <p:tgtEl>
                                          <p:spTgt spid="20"/>
                                        </p:tgtEl>
                                        <p:attrNameLst>
                                          <p:attrName>ppt_h</p:attrName>
                                        </p:attrNameLst>
                                      </p:cBhvr>
                                      <p:tavLst>
                                        <p:tav tm="0">
                                          <p:val>
                                            <p:fltVal val="0"/>
                                          </p:val>
                                        </p:tav>
                                        <p:tav tm="100000">
                                          <p:val>
                                            <p:strVal val="#ppt_h"/>
                                          </p:val>
                                        </p:tav>
                                      </p:tavLst>
                                    </p:anim>
                                    <p:animEffect transition="in" filter="fade">
                                      <p:cBhvr>
                                        <p:cTn id="12" dur="500"/>
                                        <p:tgtEl>
                                          <p:spTgt spid="20"/>
                                        </p:tgtEl>
                                      </p:cBhvr>
                                    </p:animEffect>
                                    <p:anim calcmode="lin" valueType="num">
                                      <p:cBhvr>
                                        <p:cTn id="13" dur="500" fill="hold"/>
                                        <p:tgtEl>
                                          <p:spTgt spid="20"/>
                                        </p:tgtEl>
                                        <p:attrNameLst>
                                          <p:attrName>ppt_x</p:attrName>
                                        </p:attrNameLst>
                                      </p:cBhvr>
                                      <p:tavLst>
                                        <p:tav tm="0">
                                          <p:val>
                                            <p:fltVal val="0.5"/>
                                          </p:val>
                                        </p:tav>
                                        <p:tav tm="100000">
                                          <p:val>
                                            <p:strVal val="#ppt_x"/>
                                          </p:val>
                                        </p:tav>
                                      </p:tavLst>
                                    </p:anim>
                                    <p:anim calcmode="lin" valueType="num">
                                      <p:cBhvr>
                                        <p:cTn id="14" dur="500" fill="hold"/>
                                        <p:tgtEl>
                                          <p:spTgt spid="20"/>
                                        </p:tgtEl>
                                        <p:attrNameLst>
                                          <p:attrName>ppt_y</p:attrName>
                                        </p:attrNameLst>
                                      </p:cBhvr>
                                      <p:tavLst>
                                        <p:tav tm="0">
                                          <p:val>
                                            <p:fltVal val="0.5"/>
                                          </p:val>
                                        </p:tav>
                                        <p:tav tm="100000">
                                          <p:val>
                                            <p:strVal val="#ppt_y"/>
                                          </p:val>
                                        </p:tav>
                                      </p:tavLst>
                                    </p:anim>
                                  </p:childTnLst>
                                </p:cTn>
                              </p:par>
                              <p:par>
                                <p:cTn id="15" presetID="53" presetClass="entr" presetSubtype="528" fill="hold" grpId="0" nodeType="withEffect">
                                  <p:stCondLst>
                                    <p:cond delay="600"/>
                                  </p:stCondLst>
                                  <p:childTnLst>
                                    <p:set>
                                      <p:cBhvr>
                                        <p:cTn id="16" dur="1" fill="hold">
                                          <p:stCondLst>
                                            <p:cond delay="0"/>
                                          </p:stCondLst>
                                        </p:cTn>
                                        <p:tgtEl>
                                          <p:spTgt spid="29"/>
                                        </p:tgtEl>
                                        <p:attrNameLst>
                                          <p:attrName>style.visibility</p:attrName>
                                        </p:attrNameLst>
                                      </p:cBhvr>
                                      <p:to>
                                        <p:strVal val="visible"/>
                                      </p:to>
                                    </p:set>
                                    <p:anim calcmode="lin" valueType="num">
                                      <p:cBhvr>
                                        <p:cTn id="17" dur="500" fill="hold"/>
                                        <p:tgtEl>
                                          <p:spTgt spid="29"/>
                                        </p:tgtEl>
                                        <p:attrNameLst>
                                          <p:attrName>ppt_w</p:attrName>
                                        </p:attrNameLst>
                                      </p:cBhvr>
                                      <p:tavLst>
                                        <p:tav tm="0">
                                          <p:val>
                                            <p:fltVal val="0"/>
                                          </p:val>
                                        </p:tav>
                                        <p:tav tm="100000">
                                          <p:val>
                                            <p:strVal val="#ppt_w"/>
                                          </p:val>
                                        </p:tav>
                                      </p:tavLst>
                                    </p:anim>
                                    <p:anim calcmode="lin" valueType="num">
                                      <p:cBhvr>
                                        <p:cTn id="18" dur="500" fill="hold"/>
                                        <p:tgtEl>
                                          <p:spTgt spid="29"/>
                                        </p:tgtEl>
                                        <p:attrNameLst>
                                          <p:attrName>ppt_h</p:attrName>
                                        </p:attrNameLst>
                                      </p:cBhvr>
                                      <p:tavLst>
                                        <p:tav tm="0">
                                          <p:val>
                                            <p:fltVal val="0"/>
                                          </p:val>
                                        </p:tav>
                                        <p:tav tm="100000">
                                          <p:val>
                                            <p:strVal val="#ppt_h"/>
                                          </p:val>
                                        </p:tav>
                                      </p:tavLst>
                                    </p:anim>
                                    <p:animEffect transition="in" filter="fade">
                                      <p:cBhvr>
                                        <p:cTn id="19" dur="500"/>
                                        <p:tgtEl>
                                          <p:spTgt spid="29"/>
                                        </p:tgtEl>
                                      </p:cBhvr>
                                    </p:animEffect>
                                    <p:anim calcmode="lin" valueType="num">
                                      <p:cBhvr>
                                        <p:cTn id="20" dur="500" fill="hold"/>
                                        <p:tgtEl>
                                          <p:spTgt spid="29"/>
                                        </p:tgtEl>
                                        <p:attrNameLst>
                                          <p:attrName>ppt_x</p:attrName>
                                        </p:attrNameLst>
                                      </p:cBhvr>
                                      <p:tavLst>
                                        <p:tav tm="0">
                                          <p:val>
                                            <p:fltVal val="0.5"/>
                                          </p:val>
                                        </p:tav>
                                        <p:tav tm="100000">
                                          <p:val>
                                            <p:strVal val="#ppt_x"/>
                                          </p:val>
                                        </p:tav>
                                      </p:tavLst>
                                    </p:anim>
                                    <p:anim calcmode="lin" valueType="num">
                                      <p:cBhvr>
                                        <p:cTn id="21" dur="500" fill="hold"/>
                                        <p:tgtEl>
                                          <p:spTgt spid="29"/>
                                        </p:tgtEl>
                                        <p:attrNameLst>
                                          <p:attrName>ppt_y</p:attrName>
                                        </p:attrNameLst>
                                      </p:cBhvr>
                                      <p:tavLst>
                                        <p:tav tm="0">
                                          <p:val>
                                            <p:fltVal val="0.5"/>
                                          </p:val>
                                        </p:tav>
                                        <p:tav tm="100000">
                                          <p:val>
                                            <p:strVal val="#ppt_y"/>
                                          </p:val>
                                        </p:tav>
                                      </p:tavLst>
                                    </p:anim>
                                  </p:childTnLst>
                                </p:cTn>
                              </p:par>
                            </p:childTnLst>
                          </p:cTn>
                        </p:par>
                        <p:par>
                          <p:cTn id="22" fill="hold">
                            <p:stCondLst>
                              <p:cond delay="1100"/>
                            </p:stCondLst>
                            <p:childTnLst>
                              <p:par>
                                <p:cTn id="23" presetID="16" presetClass="entr" presetSubtype="21" fill="hold" grpId="0" nodeType="after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barn(inVertical)">
                                      <p:cBhvr>
                                        <p:cTn id="25"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9" grpId="0"/>
      <p:bldP spid="20" grpId="0" animBg="1"/>
      <p:bldP spid="29"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4706" y="2"/>
            <a:ext cx="8459294" cy="588168"/>
          </a:xfrm>
        </p:spPr>
        <p:txBody>
          <a:bodyPr/>
          <a:lstStyle/>
          <a:p>
            <a:pPr algn="l"/>
            <a:r>
              <a:rPr lang="en-US" altLang="zh-CN" sz="3200" b="1" dirty="0">
                <a:solidFill>
                  <a:srgbClr val="F87A08"/>
                </a:solidFill>
              </a:rPr>
              <a:t>3</a:t>
            </a:r>
            <a:r>
              <a:rPr lang="en-US" altLang="zh-CN" sz="2000" b="1" dirty="0">
                <a:solidFill>
                  <a:schemeClr val="bg1"/>
                </a:solidFill>
              </a:rPr>
              <a:t>-</a:t>
            </a:r>
            <a:r>
              <a:rPr lang="en-US" altLang="zh-CN" sz="2000" b="1" dirty="0">
                <a:solidFill>
                  <a:schemeClr val="bg1"/>
                </a:solidFill>
                <a:latin typeface="微软雅黑" panose="020B0503020204020204" pitchFamily="34" charset="-122"/>
                <a:ea typeface="微软雅黑" panose="020B0503020204020204" pitchFamily="34" charset="-122"/>
              </a:rPr>
              <a:t>1 </a:t>
            </a:r>
            <a:r>
              <a:rPr lang="zh-CN" altLang="en-US" sz="2000" b="1" dirty="0">
                <a:solidFill>
                  <a:schemeClr val="bg1"/>
                </a:solidFill>
                <a:latin typeface="微软雅黑" panose="020B0503020204020204" pitchFamily="34" charset="-122"/>
                <a:ea typeface="微软雅黑" panose="020B0503020204020204" pitchFamily="34" charset="-122"/>
              </a:rPr>
              <a:t>用户界面（概述）</a:t>
            </a:r>
          </a:p>
        </p:txBody>
      </p:sp>
      <p:sp>
        <p:nvSpPr>
          <p:cNvPr id="4" name="Rectangle 2"/>
          <p:cNvSpPr>
            <a:spLocks noChangeArrowheads="1"/>
          </p:cNvSpPr>
          <p:nvPr/>
        </p:nvSpPr>
        <p:spPr bwMode="auto">
          <a:xfrm flipV="1">
            <a:off x="3703421" y="-956571"/>
            <a:ext cx="7517829"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ctr" anchorCtr="0" compatLnSpc="1">
            <a:prstTxWarp prst="textNoShape">
              <a:avLst/>
            </a:prstTxWarp>
            <a:spAutoFit/>
          </a:bodyPr>
          <a:lstStyle/>
          <a:p>
            <a:endParaRPr lang="zh-CN" altLang="en-US"/>
          </a:p>
        </p:txBody>
      </p:sp>
      <p:sp>
        <p:nvSpPr>
          <p:cNvPr id="19" name="KSO_Shape"/>
          <p:cNvSpPr>
            <a:spLocks/>
          </p:cNvSpPr>
          <p:nvPr/>
        </p:nvSpPr>
        <p:spPr bwMode="auto">
          <a:xfrm>
            <a:off x="251520" y="138559"/>
            <a:ext cx="433186" cy="264666"/>
          </a:xfrm>
          <a:custGeom>
            <a:avLst/>
            <a:gdLst>
              <a:gd name="T0" fmla="*/ 432030 w 2125663"/>
              <a:gd name="T1" fmla="*/ 1344893 h 1811338"/>
              <a:gd name="T2" fmla="*/ 462740 w 2125663"/>
              <a:gd name="T3" fmla="*/ 1477960 h 1811338"/>
              <a:gd name="T4" fmla="*/ 513638 w 2125663"/>
              <a:gd name="T5" fmla="*/ 1557743 h 1811338"/>
              <a:gd name="T6" fmla="*/ 516481 w 2125663"/>
              <a:gd name="T7" fmla="*/ 1336346 h 1811338"/>
              <a:gd name="T8" fmla="*/ 503401 w 2125663"/>
              <a:gd name="T9" fmla="*/ 1310416 h 1811338"/>
              <a:gd name="T10" fmla="*/ 515913 w 2125663"/>
              <a:gd name="T11" fmla="*/ 1250009 h 1811338"/>
              <a:gd name="T12" fmla="*/ 618846 w 2125663"/>
              <a:gd name="T13" fmla="*/ 1242885 h 1811338"/>
              <a:gd name="T14" fmla="*/ 643583 w 2125663"/>
              <a:gd name="T15" fmla="*/ 1263116 h 1811338"/>
              <a:gd name="T16" fmla="*/ 642446 w 2125663"/>
              <a:gd name="T17" fmla="*/ 1324948 h 1811338"/>
              <a:gd name="T18" fmla="*/ 619414 w 2125663"/>
              <a:gd name="T19" fmla="*/ 1342899 h 1811338"/>
              <a:gd name="T20" fmla="*/ 664057 w 2125663"/>
              <a:gd name="T21" fmla="*/ 1524691 h 1811338"/>
              <a:gd name="T22" fmla="*/ 704434 w 2125663"/>
              <a:gd name="T23" fmla="*/ 1417553 h 1811338"/>
              <a:gd name="T24" fmla="*/ 725191 w 2125663"/>
              <a:gd name="T25" fmla="*/ 1259697 h 1811338"/>
              <a:gd name="T26" fmla="*/ 857412 w 2125663"/>
              <a:gd name="T27" fmla="*/ 1192451 h 1811338"/>
              <a:gd name="T28" fmla="*/ 923096 w 2125663"/>
              <a:gd name="T29" fmla="*/ 1212682 h 1811338"/>
              <a:gd name="T30" fmla="*/ 970013 w 2125663"/>
              <a:gd name="T31" fmla="*/ 1259697 h 1811338"/>
              <a:gd name="T32" fmla="*/ 990201 w 2125663"/>
              <a:gd name="T33" fmla="*/ 1325233 h 1811338"/>
              <a:gd name="T34" fmla="*/ 980818 w 2125663"/>
              <a:gd name="T35" fmla="*/ 1537228 h 1811338"/>
              <a:gd name="T36" fmla="*/ 935891 w 2125663"/>
              <a:gd name="T37" fmla="*/ 1570566 h 1811338"/>
              <a:gd name="T38" fmla="*/ 798837 w 2125663"/>
              <a:gd name="T39" fmla="*/ 1607608 h 1811338"/>
              <a:gd name="T40" fmla="*/ 617424 w 2125663"/>
              <a:gd name="T41" fmla="*/ 1622140 h 1811338"/>
              <a:gd name="T42" fmla="*/ 428049 w 2125663"/>
              <a:gd name="T43" fmla="*/ 1615872 h 1811338"/>
              <a:gd name="T44" fmla="*/ 264551 w 2125663"/>
              <a:gd name="T45" fmla="*/ 1588232 h 1811338"/>
              <a:gd name="T46" fmla="*/ 180669 w 2125663"/>
              <a:gd name="T47" fmla="*/ 1549481 h 1811338"/>
              <a:gd name="T48" fmla="*/ 159912 w 2125663"/>
              <a:gd name="T49" fmla="*/ 1517283 h 1811338"/>
              <a:gd name="T50" fmla="*/ 167873 w 2125663"/>
              <a:gd name="T51" fmla="*/ 1284201 h 1811338"/>
              <a:gd name="T52" fmla="*/ 205123 w 2125663"/>
              <a:gd name="T53" fmla="*/ 1228638 h 1811338"/>
              <a:gd name="T54" fmla="*/ 264266 w 2125663"/>
              <a:gd name="T55" fmla="*/ 1196440 h 1811338"/>
              <a:gd name="T56" fmla="*/ 421225 w 2125663"/>
              <a:gd name="T57" fmla="*/ 1183048 h 1811338"/>
              <a:gd name="T58" fmla="*/ 433514 w 2125663"/>
              <a:gd name="T59" fmla="*/ 761303 h 1811338"/>
              <a:gd name="T60" fmla="*/ 391450 w 2125663"/>
              <a:gd name="T61" fmla="*/ 813630 h 1811338"/>
              <a:gd name="T62" fmla="*/ 379229 w 2125663"/>
              <a:gd name="T63" fmla="*/ 902075 h 1811338"/>
              <a:gd name="T64" fmla="*/ 414756 w 2125663"/>
              <a:gd name="T65" fmla="*/ 1016114 h 1811338"/>
              <a:gd name="T66" fmla="*/ 487516 w 2125663"/>
              <a:gd name="T67" fmla="*/ 1099439 h 1811338"/>
              <a:gd name="T68" fmla="*/ 567666 w 2125663"/>
              <a:gd name="T69" fmla="*/ 1135272 h 1811338"/>
              <a:gd name="T70" fmla="*/ 645542 w 2125663"/>
              <a:gd name="T71" fmla="*/ 1111099 h 1811338"/>
              <a:gd name="T72" fmla="*/ 722282 w 2125663"/>
              <a:gd name="T73" fmla="*/ 1035452 h 1811338"/>
              <a:gd name="T74" fmla="*/ 767757 w 2125663"/>
              <a:gd name="T75" fmla="*/ 926248 h 1811338"/>
              <a:gd name="T76" fmla="*/ 666290 w 2125663"/>
              <a:gd name="T77" fmla="*/ 863967 h 1811338"/>
              <a:gd name="T78" fmla="*/ 546918 w 2125663"/>
              <a:gd name="T79" fmla="*/ 832116 h 1811338"/>
              <a:gd name="T80" fmla="*/ 484389 w 2125663"/>
              <a:gd name="T81" fmla="*/ 790595 h 1811338"/>
              <a:gd name="T82" fmla="*/ 452273 w 2125663"/>
              <a:gd name="T83" fmla="*/ 760734 h 1811338"/>
              <a:gd name="T84" fmla="*/ 568234 w 2125663"/>
              <a:gd name="T85" fmla="*/ 587258 h 1811338"/>
              <a:gd name="T86" fmla="*/ 631616 w 2125663"/>
              <a:gd name="T87" fmla="*/ 594937 h 1811338"/>
              <a:gd name="T88" fmla="*/ 705513 w 2125663"/>
              <a:gd name="T89" fmla="*/ 631054 h 1811338"/>
              <a:gd name="T90" fmla="*/ 790210 w 2125663"/>
              <a:gd name="T91" fmla="*/ 732864 h 1811338"/>
              <a:gd name="T92" fmla="*/ 826306 w 2125663"/>
              <a:gd name="T93" fmla="*/ 873920 h 1811338"/>
              <a:gd name="T94" fmla="*/ 818064 w 2125663"/>
              <a:gd name="T95" fmla="*/ 959237 h 1811338"/>
              <a:gd name="T96" fmla="*/ 780831 w 2125663"/>
              <a:gd name="T97" fmla="*/ 1048534 h 1811338"/>
              <a:gd name="T98" fmla="*/ 687607 w 2125663"/>
              <a:gd name="T99" fmla="*/ 1148922 h 1811338"/>
              <a:gd name="T100" fmla="*/ 588983 w 2125663"/>
              <a:gd name="T101" fmla="*/ 1190727 h 1811338"/>
              <a:gd name="T102" fmla="*/ 525033 w 2125663"/>
              <a:gd name="T103" fmla="*/ 1182480 h 1811338"/>
              <a:gd name="T104" fmla="*/ 421293 w 2125663"/>
              <a:gd name="T105" fmla="*/ 1115081 h 1811338"/>
              <a:gd name="T106" fmla="*/ 345406 w 2125663"/>
              <a:gd name="T107" fmla="*/ 1002463 h 1811338"/>
              <a:gd name="T108" fmla="*/ 325511 w 2125663"/>
              <a:gd name="T109" fmla="*/ 929092 h 1811338"/>
              <a:gd name="T110" fmla="*/ 330627 w 2125663"/>
              <a:gd name="T111" fmla="*/ 813915 h 1811338"/>
              <a:gd name="T112" fmla="*/ 388324 w 2125663"/>
              <a:gd name="T113" fmla="*/ 686510 h 1811338"/>
              <a:gd name="T114" fmla="*/ 482400 w 2125663"/>
              <a:gd name="T115" fmla="*/ 608303 h 1811338"/>
              <a:gd name="T116" fmla="*/ 542939 w 2125663"/>
              <a:gd name="T117" fmla="*/ 589534 h 1811338"/>
              <a:gd name="T118" fmla="*/ 0 w 2125663"/>
              <a:gd name="T119" fmla="*/ 0 h 1811338"/>
              <a:gd name="T120" fmla="*/ 174993 w 2125663"/>
              <a:gd name="T121" fmla="*/ 1118883 h 181133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125663" h="1811338">
                <a:moveTo>
                  <a:pt x="470017" y="1320800"/>
                </a:moveTo>
                <a:lnTo>
                  <a:pt x="470335" y="1343069"/>
                </a:lnTo>
                <a:lnTo>
                  <a:pt x="471286" y="1364382"/>
                </a:lnTo>
                <a:lnTo>
                  <a:pt x="472238" y="1385696"/>
                </a:lnTo>
                <a:lnTo>
                  <a:pt x="473190" y="1406374"/>
                </a:lnTo>
                <a:lnTo>
                  <a:pt x="474459" y="1426415"/>
                </a:lnTo>
                <a:lnTo>
                  <a:pt x="476363" y="1446139"/>
                </a:lnTo>
                <a:lnTo>
                  <a:pt x="478267" y="1464908"/>
                </a:lnTo>
                <a:lnTo>
                  <a:pt x="480170" y="1483677"/>
                </a:lnTo>
                <a:lnTo>
                  <a:pt x="482074" y="1501491"/>
                </a:lnTo>
                <a:lnTo>
                  <a:pt x="484612" y="1518988"/>
                </a:lnTo>
                <a:lnTo>
                  <a:pt x="487468" y="1535530"/>
                </a:lnTo>
                <a:lnTo>
                  <a:pt x="490323" y="1552072"/>
                </a:lnTo>
                <a:lnTo>
                  <a:pt x="493179" y="1567660"/>
                </a:lnTo>
                <a:lnTo>
                  <a:pt x="496352" y="1582611"/>
                </a:lnTo>
                <a:lnTo>
                  <a:pt x="500159" y="1597563"/>
                </a:lnTo>
                <a:lnTo>
                  <a:pt x="503649" y="1611560"/>
                </a:lnTo>
                <a:lnTo>
                  <a:pt x="507774" y="1624921"/>
                </a:lnTo>
                <a:lnTo>
                  <a:pt x="511899" y="1637646"/>
                </a:lnTo>
                <a:lnTo>
                  <a:pt x="516341" y="1650052"/>
                </a:lnTo>
                <a:lnTo>
                  <a:pt x="520783" y="1661505"/>
                </a:lnTo>
                <a:lnTo>
                  <a:pt x="525859" y="1672639"/>
                </a:lnTo>
                <a:lnTo>
                  <a:pt x="530936" y="1683137"/>
                </a:lnTo>
                <a:lnTo>
                  <a:pt x="536329" y="1692998"/>
                </a:lnTo>
                <a:lnTo>
                  <a:pt x="541723" y="1702224"/>
                </a:lnTo>
                <a:lnTo>
                  <a:pt x="547752" y="1710813"/>
                </a:lnTo>
                <a:lnTo>
                  <a:pt x="553463" y="1718766"/>
                </a:lnTo>
                <a:lnTo>
                  <a:pt x="559808" y="1726083"/>
                </a:lnTo>
                <a:lnTo>
                  <a:pt x="566154" y="1732763"/>
                </a:lnTo>
                <a:lnTo>
                  <a:pt x="573134" y="1739125"/>
                </a:lnTo>
                <a:lnTo>
                  <a:pt x="580114" y="1744215"/>
                </a:lnTo>
                <a:lnTo>
                  <a:pt x="587412" y="1749305"/>
                </a:lnTo>
                <a:lnTo>
                  <a:pt x="594709" y="1753123"/>
                </a:lnTo>
                <a:lnTo>
                  <a:pt x="594709" y="1499901"/>
                </a:lnTo>
                <a:lnTo>
                  <a:pt x="591537" y="1499264"/>
                </a:lnTo>
                <a:lnTo>
                  <a:pt x="588047" y="1498310"/>
                </a:lnTo>
                <a:lnTo>
                  <a:pt x="584874" y="1497038"/>
                </a:lnTo>
                <a:lnTo>
                  <a:pt x="582018" y="1495765"/>
                </a:lnTo>
                <a:lnTo>
                  <a:pt x="579163" y="1494175"/>
                </a:lnTo>
                <a:lnTo>
                  <a:pt x="576307" y="1491948"/>
                </a:lnTo>
                <a:lnTo>
                  <a:pt x="573769" y="1489721"/>
                </a:lnTo>
                <a:lnTo>
                  <a:pt x="571548" y="1487494"/>
                </a:lnTo>
                <a:lnTo>
                  <a:pt x="569327" y="1484949"/>
                </a:lnTo>
                <a:lnTo>
                  <a:pt x="567106" y="1482404"/>
                </a:lnTo>
                <a:lnTo>
                  <a:pt x="565519" y="1479223"/>
                </a:lnTo>
                <a:lnTo>
                  <a:pt x="564250" y="1476360"/>
                </a:lnTo>
                <a:lnTo>
                  <a:pt x="563298" y="1473179"/>
                </a:lnTo>
                <a:lnTo>
                  <a:pt x="562347" y="1469998"/>
                </a:lnTo>
                <a:lnTo>
                  <a:pt x="562029" y="1466180"/>
                </a:lnTo>
                <a:lnTo>
                  <a:pt x="561712" y="1462999"/>
                </a:lnTo>
                <a:lnTo>
                  <a:pt x="561712" y="1425143"/>
                </a:lnTo>
                <a:lnTo>
                  <a:pt x="562029" y="1421007"/>
                </a:lnTo>
                <a:lnTo>
                  <a:pt x="562664" y="1417508"/>
                </a:lnTo>
                <a:lnTo>
                  <a:pt x="563616" y="1414009"/>
                </a:lnTo>
                <a:lnTo>
                  <a:pt x="564885" y="1410191"/>
                </a:lnTo>
                <a:lnTo>
                  <a:pt x="566154" y="1407010"/>
                </a:lnTo>
                <a:lnTo>
                  <a:pt x="568375" y="1403829"/>
                </a:lnTo>
                <a:lnTo>
                  <a:pt x="570596" y="1400966"/>
                </a:lnTo>
                <a:lnTo>
                  <a:pt x="572817" y="1398103"/>
                </a:lnTo>
                <a:lnTo>
                  <a:pt x="575673" y="1395558"/>
                </a:lnTo>
                <a:lnTo>
                  <a:pt x="578528" y="1393649"/>
                </a:lnTo>
                <a:lnTo>
                  <a:pt x="581701" y="1391741"/>
                </a:lnTo>
                <a:lnTo>
                  <a:pt x="584874" y="1390150"/>
                </a:lnTo>
                <a:lnTo>
                  <a:pt x="588364" y="1388878"/>
                </a:lnTo>
                <a:lnTo>
                  <a:pt x="592171" y="1387605"/>
                </a:lnTo>
                <a:lnTo>
                  <a:pt x="595979" y="1386969"/>
                </a:lnTo>
                <a:lnTo>
                  <a:pt x="599786" y="1386969"/>
                </a:lnTo>
                <a:lnTo>
                  <a:pt x="682597" y="1386969"/>
                </a:lnTo>
                <a:lnTo>
                  <a:pt x="686721" y="1386969"/>
                </a:lnTo>
                <a:lnTo>
                  <a:pt x="690529" y="1387605"/>
                </a:lnTo>
                <a:lnTo>
                  <a:pt x="694019" y="1388878"/>
                </a:lnTo>
                <a:lnTo>
                  <a:pt x="697826" y="1390150"/>
                </a:lnTo>
                <a:lnTo>
                  <a:pt x="700999" y="1391741"/>
                </a:lnTo>
                <a:lnTo>
                  <a:pt x="704172" y="1393649"/>
                </a:lnTo>
                <a:lnTo>
                  <a:pt x="707345" y="1395558"/>
                </a:lnTo>
                <a:lnTo>
                  <a:pt x="709883" y="1398103"/>
                </a:lnTo>
                <a:lnTo>
                  <a:pt x="712104" y="1400966"/>
                </a:lnTo>
                <a:lnTo>
                  <a:pt x="714325" y="1403829"/>
                </a:lnTo>
                <a:lnTo>
                  <a:pt x="716229" y="1407010"/>
                </a:lnTo>
                <a:lnTo>
                  <a:pt x="718132" y="1410191"/>
                </a:lnTo>
                <a:lnTo>
                  <a:pt x="719402" y="1414009"/>
                </a:lnTo>
                <a:lnTo>
                  <a:pt x="720353" y="1417508"/>
                </a:lnTo>
                <a:lnTo>
                  <a:pt x="720671" y="1421007"/>
                </a:lnTo>
                <a:lnTo>
                  <a:pt x="720988" y="1425143"/>
                </a:lnTo>
                <a:lnTo>
                  <a:pt x="720988" y="1462999"/>
                </a:lnTo>
                <a:lnTo>
                  <a:pt x="720988" y="1466180"/>
                </a:lnTo>
                <a:lnTo>
                  <a:pt x="720353" y="1469998"/>
                </a:lnTo>
                <a:lnTo>
                  <a:pt x="719719" y="1473179"/>
                </a:lnTo>
                <a:lnTo>
                  <a:pt x="718450" y="1476360"/>
                </a:lnTo>
                <a:lnTo>
                  <a:pt x="716863" y="1479223"/>
                </a:lnTo>
                <a:lnTo>
                  <a:pt x="715277" y="1482404"/>
                </a:lnTo>
                <a:lnTo>
                  <a:pt x="713373" y="1484949"/>
                </a:lnTo>
                <a:lnTo>
                  <a:pt x="711469" y="1487494"/>
                </a:lnTo>
                <a:lnTo>
                  <a:pt x="708931" y="1489721"/>
                </a:lnTo>
                <a:lnTo>
                  <a:pt x="706710" y="1491948"/>
                </a:lnTo>
                <a:lnTo>
                  <a:pt x="703537" y="1494175"/>
                </a:lnTo>
                <a:lnTo>
                  <a:pt x="700682" y="1495765"/>
                </a:lnTo>
                <a:lnTo>
                  <a:pt x="697826" y="1497038"/>
                </a:lnTo>
                <a:lnTo>
                  <a:pt x="694653" y="1498310"/>
                </a:lnTo>
                <a:lnTo>
                  <a:pt x="691163" y="1499264"/>
                </a:lnTo>
                <a:lnTo>
                  <a:pt x="687991" y="1499901"/>
                </a:lnTo>
                <a:lnTo>
                  <a:pt x="687991" y="1753123"/>
                </a:lnTo>
                <a:lnTo>
                  <a:pt x="695605" y="1749305"/>
                </a:lnTo>
                <a:lnTo>
                  <a:pt x="702586" y="1744215"/>
                </a:lnTo>
                <a:lnTo>
                  <a:pt x="709566" y="1739125"/>
                </a:lnTo>
                <a:lnTo>
                  <a:pt x="716229" y="1732763"/>
                </a:lnTo>
                <a:lnTo>
                  <a:pt x="722892" y="1726083"/>
                </a:lnTo>
                <a:lnTo>
                  <a:pt x="729237" y="1718766"/>
                </a:lnTo>
                <a:lnTo>
                  <a:pt x="734948" y="1710813"/>
                </a:lnTo>
                <a:lnTo>
                  <a:pt x="740977" y="1702224"/>
                </a:lnTo>
                <a:lnTo>
                  <a:pt x="746371" y="1692998"/>
                </a:lnTo>
                <a:lnTo>
                  <a:pt x="751447" y="1683137"/>
                </a:lnTo>
                <a:lnTo>
                  <a:pt x="756841" y="1672639"/>
                </a:lnTo>
                <a:lnTo>
                  <a:pt x="761600" y="1661505"/>
                </a:lnTo>
                <a:lnTo>
                  <a:pt x="766359" y="1650052"/>
                </a:lnTo>
                <a:lnTo>
                  <a:pt x="770801" y="1637646"/>
                </a:lnTo>
                <a:lnTo>
                  <a:pt x="774926" y="1624921"/>
                </a:lnTo>
                <a:lnTo>
                  <a:pt x="779051" y="1611560"/>
                </a:lnTo>
                <a:lnTo>
                  <a:pt x="782541" y="1597563"/>
                </a:lnTo>
                <a:lnTo>
                  <a:pt x="786031" y="1582611"/>
                </a:lnTo>
                <a:lnTo>
                  <a:pt x="789521" y="1567660"/>
                </a:lnTo>
                <a:lnTo>
                  <a:pt x="792377" y="1552072"/>
                </a:lnTo>
                <a:lnTo>
                  <a:pt x="795232" y="1535530"/>
                </a:lnTo>
                <a:lnTo>
                  <a:pt x="797770" y="1518988"/>
                </a:lnTo>
                <a:lnTo>
                  <a:pt x="800626" y="1501491"/>
                </a:lnTo>
                <a:lnTo>
                  <a:pt x="802530" y="1483677"/>
                </a:lnTo>
                <a:lnTo>
                  <a:pt x="804751" y="1464908"/>
                </a:lnTo>
                <a:lnTo>
                  <a:pt x="806337" y="1446139"/>
                </a:lnTo>
                <a:lnTo>
                  <a:pt x="807923" y="1426415"/>
                </a:lnTo>
                <a:lnTo>
                  <a:pt x="809193" y="1406374"/>
                </a:lnTo>
                <a:lnTo>
                  <a:pt x="810779" y="1385696"/>
                </a:lnTo>
                <a:lnTo>
                  <a:pt x="811731" y="1364382"/>
                </a:lnTo>
                <a:lnTo>
                  <a:pt x="812365" y="1343069"/>
                </a:lnTo>
                <a:lnTo>
                  <a:pt x="813000" y="1320800"/>
                </a:lnTo>
                <a:lnTo>
                  <a:pt x="840921" y="1322709"/>
                </a:lnTo>
                <a:lnTo>
                  <a:pt x="866621" y="1324300"/>
                </a:lnTo>
                <a:lnTo>
                  <a:pt x="909771" y="1327481"/>
                </a:lnTo>
                <a:lnTo>
                  <a:pt x="938644" y="1330026"/>
                </a:lnTo>
                <a:lnTo>
                  <a:pt x="948797" y="1330980"/>
                </a:lnTo>
                <a:lnTo>
                  <a:pt x="956729" y="1331298"/>
                </a:lnTo>
                <a:lnTo>
                  <a:pt x="964661" y="1331934"/>
                </a:lnTo>
                <a:lnTo>
                  <a:pt x="972593" y="1332889"/>
                </a:lnTo>
                <a:lnTo>
                  <a:pt x="980208" y="1334161"/>
                </a:lnTo>
                <a:lnTo>
                  <a:pt x="987823" y="1335752"/>
                </a:lnTo>
                <a:lnTo>
                  <a:pt x="995437" y="1337979"/>
                </a:lnTo>
                <a:lnTo>
                  <a:pt x="1002418" y="1340205"/>
                </a:lnTo>
                <a:lnTo>
                  <a:pt x="1009715" y="1343387"/>
                </a:lnTo>
                <a:lnTo>
                  <a:pt x="1016378" y="1346250"/>
                </a:lnTo>
                <a:lnTo>
                  <a:pt x="1023358" y="1349749"/>
                </a:lnTo>
                <a:lnTo>
                  <a:pt x="1030021" y="1353885"/>
                </a:lnTo>
                <a:lnTo>
                  <a:pt x="1036050" y="1357702"/>
                </a:lnTo>
                <a:lnTo>
                  <a:pt x="1042395" y="1361837"/>
                </a:lnTo>
                <a:lnTo>
                  <a:pt x="1048106" y="1366927"/>
                </a:lnTo>
                <a:lnTo>
                  <a:pt x="1053817" y="1371699"/>
                </a:lnTo>
                <a:lnTo>
                  <a:pt x="1059211" y="1377107"/>
                </a:lnTo>
                <a:lnTo>
                  <a:pt x="1064605" y="1382197"/>
                </a:lnTo>
                <a:lnTo>
                  <a:pt x="1069364" y="1388241"/>
                </a:lnTo>
                <a:lnTo>
                  <a:pt x="1073806" y="1393967"/>
                </a:lnTo>
                <a:lnTo>
                  <a:pt x="1078248" y="1400012"/>
                </a:lnTo>
                <a:lnTo>
                  <a:pt x="1082373" y="1406374"/>
                </a:lnTo>
                <a:lnTo>
                  <a:pt x="1085863" y="1413054"/>
                </a:lnTo>
                <a:lnTo>
                  <a:pt x="1089670" y="1419735"/>
                </a:lnTo>
                <a:lnTo>
                  <a:pt x="1092843" y="1426734"/>
                </a:lnTo>
                <a:lnTo>
                  <a:pt x="1095381" y="1433732"/>
                </a:lnTo>
                <a:lnTo>
                  <a:pt x="1097920" y="1441049"/>
                </a:lnTo>
                <a:lnTo>
                  <a:pt x="1100141" y="1448684"/>
                </a:lnTo>
                <a:lnTo>
                  <a:pt x="1101727" y="1456000"/>
                </a:lnTo>
                <a:lnTo>
                  <a:pt x="1103314" y="1463635"/>
                </a:lnTo>
                <a:lnTo>
                  <a:pt x="1104265" y="1471588"/>
                </a:lnTo>
                <a:lnTo>
                  <a:pt x="1104900" y="1479541"/>
                </a:lnTo>
                <a:lnTo>
                  <a:pt x="1104900" y="1487494"/>
                </a:lnTo>
                <a:lnTo>
                  <a:pt x="1104900" y="1686000"/>
                </a:lnTo>
                <a:lnTo>
                  <a:pt x="1104900" y="1690135"/>
                </a:lnTo>
                <a:lnTo>
                  <a:pt x="1104265" y="1693953"/>
                </a:lnTo>
                <a:lnTo>
                  <a:pt x="1103631" y="1697770"/>
                </a:lnTo>
                <a:lnTo>
                  <a:pt x="1102362" y="1701906"/>
                </a:lnTo>
                <a:lnTo>
                  <a:pt x="1101093" y="1705405"/>
                </a:lnTo>
                <a:lnTo>
                  <a:pt x="1099189" y="1709222"/>
                </a:lnTo>
                <a:lnTo>
                  <a:pt x="1096968" y="1713040"/>
                </a:lnTo>
                <a:lnTo>
                  <a:pt x="1094430" y="1716221"/>
                </a:lnTo>
                <a:lnTo>
                  <a:pt x="1091891" y="1719720"/>
                </a:lnTo>
                <a:lnTo>
                  <a:pt x="1089036" y="1722901"/>
                </a:lnTo>
                <a:lnTo>
                  <a:pt x="1085546" y="1726719"/>
                </a:lnTo>
                <a:lnTo>
                  <a:pt x="1082056" y="1729900"/>
                </a:lnTo>
                <a:lnTo>
                  <a:pt x="1078248" y="1732763"/>
                </a:lnTo>
                <a:lnTo>
                  <a:pt x="1074124" y="1736262"/>
                </a:lnTo>
                <a:lnTo>
                  <a:pt x="1069682" y="1739125"/>
                </a:lnTo>
                <a:lnTo>
                  <a:pt x="1065240" y="1741989"/>
                </a:lnTo>
                <a:lnTo>
                  <a:pt x="1055404" y="1748033"/>
                </a:lnTo>
                <a:lnTo>
                  <a:pt x="1044299" y="1753441"/>
                </a:lnTo>
                <a:lnTo>
                  <a:pt x="1032560" y="1758531"/>
                </a:lnTo>
                <a:lnTo>
                  <a:pt x="1019868" y="1763939"/>
                </a:lnTo>
                <a:lnTo>
                  <a:pt x="1005908" y="1768392"/>
                </a:lnTo>
                <a:lnTo>
                  <a:pt x="991630" y="1773164"/>
                </a:lnTo>
                <a:lnTo>
                  <a:pt x="976718" y="1777300"/>
                </a:lnTo>
                <a:lnTo>
                  <a:pt x="960854" y="1781117"/>
                </a:lnTo>
                <a:lnTo>
                  <a:pt x="944038" y="1784934"/>
                </a:lnTo>
                <a:lnTo>
                  <a:pt x="927222" y="1788434"/>
                </a:lnTo>
                <a:lnTo>
                  <a:pt x="909454" y="1791615"/>
                </a:lnTo>
                <a:lnTo>
                  <a:pt x="891369" y="1794796"/>
                </a:lnTo>
                <a:lnTo>
                  <a:pt x="872332" y="1797341"/>
                </a:lnTo>
                <a:lnTo>
                  <a:pt x="853295" y="1799886"/>
                </a:lnTo>
                <a:lnTo>
                  <a:pt x="833941" y="1801795"/>
                </a:lnTo>
                <a:lnTo>
                  <a:pt x="813952" y="1804022"/>
                </a:lnTo>
                <a:lnTo>
                  <a:pt x="793328" y="1805930"/>
                </a:lnTo>
                <a:lnTo>
                  <a:pt x="773022" y="1807203"/>
                </a:lnTo>
                <a:lnTo>
                  <a:pt x="752399" y="1808475"/>
                </a:lnTo>
                <a:lnTo>
                  <a:pt x="731458" y="1809748"/>
                </a:lnTo>
                <a:lnTo>
                  <a:pt x="710200" y="1810384"/>
                </a:lnTo>
                <a:lnTo>
                  <a:pt x="688942" y="1811020"/>
                </a:lnTo>
                <a:lnTo>
                  <a:pt x="667684" y="1811338"/>
                </a:lnTo>
                <a:lnTo>
                  <a:pt x="646427" y="1811338"/>
                </a:lnTo>
                <a:lnTo>
                  <a:pt x="625486" y="1811338"/>
                </a:lnTo>
                <a:lnTo>
                  <a:pt x="603911" y="1811020"/>
                </a:lnTo>
                <a:lnTo>
                  <a:pt x="582653" y="1810384"/>
                </a:lnTo>
                <a:lnTo>
                  <a:pt x="561395" y="1809748"/>
                </a:lnTo>
                <a:lnTo>
                  <a:pt x="540137" y="1808475"/>
                </a:lnTo>
                <a:lnTo>
                  <a:pt x="518879" y="1807203"/>
                </a:lnTo>
                <a:lnTo>
                  <a:pt x="498573" y="1805930"/>
                </a:lnTo>
                <a:lnTo>
                  <a:pt x="477632" y="1804022"/>
                </a:lnTo>
                <a:lnTo>
                  <a:pt x="457326" y="1801795"/>
                </a:lnTo>
                <a:lnTo>
                  <a:pt x="437337" y="1799886"/>
                </a:lnTo>
                <a:lnTo>
                  <a:pt x="417983" y="1797341"/>
                </a:lnTo>
                <a:lnTo>
                  <a:pt x="398629" y="1794796"/>
                </a:lnTo>
                <a:lnTo>
                  <a:pt x="379909" y="1791615"/>
                </a:lnTo>
                <a:lnTo>
                  <a:pt x="361824" y="1788434"/>
                </a:lnTo>
                <a:lnTo>
                  <a:pt x="344056" y="1784934"/>
                </a:lnTo>
                <a:lnTo>
                  <a:pt x="327240" y="1781117"/>
                </a:lnTo>
                <a:lnTo>
                  <a:pt x="310741" y="1777300"/>
                </a:lnTo>
                <a:lnTo>
                  <a:pt x="295195" y="1773164"/>
                </a:lnTo>
                <a:lnTo>
                  <a:pt x="280600" y="1768392"/>
                </a:lnTo>
                <a:lnTo>
                  <a:pt x="266322" y="1763939"/>
                </a:lnTo>
                <a:lnTo>
                  <a:pt x="252996" y="1758531"/>
                </a:lnTo>
                <a:lnTo>
                  <a:pt x="240622" y="1753441"/>
                </a:lnTo>
                <a:lnTo>
                  <a:pt x="229517" y="1748033"/>
                </a:lnTo>
                <a:lnTo>
                  <a:pt x="219047" y="1741989"/>
                </a:lnTo>
                <a:lnTo>
                  <a:pt x="214288" y="1739125"/>
                </a:lnTo>
                <a:lnTo>
                  <a:pt x="209846" y="1736262"/>
                </a:lnTo>
                <a:lnTo>
                  <a:pt x="205404" y="1732763"/>
                </a:lnTo>
                <a:lnTo>
                  <a:pt x="201596" y="1729900"/>
                </a:lnTo>
                <a:lnTo>
                  <a:pt x="198106" y="1726719"/>
                </a:lnTo>
                <a:lnTo>
                  <a:pt x="194299" y="1722901"/>
                </a:lnTo>
                <a:lnTo>
                  <a:pt x="191443" y="1719720"/>
                </a:lnTo>
                <a:lnTo>
                  <a:pt x="188588" y="1716221"/>
                </a:lnTo>
                <a:lnTo>
                  <a:pt x="186367" y="1713040"/>
                </a:lnTo>
                <a:lnTo>
                  <a:pt x="183828" y="1709222"/>
                </a:lnTo>
                <a:lnTo>
                  <a:pt x="181925" y="1705405"/>
                </a:lnTo>
                <a:lnTo>
                  <a:pt x="180338" y="1701906"/>
                </a:lnTo>
                <a:lnTo>
                  <a:pt x="179386" y="1697770"/>
                </a:lnTo>
                <a:lnTo>
                  <a:pt x="178435" y="1693953"/>
                </a:lnTo>
                <a:lnTo>
                  <a:pt x="177800" y="1690135"/>
                </a:lnTo>
                <a:lnTo>
                  <a:pt x="177800" y="1686000"/>
                </a:lnTo>
                <a:lnTo>
                  <a:pt x="177800" y="1487494"/>
                </a:lnTo>
                <a:lnTo>
                  <a:pt x="178117" y="1479541"/>
                </a:lnTo>
                <a:lnTo>
                  <a:pt x="178435" y="1471588"/>
                </a:lnTo>
                <a:lnTo>
                  <a:pt x="179386" y="1463635"/>
                </a:lnTo>
                <a:lnTo>
                  <a:pt x="180973" y="1456000"/>
                </a:lnTo>
                <a:lnTo>
                  <a:pt x="182559" y="1448684"/>
                </a:lnTo>
                <a:lnTo>
                  <a:pt x="184463" y="1441049"/>
                </a:lnTo>
                <a:lnTo>
                  <a:pt x="187318" y="1433732"/>
                </a:lnTo>
                <a:lnTo>
                  <a:pt x="190174" y="1426734"/>
                </a:lnTo>
                <a:lnTo>
                  <a:pt x="193030" y="1419735"/>
                </a:lnTo>
                <a:lnTo>
                  <a:pt x="196520" y="1413054"/>
                </a:lnTo>
                <a:lnTo>
                  <a:pt x="200327" y="1406374"/>
                </a:lnTo>
                <a:lnTo>
                  <a:pt x="204452" y="1400012"/>
                </a:lnTo>
                <a:lnTo>
                  <a:pt x="208576" y="1393967"/>
                </a:lnTo>
                <a:lnTo>
                  <a:pt x="213336" y="1388241"/>
                </a:lnTo>
                <a:lnTo>
                  <a:pt x="218095" y="1382197"/>
                </a:lnTo>
                <a:lnTo>
                  <a:pt x="223489" y="1377107"/>
                </a:lnTo>
                <a:lnTo>
                  <a:pt x="228883" y="1371699"/>
                </a:lnTo>
                <a:lnTo>
                  <a:pt x="234594" y="1366927"/>
                </a:lnTo>
                <a:lnTo>
                  <a:pt x="240305" y="1361837"/>
                </a:lnTo>
                <a:lnTo>
                  <a:pt x="246650" y="1357702"/>
                </a:lnTo>
                <a:lnTo>
                  <a:pt x="252679" y="1353885"/>
                </a:lnTo>
                <a:lnTo>
                  <a:pt x="259659" y="1349749"/>
                </a:lnTo>
                <a:lnTo>
                  <a:pt x="266005" y="1346250"/>
                </a:lnTo>
                <a:lnTo>
                  <a:pt x="272985" y="1343387"/>
                </a:lnTo>
                <a:lnTo>
                  <a:pt x="280282" y="1340205"/>
                </a:lnTo>
                <a:lnTo>
                  <a:pt x="287263" y="1337979"/>
                </a:lnTo>
                <a:lnTo>
                  <a:pt x="294877" y="1335752"/>
                </a:lnTo>
                <a:lnTo>
                  <a:pt x="302492" y="1334161"/>
                </a:lnTo>
                <a:lnTo>
                  <a:pt x="310107" y="1332889"/>
                </a:lnTo>
                <a:lnTo>
                  <a:pt x="318039" y="1331934"/>
                </a:lnTo>
                <a:lnTo>
                  <a:pt x="325971" y="1331298"/>
                </a:lnTo>
                <a:lnTo>
                  <a:pt x="333903" y="1330980"/>
                </a:lnTo>
                <a:lnTo>
                  <a:pt x="344056" y="1330026"/>
                </a:lnTo>
                <a:lnTo>
                  <a:pt x="372929" y="1327481"/>
                </a:lnTo>
                <a:lnTo>
                  <a:pt x="415762" y="1324300"/>
                </a:lnTo>
                <a:lnTo>
                  <a:pt x="441779" y="1322709"/>
                </a:lnTo>
                <a:lnTo>
                  <a:pt x="470017" y="1320800"/>
                </a:lnTo>
                <a:close/>
                <a:moveTo>
                  <a:pt x="1004887" y="995363"/>
                </a:moveTo>
                <a:lnTo>
                  <a:pt x="1176337" y="995363"/>
                </a:lnTo>
                <a:lnTo>
                  <a:pt x="1176337" y="1265238"/>
                </a:lnTo>
                <a:lnTo>
                  <a:pt x="1004887" y="1265238"/>
                </a:lnTo>
                <a:lnTo>
                  <a:pt x="1004887" y="995363"/>
                </a:lnTo>
                <a:close/>
                <a:moveTo>
                  <a:pt x="493561" y="847408"/>
                </a:moveTo>
                <a:lnTo>
                  <a:pt x="491024" y="847726"/>
                </a:lnTo>
                <a:lnTo>
                  <a:pt x="488804" y="848043"/>
                </a:lnTo>
                <a:lnTo>
                  <a:pt x="485950" y="848996"/>
                </a:lnTo>
                <a:lnTo>
                  <a:pt x="483730" y="849948"/>
                </a:lnTo>
                <a:lnTo>
                  <a:pt x="481510" y="851218"/>
                </a:lnTo>
                <a:lnTo>
                  <a:pt x="479290" y="852806"/>
                </a:lnTo>
                <a:lnTo>
                  <a:pt x="475167" y="856933"/>
                </a:lnTo>
                <a:lnTo>
                  <a:pt x="470727" y="861061"/>
                </a:lnTo>
                <a:lnTo>
                  <a:pt x="466604" y="865823"/>
                </a:lnTo>
                <a:lnTo>
                  <a:pt x="462482" y="871221"/>
                </a:lnTo>
                <a:lnTo>
                  <a:pt x="454553" y="882651"/>
                </a:lnTo>
                <a:lnTo>
                  <a:pt x="448527" y="890906"/>
                </a:lnTo>
                <a:lnTo>
                  <a:pt x="442819" y="899478"/>
                </a:lnTo>
                <a:lnTo>
                  <a:pt x="436793" y="908368"/>
                </a:lnTo>
                <a:lnTo>
                  <a:pt x="431402" y="917893"/>
                </a:lnTo>
                <a:lnTo>
                  <a:pt x="429499" y="926783"/>
                </a:lnTo>
                <a:lnTo>
                  <a:pt x="427596" y="935673"/>
                </a:lnTo>
                <a:lnTo>
                  <a:pt x="426010" y="945198"/>
                </a:lnTo>
                <a:lnTo>
                  <a:pt x="424742" y="954406"/>
                </a:lnTo>
                <a:lnTo>
                  <a:pt x="423790" y="963931"/>
                </a:lnTo>
                <a:lnTo>
                  <a:pt x="423156" y="973773"/>
                </a:lnTo>
                <a:lnTo>
                  <a:pt x="422839" y="982981"/>
                </a:lnTo>
                <a:lnTo>
                  <a:pt x="422839" y="992823"/>
                </a:lnTo>
                <a:lnTo>
                  <a:pt x="423156" y="1007111"/>
                </a:lnTo>
                <a:lnTo>
                  <a:pt x="424107" y="1020764"/>
                </a:lnTo>
                <a:lnTo>
                  <a:pt x="426010" y="1034099"/>
                </a:lnTo>
                <a:lnTo>
                  <a:pt x="428547" y="1047434"/>
                </a:lnTo>
                <a:lnTo>
                  <a:pt x="432036" y="1060769"/>
                </a:lnTo>
                <a:lnTo>
                  <a:pt x="435525" y="1073469"/>
                </a:lnTo>
                <a:lnTo>
                  <a:pt x="439965" y="1086169"/>
                </a:lnTo>
                <a:lnTo>
                  <a:pt x="445039" y="1098551"/>
                </a:lnTo>
                <a:lnTo>
                  <a:pt x="450430" y="1110934"/>
                </a:lnTo>
                <a:lnTo>
                  <a:pt x="456456" y="1122999"/>
                </a:lnTo>
                <a:lnTo>
                  <a:pt x="462799" y="1134429"/>
                </a:lnTo>
                <a:lnTo>
                  <a:pt x="469459" y="1145541"/>
                </a:lnTo>
                <a:lnTo>
                  <a:pt x="477070" y="1156019"/>
                </a:lnTo>
                <a:lnTo>
                  <a:pt x="484364" y="1166496"/>
                </a:lnTo>
                <a:lnTo>
                  <a:pt x="492293" y="1176656"/>
                </a:lnTo>
                <a:lnTo>
                  <a:pt x="500539" y="1186181"/>
                </a:lnTo>
                <a:lnTo>
                  <a:pt x="508784" y="1195389"/>
                </a:lnTo>
                <a:lnTo>
                  <a:pt x="517347" y="1204279"/>
                </a:lnTo>
                <a:lnTo>
                  <a:pt x="526227" y="1212216"/>
                </a:lnTo>
                <a:lnTo>
                  <a:pt x="535107" y="1220154"/>
                </a:lnTo>
                <a:lnTo>
                  <a:pt x="543987" y="1227456"/>
                </a:lnTo>
                <a:lnTo>
                  <a:pt x="553184" y="1234124"/>
                </a:lnTo>
                <a:lnTo>
                  <a:pt x="562381" y="1240474"/>
                </a:lnTo>
                <a:lnTo>
                  <a:pt x="571578" y="1245871"/>
                </a:lnTo>
                <a:lnTo>
                  <a:pt x="580775" y="1250951"/>
                </a:lnTo>
                <a:lnTo>
                  <a:pt x="589655" y="1255079"/>
                </a:lnTo>
                <a:lnTo>
                  <a:pt x="598853" y="1258889"/>
                </a:lnTo>
                <a:lnTo>
                  <a:pt x="607732" y="1262381"/>
                </a:lnTo>
                <a:lnTo>
                  <a:pt x="616612" y="1264604"/>
                </a:lnTo>
                <a:lnTo>
                  <a:pt x="624858" y="1266509"/>
                </a:lnTo>
                <a:lnTo>
                  <a:pt x="633421" y="1267461"/>
                </a:lnTo>
                <a:lnTo>
                  <a:pt x="641349" y="1267779"/>
                </a:lnTo>
                <a:lnTo>
                  <a:pt x="649595" y="1267461"/>
                </a:lnTo>
                <a:lnTo>
                  <a:pt x="657524" y="1266509"/>
                </a:lnTo>
                <a:lnTo>
                  <a:pt x="666404" y="1264604"/>
                </a:lnTo>
                <a:lnTo>
                  <a:pt x="674967" y="1262381"/>
                </a:lnTo>
                <a:lnTo>
                  <a:pt x="684164" y="1258889"/>
                </a:lnTo>
                <a:lnTo>
                  <a:pt x="692726" y="1255079"/>
                </a:lnTo>
                <a:lnTo>
                  <a:pt x="701924" y="1250951"/>
                </a:lnTo>
                <a:lnTo>
                  <a:pt x="711121" y="1245871"/>
                </a:lnTo>
                <a:lnTo>
                  <a:pt x="720318" y="1240474"/>
                </a:lnTo>
                <a:lnTo>
                  <a:pt x="729515" y="1234124"/>
                </a:lnTo>
                <a:lnTo>
                  <a:pt x="738395" y="1227456"/>
                </a:lnTo>
                <a:lnTo>
                  <a:pt x="747592" y="1220154"/>
                </a:lnTo>
                <a:lnTo>
                  <a:pt x="756472" y="1212216"/>
                </a:lnTo>
                <a:lnTo>
                  <a:pt x="765352" y="1204279"/>
                </a:lnTo>
                <a:lnTo>
                  <a:pt x="773915" y="1195389"/>
                </a:lnTo>
                <a:lnTo>
                  <a:pt x="782160" y="1186181"/>
                </a:lnTo>
                <a:lnTo>
                  <a:pt x="790406" y="1176656"/>
                </a:lnTo>
                <a:lnTo>
                  <a:pt x="798652" y="1166496"/>
                </a:lnTo>
                <a:lnTo>
                  <a:pt x="805946" y="1156019"/>
                </a:lnTo>
                <a:lnTo>
                  <a:pt x="813240" y="1145541"/>
                </a:lnTo>
                <a:lnTo>
                  <a:pt x="819900" y="1134429"/>
                </a:lnTo>
                <a:lnTo>
                  <a:pt x="826243" y="1122999"/>
                </a:lnTo>
                <a:lnTo>
                  <a:pt x="831952" y="1110934"/>
                </a:lnTo>
                <a:lnTo>
                  <a:pt x="837660" y="1098551"/>
                </a:lnTo>
                <a:lnTo>
                  <a:pt x="842417" y="1086169"/>
                </a:lnTo>
                <a:lnTo>
                  <a:pt x="847174" y="1073469"/>
                </a:lnTo>
                <a:lnTo>
                  <a:pt x="850980" y="1060769"/>
                </a:lnTo>
                <a:lnTo>
                  <a:pt x="853834" y="1047434"/>
                </a:lnTo>
                <a:lnTo>
                  <a:pt x="856689" y="1034099"/>
                </a:lnTo>
                <a:lnTo>
                  <a:pt x="858592" y="1020764"/>
                </a:lnTo>
                <a:lnTo>
                  <a:pt x="859543" y="1007111"/>
                </a:lnTo>
                <a:lnTo>
                  <a:pt x="860177" y="992823"/>
                </a:lnTo>
                <a:lnTo>
                  <a:pt x="859860" y="984886"/>
                </a:lnTo>
                <a:lnTo>
                  <a:pt x="859543" y="976313"/>
                </a:lnTo>
                <a:lnTo>
                  <a:pt x="837343" y="975361"/>
                </a:lnTo>
                <a:lnTo>
                  <a:pt x="814509" y="973773"/>
                </a:lnTo>
                <a:lnTo>
                  <a:pt x="791040" y="970916"/>
                </a:lnTo>
                <a:lnTo>
                  <a:pt x="767255" y="968058"/>
                </a:lnTo>
                <a:lnTo>
                  <a:pt x="743469" y="964566"/>
                </a:lnTo>
                <a:lnTo>
                  <a:pt x="719366" y="960438"/>
                </a:lnTo>
                <a:lnTo>
                  <a:pt x="695898" y="955041"/>
                </a:lnTo>
                <a:lnTo>
                  <a:pt x="684481" y="952501"/>
                </a:lnTo>
                <a:lnTo>
                  <a:pt x="673064" y="949643"/>
                </a:lnTo>
                <a:lnTo>
                  <a:pt x="661964" y="946468"/>
                </a:lnTo>
                <a:lnTo>
                  <a:pt x="651181" y="943293"/>
                </a:lnTo>
                <a:lnTo>
                  <a:pt x="640398" y="940118"/>
                </a:lnTo>
                <a:lnTo>
                  <a:pt x="629932" y="936308"/>
                </a:lnTo>
                <a:lnTo>
                  <a:pt x="620101" y="932816"/>
                </a:lnTo>
                <a:lnTo>
                  <a:pt x="610270" y="929006"/>
                </a:lnTo>
                <a:lnTo>
                  <a:pt x="601073" y="924878"/>
                </a:lnTo>
                <a:lnTo>
                  <a:pt x="592510" y="921068"/>
                </a:lnTo>
                <a:lnTo>
                  <a:pt x="583947" y="916941"/>
                </a:lnTo>
                <a:lnTo>
                  <a:pt x="576018" y="912178"/>
                </a:lnTo>
                <a:lnTo>
                  <a:pt x="568724" y="907733"/>
                </a:lnTo>
                <a:lnTo>
                  <a:pt x="561747" y="903288"/>
                </a:lnTo>
                <a:lnTo>
                  <a:pt x="555404" y="898208"/>
                </a:lnTo>
                <a:lnTo>
                  <a:pt x="550013" y="893128"/>
                </a:lnTo>
                <a:lnTo>
                  <a:pt x="544938" y="887731"/>
                </a:lnTo>
                <a:lnTo>
                  <a:pt x="540498" y="882651"/>
                </a:lnTo>
                <a:lnTo>
                  <a:pt x="536376" y="876936"/>
                </a:lnTo>
                <a:lnTo>
                  <a:pt x="532253" y="872173"/>
                </a:lnTo>
                <a:lnTo>
                  <a:pt x="528447" y="867728"/>
                </a:lnTo>
                <a:lnTo>
                  <a:pt x="524641" y="863601"/>
                </a:lnTo>
                <a:lnTo>
                  <a:pt x="520836" y="860426"/>
                </a:lnTo>
                <a:lnTo>
                  <a:pt x="517347" y="857251"/>
                </a:lnTo>
                <a:lnTo>
                  <a:pt x="514176" y="854393"/>
                </a:lnTo>
                <a:lnTo>
                  <a:pt x="511004" y="852488"/>
                </a:lnTo>
                <a:lnTo>
                  <a:pt x="507833" y="850583"/>
                </a:lnTo>
                <a:lnTo>
                  <a:pt x="504661" y="849313"/>
                </a:lnTo>
                <a:lnTo>
                  <a:pt x="501807" y="848361"/>
                </a:lnTo>
                <a:lnTo>
                  <a:pt x="499270" y="847726"/>
                </a:lnTo>
                <a:lnTo>
                  <a:pt x="496099" y="847408"/>
                </a:lnTo>
                <a:lnTo>
                  <a:pt x="493561" y="847408"/>
                </a:lnTo>
                <a:close/>
                <a:moveTo>
                  <a:pt x="1304925" y="828675"/>
                </a:moveTo>
                <a:lnTo>
                  <a:pt x="1476375" y="828675"/>
                </a:lnTo>
                <a:lnTo>
                  <a:pt x="1476375" y="1252538"/>
                </a:lnTo>
                <a:lnTo>
                  <a:pt x="1304925" y="1252538"/>
                </a:lnTo>
                <a:lnTo>
                  <a:pt x="1304925" y="828675"/>
                </a:lnTo>
                <a:close/>
                <a:moveTo>
                  <a:pt x="634055" y="655638"/>
                </a:moveTo>
                <a:lnTo>
                  <a:pt x="641349" y="655638"/>
                </a:lnTo>
                <a:lnTo>
                  <a:pt x="648644" y="655638"/>
                </a:lnTo>
                <a:lnTo>
                  <a:pt x="655938" y="655956"/>
                </a:lnTo>
                <a:lnTo>
                  <a:pt x="662915" y="656591"/>
                </a:lnTo>
                <a:lnTo>
                  <a:pt x="669892" y="657226"/>
                </a:lnTo>
                <a:lnTo>
                  <a:pt x="677187" y="658178"/>
                </a:lnTo>
                <a:lnTo>
                  <a:pt x="684164" y="659766"/>
                </a:lnTo>
                <a:lnTo>
                  <a:pt x="691141" y="661036"/>
                </a:lnTo>
                <a:lnTo>
                  <a:pt x="698118" y="662623"/>
                </a:lnTo>
                <a:lnTo>
                  <a:pt x="704778" y="664211"/>
                </a:lnTo>
                <a:lnTo>
                  <a:pt x="711438" y="666433"/>
                </a:lnTo>
                <a:lnTo>
                  <a:pt x="718415" y="668338"/>
                </a:lnTo>
                <a:lnTo>
                  <a:pt x="724758" y="670878"/>
                </a:lnTo>
                <a:lnTo>
                  <a:pt x="731418" y="673418"/>
                </a:lnTo>
                <a:lnTo>
                  <a:pt x="737761" y="676276"/>
                </a:lnTo>
                <a:lnTo>
                  <a:pt x="744421" y="679133"/>
                </a:lnTo>
                <a:lnTo>
                  <a:pt x="750446" y="682308"/>
                </a:lnTo>
                <a:lnTo>
                  <a:pt x="763132" y="688976"/>
                </a:lnTo>
                <a:lnTo>
                  <a:pt x="775500" y="696596"/>
                </a:lnTo>
                <a:lnTo>
                  <a:pt x="787235" y="704533"/>
                </a:lnTo>
                <a:lnTo>
                  <a:pt x="798652" y="713423"/>
                </a:lnTo>
                <a:lnTo>
                  <a:pt x="809435" y="722631"/>
                </a:lnTo>
                <a:lnTo>
                  <a:pt x="819900" y="732791"/>
                </a:lnTo>
                <a:lnTo>
                  <a:pt x="830049" y="743586"/>
                </a:lnTo>
                <a:lnTo>
                  <a:pt x="839880" y="754698"/>
                </a:lnTo>
                <a:lnTo>
                  <a:pt x="849394" y="766446"/>
                </a:lnTo>
                <a:lnTo>
                  <a:pt x="858274" y="778511"/>
                </a:lnTo>
                <a:lnTo>
                  <a:pt x="866520" y="791211"/>
                </a:lnTo>
                <a:lnTo>
                  <a:pt x="874449" y="804546"/>
                </a:lnTo>
                <a:lnTo>
                  <a:pt x="881743" y="818198"/>
                </a:lnTo>
                <a:lnTo>
                  <a:pt x="888403" y="832168"/>
                </a:lnTo>
                <a:lnTo>
                  <a:pt x="894746" y="847091"/>
                </a:lnTo>
                <a:lnTo>
                  <a:pt x="900137" y="861696"/>
                </a:lnTo>
                <a:lnTo>
                  <a:pt x="905529" y="876936"/>
                </a:lnTo>
                <a:lnTo>
                  <a:pt x="909651" y="892811"/>
                </a:lnTo>
                <a:lnTo>
                  <a:pt x="913457" y="908686"/>
                </a:lnTo>
                <a:lnTo>
                  <a:pt x="916946" y="924878"/>
                </a:lnTo>
                <a:lnTo>
                  <a:pt x="919166" y="941706"/>
                </a:lnTo>
                <a:lnTo>
                  <a:pt x="921068" y="958533"/>
                </a:lnTo>
                <a:lnTo>
                  <a:pt x="922020" y="975678"/>
                </a:lnTo>
                <a:lnTo>
                  <a:pt x="922337" y="992823"/>
                </a:lnTo>
                <a:lnTo>
                  <a:pt x="922337" y="1002031"/>
                </a:lnTo>
                <a:lnTo>
                  <a:pt x="922020" y="1010921"/>
                </a:lnTo>
                <a:lnTo>
                  <a:pt x="921386" y="1019811"/>
                </a:lnTo>
                <a:lnTo>
                  <a:pt x="920434" y="1028384"/>
                </a:lnTo>
                <a:lnTo>
                  <a:pt x="919483" y="1037274"/>
                </a:lnTo>
                <a:lnTo>
                  <a:pt x="918214" y="1045846"/>
                </a:lnTo>
                <a:lnTo>
                  <a:pt x="916628" y="1054419"/>
                </a:lnTo>
                <a:lnTo>
                  <a:pt x="915043" y="1062674"/>
                </a:lnTo>
                <a:lnTo>
                  <a:pt x="912823" y="1070929"/>
                </a:lnTo>
                <a:lnTo>
                  <a:pt x="910603" y="1079501"/>
                </a:lnTo>
                <a:lnTo>
                  <a:pt x="908383" y="1087756"/>
                </a:lnTo>
                <a:lnTo>
                  <a:pt x="906163" y="1095694"/>
                </a:lnTo>
                <a:lnTo>
                  <a:pt x="903309" y="1103631"/>
                </a:lnTo>
                <a:lnTo>
                  <a:pt x="900137" y="1111569"/>
                </a:lnTo>
                <a:lnTo>
                  <a:pt x="897283" y="1119189"/>
                </a:lnTo>
                <a:lnTo>
                  <a:pt x="894111" y="1126809"/>
                </a:lnTo>
                <a:lnTo>
                  <a:pt x="887134" y="1141731"/>
                </a:lnTo>
                <a:lnTo>
                  <a:pt x="879523" y="1156336"/>
                </a:lnTo>
                <a:lnTo>
                  <a:pt x="871277" y="1170624"/>
                </a:lnTo>
                <a:lnTo>
                  <a:pt x="862714" y="1184276"/>
                </a:lnTo>
                <a:lnTo>
                  <a:pt x="853517" y="1197611"/>
                </a:lnTo>
                <a:lnTo>
                  <a:pt x="843686" y="1209994"/>
                </a:lnTo>
                <a:lnTo>
                  <a:pt x="833854" y="1222376"/>
                </a:lnTo>
                <a:lnTo>
                  <a:pt x="823389" y="1233806"/>
                </a:lnTo>
                <a:lnTo>
                  <a:pt x="812606" y="1244919"/>
                </a:lnTo>
                <a:lnTo>
                  <a:pt x="801823" y="1255396"/>
                </a:lnTo>
                <a:lnTo>
                  <a:pt x="790406" y="1265239"/>
                </a:lnTo>
                <a:lnTo>
                  <a:pt x="778989" y="1274446"/>
                </a:lnTo>
                <a:lnTo>
                  <a:pt x="767255" y="1282701"/>
                </a:lnTo>
                <a:lnTo>
                  <a:pt x="755521" y="1290956"/>
                </a:lnTo>
                <a:lnTo>
                  <a:pt x="743786" y="1298259"/>
                </a:lnTo>
                <a:lnTo>
                  <a:pt x="732052" y="1304609"/>
                </a:lnTo>
                <a:lnTo>
                  <a:pt x="720318" y="1310641"/>
                </a:lnTo>
                <a:lnTo>
                  <a:pt x="708584" y="1315721"/>
                </a:lnTo>
                <a:lnTo>
                  <a:pt x="696849" y="1320166"/>
                </a:lnTo>
                <a:lnTo>
                  <a:pt x="685432" y="1323659"/>
                </a:lnTo>
                <a:lnTo>
                  <a:pt x="674015" y="1326516"/>
                </a:lnTo>
                <a:lnTo>
                  <a:pt x="662915" y="1328421"/>
                </a:lnTo>
                <a:lnTo>
                  <a:pt x="657207" y="1329374"/>
                </a:lnTo>
                <a:lnTo>
                  <a:pt x="652132" y="1329691"/>
                </a:lnTo>
                <a:lnTo>
                  <a:pt x="646424" y="1330009"/>
                </a:lnTo>
                <a:lnTo>
                  <a:pt x="641349" y="1330326"/>
                </a:lnTo>
                <a:lnTo>
                  <a:pt x="635958" y="1330009"/>
                </a:lnTo>
                <a:lnTo>
                  <a:pt x="630884" y="1329691"/>
                </a:lnTo>
                <a:lnTo>
                  <a:pt x="625492" y="1329374"/>
                </a:lnTo>
                <a:lnTo>
                  <a:pt x="620101" y="1328421"/>
                </a:lnTo>
                <a:lnTo>
                  <a:pt x="609001" y="1326516"/>
                </a:lnTo>
                <a:lnTo>
                  <a:pt x="597584" y="1323659"/>
                </a:lnTo>
                <a:lnTo>
                  <a:pt x="585850" y="1320166"/>
                </a:lnTo>
                <a:lnTo>
                  <a:pt x="574433" y="1315721"/>
                </a:lnTo>
                <a:lnTo>
                  <a:pt x="562698" y="1310641"/>
                </a:lnTo>
                <a:lnTo>
                  <a:pt x="550647" y="1304609"/>
                </a:lnTo>
                <a:lnTo>
                  <a:pt x="538913" y="1298259"/>
                </a:lnTo>
                <a:lnTo>
                  <a:pt x="527179" y="1290956"/>
                </a:lnTo>
                <a:lnTo>
                  <a:pt x="515444" y="1282701"/>
                </a:lnTo>
                <a:lnTo>
                  <a:pt x="503710" y="1274446"/>
                </a:lnTo>
                <a:lnTo>
                  <a:pt x="492293" y="1265239"/>
                </a:lnTo>
                <a:lnTo>
                  <a:pt x="481193" y="1255396"/>
                </a:lnTo>
                <a:lnTo>
                  <a:pt x="470093" y="1244919"/>
                </a:lnTo>
                <a:lnTo>
                  <a:pt x="459310" y="1233806"/>
                </a:lnTo>
                <a:lnTo>
                  <a:pt x="448845" y="1222376"/>
                </a:lnTo>
                <a:lnTo>
                  <a:pt x="438696" y="1209994"/>
                </a:lnTo>
                <a:lnTo>
                  <a:pt x="429499" y="1197611"/>
                </a:lnTo>
                <a:lnTo>
                  <a:pt x="419985" y="1184276"/>
                </a:lnTo>
                <a:lnTo>
                  <a:pt x="411422" y="1170624"/>
                </a:lnTo>
                <a:lnTo>
                  <a:pt x="403176" y="1156336"/>
                </a:lnTo>
                <a:lnTo>
                  <a:pt x="395565" y="1141731"/>
                </a:lnTo>
                <a:lnTo>
                  <a:pt x="388588" y="1126809"/>
                </a:lnTo>
                <a:lnTo>
                  <a:pt x="385416" y="1119189"/>
                </a:lnTo>
                <a:lnTo>
                  <a:pt x="382245" y="1111569"/>
                </a:lnTo>
                <a:lnTo>
                  <a:pt x="379390" y="1103631"/>
                </a:lnTo>
                <a:lnTo>
                  <a:pt x="376853" y="1095694"/>
                </a:lnTo>
                <a:lnTo>
                  <a:pt x="374316" y="1087756"/>
                </a:lnTo>
                <a:lnTo>
                  <a:pt x="372096" y="1079501"/>
                </a:lnTo>
                <a:lnTo>
                  <a:pt x="369559" y="1070929"/>
                </a:lnTo>
                <a:lnTo>
                  <a:pt x="367656" y="1062674"/>
                </a:lnTo>
                <a:lnTo>
                  <a:pt x="366071" y="1054419"/>
                </a:lnTo>
                <a:lnTo>
                  <a:pt x="364485" y="1045846"/>
                </a:lnTo>
                <a:lnTo>
                  <a:pt x="363216" y="1037274"/>
                </a:lnTo>
                <a:lnTo>
                  <a:pt x="362265" y="1028384"/>
                </a:lnTo>
                <a:lnTo>
                  <a:pt x="361313" y="1019811"/>
                </a:lnTo>
                <a:lnTo>
                  <a:pt x="360996" y="1010921"/>
                </a:lnTo>
                <a:lnTo>
                  <a:pt x="360362" y="1002031"/>
                </a:lnTo>
                <a:lnTo>
                  <a:pt x="360362" y="992823"/>
                </a:lnTo>
                <a:lnTo>
                  <a:pt x="360679" y="975678"/>
                </a:lnTo>
                <a:lnTo>
                  <a:pt x="361948" y="958533"/>
                </a:lnTo>
                <a:lnTo>
                  <a:pt x="363533" y="941706"/>
                </a:lnTo>
                <a:lnTo>
                  <a:pt x="366071" y="924878"/>
                </a:lnTo>
                <a:lnTo>
                  <a:pt x="368925" y="908686"/>
                </a:lnTo>
                <a:lnTo>
                  <a:pt x="373048" y="892811"/>
                </a:lnTo>
                <a:lnTo>
                  <a:pt x="377171" y="876936"/>
                </a:lnTo>
                <a:lnTo>
                  <a:pt x="382245" y="861696"/>
                </a:lnTo>
                <a:lnTo>
                  <a:pt x="387953" y="847091"/>
                </a:lnTo>
                <a:lnTo>
                  <a:pt x="393979" y="832168"/>
                </a:lnTo>
                <a:lnTo>
                  <a:pt x="400956" y="818198"/>
                </a:lnTo>
                <a:lnTo>
                  <a:pt x="408568" y="804546"/>
                </a:lnTo>
                <a:lnTo>
                  <a:pt x="416179" y="791211"/>
                </a:lnTo>
                <a:lnTo>
                  <a:pt x="424425" y="778511"/>
                </a:lnTo>
                <a:lnTo>
                  <a:pt x="433305" y="766446"/>
                </a:lnTo>
                <a:lnTo>
                  <a:pt x="442819" y="754698"/>
                </a:lnTo>
                <a:lnTo>
                  <a:pt x="452650" y="743586"/>
                </a:lnTo>
                <a:lnTo>
                  <a:pt x="462482" y="732791"/>
                </a:lnTo>
                <a:lnTo>
                  <a:pt x="473264" y="722631"/>
                </a:lnTo>
                <a:lnTo>
                  <a:pt x="484047" y="713423"/>
                </a:lnTo>
                <a:lnTo>
                  <a:pt x="495464" y="704533"/>
                </a:lnTo>
                <a:lnTo>
                  <a:pt x="507516" y="696596"/>
                </a:lnTo>
                <a:lnTo>
                  <a:pt x="519567" y="688976"/>
                </a:lnTo>
                <a:lnTo>
                  <a:pt x="531936" y="682308"/>
                </a:lnTo>
                <a:lnTo>
                  <a:pt x="538278" y="679133"/>
                </a:lnTo>
                <a:lnTo>
                  <a:pt x="544938" y="676276"/>
                </a:lnTo>
                <a:lnTo>
                  <a:pt x="551281" y="673418"/>
                </a:lnTo>
                <a:lnTo>
                  <a:pt x="557941" y="670878"/>
                </a:lnTo>
                <a:lnTo>
                  <a:pt x="564284" y="668338"/>
                </a:lnTo>
                <a:lnTo>
                  <a:pt x="571261" y="666433"/>
                </a:lnTo>
                <a:lnTo>
                  <a:pt x="577921" y="664211"/>
                </a:lnTo>
                <a:lnTo>
                  <a:pt x="584898" y="662623"/>
                </a:lnTo>
                <a:lnTo>
                  <a:pt x="591875" y="661036"/>
                </a:lnTo>
                <a:lnTo>
                  <a:pt x="598535" y="659766"/>
                </a:lnTo>
                <a:lnTo>
                  <a:pt x="605830" y="658178"/>
                </a:lnTo>
                <a:lnTo>
                  <a:pt x="612490" y="657226"/>
                </a:lnTo>
                <a:lnTo>
                  <a:pt x="619784" y="656591"/>
                </a:lnTo>
                <a:lnTo>
                  <a:pt x="627078" y="655956"/>
                </a:lnTo>
                <a:lnTo>
                  <a:pt x="634055" y="655638"/>
                </a:lnTo>
                <a:close/>
                <a:moveTo>
                  <a:pt x="1604962" y="463550"/>
                </a:moveTo>
                <a:lnTo>
                  <a:pt x="1776412" y="463550"/>
                </a:lnTo>
                <a:lnTo>
                  <a:pt x="1776412" y="1252538"/>
                </a:lnTo>
                <a:lnTo>
                  <a:pt x="1604962" y="1252538"/>
                </a:lnTo>
                <a:lnTo>
                  <a:pt x="1604962" y="463550"/>
                </a:lnTo>
                <a:close/>
                <a:moveTo>
                  <a:pt x="0" y="0"/>
                </a:moveTo>
                <a:lnTo>
                  <a:pt x="2125663" y="0"/>
                </a:lnTo>
                <a:lnTo>
                  <a:pt x="2125663" y="171553"/>
                </a:lnTo>
                <a:lnTo>
                  <a:pt x="2039621" y="171553"/>
                </a:lnTo>
                <a:lnTo>
                  <a:pt x="2039621" y="1577975"/>
                </a:lnTo>
                <a:lnTo>
                  <a:pt x="1252220" y="1577975"/>
                </a:lnTo>
                <a:lnTo>
                  <a:pt x="1252220" y="1449310"/>
                </a:lnTo>
                <a:lnTo>
                  <a:pt x="1911033" y="1449310"/>
                </a:lnTo>
                <a:lnTo>
                  <a:pt x="1911033" y="171553"/>
                </a:lnTo>
                <a:lnTo>
                  <a:pt x="195263" y="171553"/>
                </a:lnTo>
                <a:lnTo>
                  <a:pt x="195263" y="1249164"/>
                </a:lnTo>
                <a:lnTo>
                  <a:pt x="66675" y="1249164"/>
                </a:lnTo>
                <a:lnTo>
                  <a:pt x="66675" y="171553"/>
                </a:lnTo>
                <a:lnTo>
                  <a:pt x="0" y="171553"/>
                </a:lnTo>
                <a:lnTo>
                  <a:pt x="0" y="0"/>
                </a:lnTo>
                <a:close/>
              </a:path>
            </a:pathLst>
          </a:custGeom>
          <a:solidFill>
            <a:schemeClr val="accent1">
              <a:lumMod val="40000"/>
              <a:lumOff val="60000"/>
            </a:schemeClr>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ea typeface="宋体" panose="02010600030101010101" pitchFamily="2" charset="-122"/>
            </a:endParaRPr>
          </a:p>
        </p:txBody>
      </p:sp>
      <p:sp>
        <p:nvSpPr>
          <p:cNvPr id="3" name="Rectangle 2">
            <a:extLst>
              <a:ext uri="{FF2B5EF4-FFF2-40B4-BE49-F238E27FC236}">
                <a16:creationId xmlns:a16="http://schemas.microsoft.com/office/drawing/2014/main" id="{BD15F604-D9EB-4888-8C01-6A5B094128F4}"/>
              </a:ext>
            </a:extLst>
          </p:cNvPr>
          <p:cNvSpPr>
            <a:spLocks noChangeArrowheads="1"/>
          </p:cNvSpPr>
          <p:nvPr/>
        </p:nvSpPr>
        <p:spPr bwMode="auto">
          <a:xfrm>
            <a:off x="395536" y="4482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文本框 5">
            <a:extLst>
              <a:ext uri="{FF2B5EF4-FFF2-40B4-BE49-F238E27FC236}">
                <a16:creationId xmlns:a16="http://schemas.microsoft.com/office/drawing/2014/main" id="{56227AEB-5613-4C24-A9FF-4047F629452D}"/>
              </a:ext>
            </a:extLst>
          </p:cNvPr>
          <p:cNvSpPr txBox="1"/>
          <p:nvPr/>
        </p:nvSpPr>
        <p:spPr>
          <a:xfrm flipH="1">
            <a:off x="159791" y="841306"/>
            <a:ext cx="8804698" cy="3877985"/>
          </a:xfrm>
          <a:prstGeom prst="rect">
            <a:avLst/>
          </a:prstGeom>
          <a:noFill/>
        </p:spPr>
        <p:txBody>
          <a:bodyPr wrap="square" lIns="0" tIns="0" rIns="0" bIns="0" rtlCol="0">
            <a:spAutoFit/>
          </a:bodyPr>
          <a:lstStyle/>
          <a:p>
            <a:r>
              <a:rPr lang="en-US" altLang="zh-CN" dirty="0"/>
              <a:t>         </a:t>
            </a:r>
            <a:r>
              <a:rPr lang="zh-CN" altLang="zh-CN" dirty="0"/>
              <a:t>辐射防护数据集成与监控系统软件支持</a:t>
            </a:r>
            <a:r>
              <a:rPr lang="en-US" altLang="zh-CN" dirty="0"/>
              <a:t>1024*768</a:t>
            </a:r>
            <a:r>
              <a:rPr lang="zh-CN" altLang="zh-CN" dirty="0"/>
              <a:t>及以上屏幕分辨率。主界面提供菜单和工具栏按钮，供用户进行功能性的操作。主界面中的”</a:t>
            </a:r>
            <a:r>
              <a:rPr lang="en-US" altLang="zh-CN" dirty="0"/>
              <a:t>XX</a:t>
            </a:r>
            <a:r>
              <a:rPr lang="zh-CN" altLang="zh-CN" dirty="0"/>
              <a:t>装置总控系统流程状态及任务分发显示区域”用于显示</a:t>
            </a:r>
            <a:r>
              <a:rPr lang="en-US" altLang="zh-CN" dirty="0"/>
              <a:t>XX</a:t>
            </a:r>
            <a:r>
              <a:rPr lang="zh-CN" altLang="zh-CN" dirty="0"/>
              <a:t>装置总控系统的流程状态和任务信息，“辐射防护数据集成与监控系统运行概况显示区域”用于显示本系统软件的运行概况，</a:t>
            </a:r>
            <a:r>
              <a:rPr lang="en-US" altLang="zh-CN" dirty="0"/>
              <a:t>9</a:t>
            </a:r>
            <a:r>
              <a:rPr lang="zh-CN" altLang="zh-CN" dirty="0"/>
              <a:t>个子系统显示区域用于显示子系统的运行概要信息，用户点击各个子系统区域时，软件弹出子系统界面，用户可在子系统界面上查看子系统的详细状态信息，以及对子系统进行远程控制。软件</a:t>
            </a:r>
            <a:r>
              <a:rPr lang="en-US" altLang="zh-CN" dirty="0"/>
              <a:t>   </a:t>
            </a:r>
            <a:r>
              <a:rPr lang="zh-CN" altLang="zh-CN" dirty="0"/>
              <a:t>界面的“日志列表框”用于显示系统日志，对不同等级的日志，采用不同的背景颜色加以区分，日志格式为：</a:t>
            </a:r>
            <a:r>
              <a:rPr lang="en-US" altLang="zh-CN" dirty="0"/>
              <a:t>[</a:t>
            </a:r>
            <a:r>
              <a:rPr lang="zh-CN" altLang="zh-CN" dirty="0"/>
              <a:t>时间</a:t>
            </a:r>
            <a:r>
              <a:rPr lang="en-US" altLang="zh-CN" dirty="0"/>
              <a:t>][</a:t>
            </a:r>
            <a:r>
              <a:rPr lang="zh-CN" altLang="zh-CN" dirty="0"/>
              <a:t>级别</a:t>
            </a:r>
            <a:r>
              <a:rPr lang="en-US" altLang="zh-CN" dirty="0"/>
              <a:t>][</a:t>
            </a:r>
            <a:r>
              <a:rPr lang="zh-CN" altLang="zh-CN" dirty="0"/>
              <a:t>设备源</a:t>
            </a:r>
            <a:r>
              <a:rPr lang="en-US" altLang="zh-CN" dirty="0"/>
              <a:t>]</a:t>
            </a:r>
            <a:r>
              <a:rPr lang="zh-CN" altLang="zh-CN" dirty="0"/>
              <a:t>日志信息。</a:t>
            </a:r>
          </a:p>
          <a:p>
            <a:r>
              <a:rPr lang="en-US" altLang="zh-CN" dirty="0"/>
              <a:t>         </a:t>
            </a:r>
            <a:r>
              <a:rPr lang="zh-CN" altLang="zh-CN" dirty="0"/>
              <a:t>软件支持多个屏幕，用户可以随意拖动软件主界面到任意屏幕进行分屏显示。子系统界面采用非模态对话框设计，在子系统界面弹出显示的时候，不影响用户对主界面进行操作。</a:t>
            </a:r>
          </a:p>
          <a:p>
            <a:r>
              <a:rPr lang="en-US" altLang="zh-CN" dirty="0"/>
              <a:t>         </a:t>
            </a:r>
            <a:r>
              <a:rPr lang="zh-CN" altLang="zh-CN" dirty="0"/>
              <a:t>软件主界面和子系统界面均支持拖动、放大缩小、最大化、最小化等常规窗口操作。</a:t>
            </a:r>
          </a:p>
          <a:p>
            <a:r>
              <a:rPr lang="zh-CN" altLang="zh-CN" dirty="0"/>
              <a:t>在软件运行的过程中，软件对用户的告警提示均采用系统的</a:t>
            </a:r>
            <a:r>
              <a:rPr lang="en-US" altLang="zh-CN" dirty="0" err="1"/>
              <a:t>MessageBox</a:t>
            </a:r>
            <a:r>
              <a:rPr lang="zh-CN" altLang="zh-CN" dirty="0"/>
              <a:t>方式进行呈现，提示类型分为提醒、告警、错误等。</a:t>
            </a:r>
          </a:p>
        </p:txBody>
      </p:sp>
      <p:sp>
        <p:nvSpPr>
          <p:cNvPr id="7" name="Rectangle 2">
            <a:extLst>
              <a:ext uri="{FF2B5EF4-FFF2-40B4-BE49-F238E27FC236}">
                <a16:creationId xmlns:a16="http://schemas.microsoft.com/office/drawing/2014/main" id="{6CA22F06-9C6B-486F-ABBA-19382CEB638C}"/>
              </a:ext>
            </a:extLst>
          </p:cNvPr>
          <p:cNvSpPr>
            <a:spLocks noChangeArrowheads="1"/>
          </p:cNvSpPr>
          <p:nvPr/>
        </p:nvSpPr>
        <p:spPr bwMode="auto">
          <a:xfrm>
            <a:off x="0" y="0"/>
            <a:ext cx="8049918"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10" name="Rectangle 4">
            <a:extLst>
              <a:ext uri="{FF2B5EF4-FFF2-40B4-BE49-F238E27FC236}">
                <a16:creationId xmlns:a16="http://schemas.microsoft.com/office/drawing/2014/main" id="{2842361A-F0C2-4B8E-8C27-85EF109586C2}"/>
              </a:ext>
            </a:extLst>
          </p:cNvPr>
          <p:cNvSpPr>
            <a:spLocks noChangeArrowheads="1"/>
          </p:cNvSpPr>
          <p:nvPr/>
        </p:nvSpPr>
        <p:spPr bwMode="auto">
          <a:xfrm>
            <a:off x="1979712" y="91574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2">
            <a:extLst>
              <a:ext uri="{FF2B5EF4-FFF2-40B4-BE49-F238E27FC236}">
                <a16:creationId xmlns:a16="http://schemas.microsoft.com/office/drawing/2014/main" id="{D8AB25C7-5A8D-42E9-9ADD-B8FA13A82799}"/>
              </a:ext>
            </a:extLst>
          </p:cNvPr>
          <p:cNvSpPr>
            <a:spLocks noChangeArrowheads="1"/>
          </p:cNvSpPr>
          <p:nvPr/>
        </p:nvSpPr>
        <p:spPr bwMode="auto">
          <a:xfrm>
            <a:off x="1114425" y="987927"/>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Rectangle 4">
            <a:extLst>
              <a:ext uri="{FF2B5EF4-FFF2-40B4-BE49-F238E27FC236}">
                <a16:creationId xmlns:a16="http://schemas.microsoft.com/office/drawing/2014/main" id="{9F026FD3-1070-48B0-BA1B-F0979AC5848D}"/>
              </a:ext>
            </a:extLst>
          </p:cNvPr>
          <p:cNvSpPr>
            <a:spLocks noChangeArrowheads="1"/>
          </p:cNvSpPr>
          <p:nvPr/>
        </p:nvSpPr>
        <p:spPr bwMode="auto">
          <a:xfrm>
            <a:off x="1140972" y="699969"/>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2">
            <a:extLst>
              <a:ext uri="{FF2B5EF4-FFF2-40B4-BE49-F238E27FC236}">
                <a16:creationId xmlns:a16="http://schemas.microsoft.com/office/drawing/2014/main" id="{5C11C83E-749A-44FB-A775-C08AC2098B14}"/>
              </a:ext>
            </a:extLst>
          </p:cNvPr>
          <p:cNvSpPr>
            <a:spLocks noChangeArrowheads="1"/>
          </p:cNvSpPr>
          <p:nvPr/>
        </p:nvSpPr>
        <p:spPr bwMode="auto">
          <a:xfrm>
            <a:off x="467544" y="793706"/>
            <a:ext cx="7543248"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11" name="Rectangle 2">
            <a:extLst>
              <a:ext uri="{FF2B5EF4-FFF2-40B4-BE49-F238E27FC236}">
                <a16:creationId xmlns:a16="http://schemas.microsoft.com/office/drawing/2014/main" id="{B322DF0F-0BD6-44B6-B951-02EF759F3434}"/>
              </a:ext>
            </a:extLst>
          </p:cNvPr>
          <p:cNvSpPr>
            <a:spLocks noChangeArrowheads="1"/>
          </p:cNvSpPr>
          <p:nvPr/>
        </p:nvSpPr>
        <p:spPr bwMode="auto">
          <a:xfrm>
            <a:off x="539552" y="709506"/>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5" name="Rectangle 4">
            <a:extLst>
              <a:ext uri="{FF2B5EF4-FFF2-40B4-BE49-F238E27FC236}">
                <a16:creationId xmlns:a16="http://schemas.microsoft.com/office/drawing/2014/main" id="{5CA331E4-F88E-445E-93CA-189DD892086C}"/>
              </a:ext>
            </a:extLst>
          </p:cNvPr>
          <p:cNvSpPr>
            <a:spLocks noChangeArrowheads="1"/>
          </p:cNvSpPr>
          <p:nvPr/>
        </p:nvSpPr>
        <p:spPr bwMode="auto">
          <a:xfrm>
            <a:off x="1095895" y="8473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 name="Rectangle 2">
            <a:extLst>
              <a:ext uri="{FF2B5EF4-FFF2-40B4-BE49-F238E27FC236}">
                <a16:creationId xmlns:a16="http://schemas.microsoft.com/office/drawing/2014/main" id="{874EC9FC-F1BF-4698-8902-F004E399830A}"/>
              </a:ext>
            </a:extLst>
          </p:cNvPr>
          <p:cNvSpPr>
            <a:spLocks noChangeArrowheads="1"/>
          </p:cNvSpPr>
          <p:nvPr/>
        </p:nvSpPr>
        <p:spPr bwMode="auto">
          <a:xfrm>
            <a:off x="2339752" y="153199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4" name="Rectangle 2">
            <a:extLst>
              <a:ext uri="{FF2B5EF4-FFF2-40B4-BE49-F238E27FC236}">
                <a16:creationId xmlns:a16="http://schemas.microsoft.com/office/drawing/2014/main" id="{3C75539E-B6B0-4C38-BF4C-39D072C33738}"/>
              </a:ext>
            </a:extLst>
          </p:cNvPr>
          <p:cNvSpPr>
            <a:spLocks noChangeArrowheads="1"/>
          </p:cNvSpPr>
          <p:nvPr/>
        </p:nvSpPr>
        <p:spPr bwMode="auto">
          <a:xfrm>
            <a:off x="1403648" y="84130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3" name="Rectangle 2">
            <a:extLst>
              <a:ext uri="{FF2B5EF4-FFF2-40B4-BE49-F238E27FC236}">
                <a16:creationId xmlns:a16="http://schemas.microsoft.com/office/drawing/2014/main" id="{93AF4898-9B55-4513-A5B7-FEA5B9020720}"/>
              </a:ext>
            </a:extLst>
          </p:cNvPr>
          <p:cNvSpPr>
            <a:spLocks noChangeArrowheads="1"/>
          </p:cNvSpPr>
          <p:nvPr/>
        </p:nvSpPr>
        <p:spPr bwMode="auto">
          <a:xfrm>
            <a:off x="467544" y="87502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6" name="Rectangle 4">
            <a:extLst>
              <a:ext uri="{FF2B5EF4-FFF2-40B4-BE49-F238E27FC236}">
                <a16:creationId xmlns:a16="http://schemas.microsoft.com/office/drawing/2014/main" id="{8939D1A0-2490-4448-A1A8-ACB7EF92B097}"/>
              </a:ext>
            </a:extLst>
          </p:cNvPr>
          <p:cNvSpPr>
            <a:spLocks noChangeArrowheads="1"/>
          </p:cNvSpPr>
          <p:nvPr/>
        </p:nvSpPr>
        <p:spPr bwMode="auto">
          <a:xfrm>
            <a:off x="1088033" y="93504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7" name="Rectangle 2">
            <a:extLst>
              <a:ext uri="{FF2B5EF4-FFF2-40B4-BE49-F238E27FC236}">
                <a16:creationId xmlns:a16="http://schemas.microsoft.com/office/drawing/2014/main" id="{5C5B5C76-2768-4214-863E-C6D0981B557A}"/>
              </a:ext>
            </a:extLst>
          </p:cNvPr>
          <p:cNvSpPr>
            <a:spLocks noChangeArrowheads="1"/>
          </p:cNvSpPr>
          <p:nvPr/>
        </p:nvSpPr>
        <p:spPr bwMode="auto">
          <a:xfrm>
            <a:off x="1140972" y="1021717"/>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8652593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4706" y="2"/>
            <a:ext cx="8459294" cy="588168"/>
          </a:xfrm>
        </p:spPr>
        <p:txBody>
          <a:bodyPr/>
          <a:lstStyle/>
          <a:p>
            <a:pPr algn="l"/>
            <a:r>
              <a:rPr lang="en-US" altLang="zh-CN" sz="3200" b="1" dirty="0">
                <a:solidFill>
                  <a:srgbClr val="F87A08"/>
                </a:solidFill>
              </a:rPr>
              <a:t>3</a:t>
            </a:r>
            <a:r>
              <a:rPr lang="en-US" altLang="zh-CN" sz="2000" b="1" dirty="0">
                <a:solidFill>
                  <a:schemeClr val="bg1"/>
                </a:solidFill>
              </a:rPr>
              <a:t>-</a:t>
            </a:r>
            <a:r>
              <a:rPr lang="en-US" altLang="zh-CN" sz="2000" b="1" dirty="0">
                <a:solidFill>
                  <a:schemeClr val="bg1"/>
                </a:solidFill>
                <a:latin typeface="微软雅黑" panose="020B0503020204020204" pitchFamily="34" charset="-122"/>
                <a:ea typeface="微软雅黑" panose="020B0503020204020204" pitchFamily="34" charset="-122"/>
              </a:rPr>
              <a:t>1 </a:t>
            </a:r>
            <a:r>
              <a:rPr lang="zh-CN" altLang="en-US" sz="2000" b="1" dirty="0">
                <a:solidFill>
                  <a:schemeClr val="bg1"/>
                </a:solidFill>
                <a:latin typeface="微软雅黑" panose="020B0503020204020204" pitchFamily="34" charset="-122"/>
                <a:ea typeface="微软雅黑" panose="020B0503020204020204" pitchFamily="34" charset="-122"/>
              </a:rPr>
              <a:t>用户界面（主界面）</a:t>
            </a:r>
          </a:p>
        </p:txBody>
      </p:sp>
      <p:sp>
        <p:nvSpPr>
          <p:cNvPr id="4" name="Rectangle 2"/>
          <p:cNvSpPr>
            <a:spLocks noChangeArrowheads="1"/>
          </p:cNvSpPr>
          <p:nvPr/>
        </p:nvSpPr>
        <p:spPr bwMode="auto">
          <a:xfrm flipV="1">
            <a:off x="3703421" y="-956571"/>
            <a:ext cx="7517829"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ctr" anchorCtr="0" compatLnSpc="1">
            <a:prstTxWarp prst="textNoShape">
              <a:avLst/>
            </a:prstTxWarp>
            <a:spAutoFit/>
          </a:bodyPr>
          <a:lstStyle/>
          <a:p>
            <a:endParaRPr lang="zh-CN" altLang="en-US"/>
          </a:p>
        </p:txBody>
      </p:sp>
      <p:sp>
        <p:nvSpPr>
          <p:cNvPr id="19" name="KSO_Shape"/>
          <p:cNvSpPr>
            <a:spLocks/>
          </p:cNvSpPr>
          <p:nvPr/>
        </p:nvSpPr>
        <p:spPr bwMode="auto">
          <a:xfrm>
            <a:off x="251520" y="138559"/>
            <a:ext cx="433186" cy="264666"/>
          </a:xfrm>
          <a:custGeom>
            <a:avLst/>
            <a:gdLst>
              <a:gd name="T0" fmla="*/ 432030 w 2125663"/>
              <a:gd name="T1" fmla="*/ 1344893 h 1811338"/>
              <a:gd name="T2" fmla="*/ 462740 w 2125663"/>
              <a:gd name="T3" fmla="*/ 1477960 h 1811338"/>
              <a:gd name="T4" fmla="*/ 513638 w 2125663"/>
              <a:gd name="T5" fmla="*/ 1557743 h 1811338"/>
              <a:gd name="T6" fmla="*/ 516481 w 2125663"/>
              <a:gd name="T7" fmla="*/ 1336346 h 1811338"/>
              <a:gd name="T8" fmla="*/ 503401 w 2125663"/>
              <a:gd name="T9" fmla="*/ 1310416 h 1811338"/>
              <a:gd name="T10" fmla="*/ 515913 w 2125663"/>
              <a:gd name="T11" fmla="*/ 1250009 h 1811338"/>
              <a:gd name="T12" fmla="*/ 618846 w 2125663"/>
              <a:gd name="T13" fmla="*/ 1242885 h 1811338"/>
              <a:gd name="T14" fmla="*/ 643583 w 2125663"/>
              <a:gd name="T15" fmla="*/ 1263116 h 1811338"/>
              <a:gd name="T16" fmla="*/ 642446 w 2125663"/>
              <a:gd name="T17" fmla="*/ 1324948 h 1811338"/>
              <a:gd name="T18" fmla="*/ 619414 w 2125663"/>
              <a:gd name="T19" fmla="*/ 1342899 h 1811338"/>
              <a:gd name="T20" fmla="*/ 664057 w 2125663"/>
              <a:gd name="T21" fmla="*/ 1524691 h 1811338"/>
              <a:gd name="T22" fmla="*/ 704434 w 2125663"/>
              <a:gd name="T23" fmla="*/ 1417553 h 1811338"/>
              <a:gd name="T24" fmla="*/ 725191 w 2125663"/>
              <a:gd name="T25" fmla="*/ 1259697 h 1811338"/>
              <a:gd name="T26" fmla="*/ 857412 w 2125663"/>
              <a:gd name="T27" fmla="*/ 1192451 h 1811338"/>
              <a:gd name="T28" fmla="*/ 923096 w 2125663"/>
              <a:gd name="T29" fmla="*/ 1212682 h 1811338"/>
              <a:gd name="T30" fmla="*/ 970013 w 2125663"/>
              <a:gd name="T31" fmla="*/ 1259697 h 1811338"/>
              <a:gd name="T32" fmla="*/ 990201 w 2125663"/>
              <a:gd name="T33" fmla="*/ 1325233 h 1811338"/>
              <a:gd name="T34" fmla="*/ 980818 w 2125663"/>
              <a:gd name="T35" fmla="*/ 1537228 h 1811338"/>
              <a:gd name="T36" fmla="*/ 935891 w 2125663"/>
              <a:gd name="T37" fmla="*/ 1570566 h 1811338"/>
              <a:gd name="T38" fmla="*/ 798837 w 2125663"/>
              <a:gd name="T39" fmla="*/ 1607608 h 1811338"/>
              <a:gd name="T40" fmla="*/ 617424 w 2125663"/>
              <a:gd name="T41" fmla="*/ 1622140 h 1811338"/>
              <a:gd name="T42" fmla="*/ 428049 w 2125663"/>
              <a:gd name="T43" fmla="*/ 1615872 h 1811338"/>
              <a:gd name="T44" fmla="*/ 264551 w 2125663"/>
              <a:gd name="T45" fmla="*/ 1588232 h 1811338"/>
              <a:gd name="T46" fmla="*/ 180669 w 2125663"/>
              <a:gd name="T47" fmla="*/ 1549481 h 1811338"/>
              <a:gd name="T48" fmla="*/ 159912 w 2125663"/>
              <a:gd name="T49" fmla="*/ 1517283 h 1811338"/>
              <a:gd name="T50" fmla="*/ 167873 w 2125663"/>
              <a:gd name="T51" fmla="*/ 1284201 h 1811338"/>
              <a:gd name="T52" fmla="*/ 205123 w 2125663"/>
              <a:gd name="T53" fmla="*/ 1228638 h 1811338"/>
              <a:gd name="T54" fmla="*/ 264266 w 2125663"/>
              <a:gd name="T55" fmla="*/ 1196440 h 1811338"/>
              <a:gd name="T56" fmla="*/ 421225 w 2125663"/>
              <a:gd name="T57" fmla="*/ 1183048 h 1811338"/>
              <a:gd name="T58" fmla="*/ 433514 w 2125663"/>
              <a:gd name="T59" fmla="*/ 761303 h 1811338"/>
              <a:gd name="T60" fmla="*/ 391450 w 2125663"/>
              <a:gd name="T61" fmla="*/ 813630 h 1811338"/>
              <a:gd name="T62" fmla="*/ 379229 w 2125663"/>
              <a:gd name="T63" fmla="*/ 902075 h 1811338"/>
              <a:gd name="T64" fmla="*/ 414756 w 2125663"/>
              <a:gd name="T65" fmla="*/ 1016114 h 1811338"/>
              <a:gd name="T66" fmla="*/ 487516 w 2125663"/>
              <a:gd name="T67" fmla="*/ 1099439 h 1811338"/>
              <a:gd name="T68" fmla="*/ 567666 w 2125663"/>
              <a:gd name="T69" fmla="*/ 1135272 h 1811338"/>
              <a:gd name="T70" fmla="*/ 645542 w 2125663"/>
              <a:gd name="T71" fmla="*/ 1111099 h 1811338"/>
              <a:gd name="T72" fmla="*/ 722282 w 2125663"/>
              <a:gd name="T73" fmla="*/ 1035452 h 1811338"/>
              <a:gd name="T74" fmla="*/ 767757 w 2125663"/>
              <a:gd name="T75" fmla="*/ 926248 h 1811338"/>
              <a:gd name="T76" fmla="*/ 666290 w 2125663"/>
              <a:gd name="T77" fmla="*/ 863967 h 1811338"/>
              <a:gd name="T78" fmla="*/ 546918 w 2125663"/>
              <a:gd name="T79" fmla="*/ 832116 h 1811338"/>
              <a:gd name="T80" fmla="*/ 484389 w 2125663"/>
              <a:gd name="T81" fmla="*/ 790595 h 1811338"/>
              <a:gd name="T82" fmla="*/ 452273 w 2125663"/>
              <a:gd name="T83" fmla="*/ 760734 h 1811338"/>
              <a:gd name="T84" fmla="*/ 568234 w 2125663"/>
              <a:gd name="T85" fmla="*/ 587258 h 1811338"/>
              <a:gd name="T86" fmla="*/ 631616 w 2125663"/>
              <a:gd name="T87" fmla="*/ 594937 h 1811338"/>
              <a:gd name="T88" fmla="*/ 705513 w 2125663"/>
              <a:gd name="T89" fmla="*/ 631054 h 1811338"/>
              <a:gd name="T90" fmla="*/ 790210 w 2125663"/>
              <a:gd name="T91" fmla="*/ 732864 h 1811338"/>
              <a:gd name="T92" fmla="*/ 826306 w 2125663"/>
              <a:gd name="T93" fmla="*/ 873920 h 1811338"/>
              <a:gd name="T94" fmla="*/ 818064 w 2125663"/>
              <a:gd name="T95" fmla="*/ 959237 h 1811338"/>
              <a:gd name="T96" fmla="*/ 780831 w 2125663"/>
              <a:gd name="T97" fmla="*/ 1048534 h 1811338"/>
              <a:gd name="T98" fmla="*/ 687607 w 2125663"/>
              <a:gd name="T99" fmla="*/ 1148922 h 1811338"/>
              <a:gd name="T100" fmla="*/ 588983 w 2125663"/>
              <a:gd name="T101" fmla="*/ 1190727 h 1811338"/>
              <a:gd name="T102" fmla="*/ 525033 w 2125663"/>
              <a:gd name="T103" fmla="*/ 1182480 h 1811338"/>
              <a:gd name="T104" fmla="*/ 421293 w 2125663"/>
              <a:gd name="T105" fmla="*/ 1115081 h 1811338"/>
              <a:gd name="T106" fmla="*/ 345406 w 2125663"/>
              <a:gd name="T107" fmla="*/ 1002463 h 1811338"/>
              <a:gd name="T108" fmla="*/ 325511 w 2125663"/>
              <a:gd name="T109" fmla="*/ 929092 h 1811338"/>
              <a:gd name="T110" fmla="*/ 330627 w 2125663"/>
              <a:gd name="T111" fmla="*/ 813915 h 1811338"/>
              <a:gd name="T112" fmla="*/ 388324 w 2125663"/>
              <a:gd name="T113" fmla="*/ 686510 h 1811338"/>
              <a:gd name="T114" fmla="*/ 482400 w 2125663"/>
              <a:gd name="T115" fmla="*/ 608303 h 1811338"/>
              <a:gd name="T116" fmla="*/ 542939 w 2125663"/>
              <a:gd name="T117" fmla="*/ 589534 h 1811338"/>
              <a:gd name="T118" fmla="*/ 0 w 2125663"/>
              <a:gd name="T119" fmla="*/ 0 h 1811338"/>
              <a:gd name="T120" fmla="*/ 174993 w 2125663"/>
              <a:gd name="T121" fmla="*/ 1118883 h 181133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125663" h="1811338">
                <a:moveTo>
                  <a:pt x="470017" y="1320800"/>
                </a:moveTo>
                <a:lnTo>
                  <a:pt x="470335" y="1343069"/>
                </a:lnTo>
                <a:lnTo>
                  <a:pt x="471286" y="1364382"/>
                </a:lnTo>
                <a:lnTo>
                  <a:pt x="472238" y="1385696"/>
                </a:lnTo>
                <a:lnTo>
                  <a:pt x="473190" y="1406374"/>
                </a:lnTo>
                <a:lnTo>
                  <a:pt x="474459" y="1426415"/>
                </a:lnTo>
                <a:lnTo>
                  <a:pt x="476363" y="1446139"/>
                </a:lnTo>
                <a:lnTo>
                  <a:pt x="478267" y="1464908"/>
                </a:lnTo>
                <a:lnTo>
                  <a:pt x="480170" y="1483677"/>
                </a:lnTo>
                <a:lnTo>
                  <a:pt x="482074" y="1501491"/>
                </a:lnTo>
                <a:lnTo>
                  <a:pt x="484612" y="1518988"/>
                </a:lnTo>
                <a:lnTo>
                  <a:pt x="487468" y="1535530"/>
                </a:lnTo>
                <a:lnTo>
                  <a:pt x="490323" y="1552072"/>
                </a:lnTo>
                <a:lnTo>
                  <a:pt x="493179" y="1567660"/>
                </a:lnTo>
                <a:lnTo>
                  <a:pt x="496352" y="1582611"/>
                </a:lnTo>
                <a:lnTo>
                  <a:pt x="500159" y="1597563"/>
                </a:lnTo>
                <a:lnTo>
                  <a:pt x="503649" y="1611560"/>
                </a:lnTo>
                <a:lnTo>
                  <a:pt x="507774" y="1624921"/>
                </a:lnTo>
                <a:lnTo>
                  <a:pt x="511899" y="1637646"/>
                </a:lnTo>
                <a:lnTo>
                  <a:pt x="516341" y="1650052"/>
                </a:lnTo>
                <a:lnTo>
                  <a:pt x="520783" y="1661505"/>
                </a:lnTo>
                <a:lnTo>
                  <a:pt x="525859" y="1672639"/>
                </a:lnTo>
                <a:lnTo>
                  <a:pt x="530936" y="1683137"/>
                </a:lnTo>
                <a:lnTo>
                  <a:pt x="536329" y="1692998"/>
                </a:lnTo>
                <a:lnTo>
                  <a:pt x="541723" y="1702224"/>
                </a:lnTo>
                <a:lnTo>
                  <a:pt x="547752" y="1710813"/>
                </a:lnTo>
                <a:lnTo>
                  <a:pt x="553463" y="1718766"/>
                </a:lnTo>
                <a:lnTo>
                  <a:pt x="559808" y="1726083"/>
                </a:lnTo>
                <a:lnTo>
                  <a:pt x="566154" y="1732763"/>
                </a:lnTo>
                <a:lnTo>
                  <a:pt x="573134" y="1739125"/>
                </a:lnTo>
                <a:lnTo>
                  <a:pt x="580114" y="1744215"/>
                </a:lnTo>
                <a:lnTo>
                  <a:pt x="587412" y="1749305"/>
                </a:lnTo>
                <a:lnTo>
                  <a:pt x="594709" y="1753123"/>
                </a:lnTo>
                <a:lnTo>
                  <a:pt x="594709" y="1499901"/>
                </a:lnTo>
                <a:lnTo>
                  <a:pt x="591537" y="1499264"/>
                </a:lnTo>
                <a:lnTo>
                  <a:pt x="588047" y="1498310"/>
                </a:lnTo>
                <a:lnTo>
                  <a:pt x="584874" y="1497038"/>
                </a:lnTo>
                <a:lnTo>
                  <a:pt x="582018" y="1495765"/>
                </a:lnTo>
                <a:lnTo>
                  <a:pt x="579163" y="1494175"/>
                </a:lnTo>
                <a:lnTo>
                  <a:pt x="576307" y="1491948"/>
                </a:lnTo>
                <a:lnTo>
                  <a:pt x="573769" y="1489721"/>
                </a:lnTo>
                <a:lnTo>
                  <a:pt x="571548" y="1487494"/>
                </a:lnTo>
                <a:lnTo>
                  <a:pt x="569327" y="1484949"/>
                </a:lnTo>
                <a:lnTo>
                  <a:pt x="567106" y="1482404"/>
                </a:lnTo>
                <a:lnTo>
                  <a:pt x="565519" y="1479223"/>
                </a:lnTo>
                <a:lnTo>
                  <a:pt x="564250" y="1476360"/>
                </a:lnTo>
                <a:lnTo>
                  <a:pt x="563298" y="1473179"/>
                </a:lnTo>
                <a:lnTo>
                  <a:pt x="562347" y="1469998"/>
                </a:lnTo>
                <a:lnTo>
                  <a:pt x="562029" y="1466180"/>
                </a:lnTo>
                <a:lnTo>
                  <a:pt x="561712" y="1462999"/>
                </a:lnTo>
                <a:lnTo>
                  <a:pt x="561712" y="1425143"/>
                </a:lnTo>
                <a:lnTo>
                  <a:pt x="562029" y="1421007"/>
                </a:lnTo>
                <a:lnTo>
                  <a:pt x="562664" y="1417508"/>
                </a:lnTo>
                <a:lnTo>
                  <a:pt x="563616" y="1414009"/>
                </a:lnTo>
                <a:lnTo>
                  <a:pt x="564885" y="1410191"/>
                </a:lnTo>
                <a:lnTo>
                  <a:pt x="566154" y="1407010"/>
                </a:lnTo>
                <a:lnTo>
                  <a:pt x="568375" y="1403829"/>
                </a:lnTo>
                <a:lnTo>
                  <a:pt x="570596" y="1400966"/>
                </a:lnTo>
                <a:lnTo>
                  <a:pt x="572817" y="1398103"/>
                </a:lnTo>
                <a:lnTo>
                  <a:pt x="575673" y="1395558"/>
                </a:lnTo>
                <a:lnTo>
                  <a:pt x="578528" y="1393649"/>
                </a:lnTo>
                <a:lnTo>
                  <a:pt x="581701" y="1391741"/>
                </a:lnTo>
                <a:lnTo>
                  <a:pt x="584874" y="1390150"/>
                </a:lnTo>
                <a:lnTo>
                  <a:pt x="588364" y="1388878"/>
                </a:lnTo>
                <a:lnTo>
                  <a:pt x="592171" y="1387605"/>
                </a:lnTo>
                <a:lnTo>
                  <a:pt x="595979" y="1386969"/>
                </a:lnTo>
                <a:lnTo>
                  <a:pt x="599786" y="1386969"/>
                </a:lnTo>
                <a:lnTo>
                  <a:pt x="682597" y="1386969"/>
                </a:lnTo>
                <a:lnTo>
                  <a:pt x="686721" y="1386969"/>
                </a:lnTo>
                <a:lnTo>
                  <a:pt x="690529" y="1387605"/>
                </a:lnTo>
                <a:lnTo>
                  <a:pt x="694019" y="1388878"/>
                </a:lnTo>
                <a:lnTo>
                  <a:pt x="697826" y="1390150"/>
                </a:lnTo>
                <a:lnTo>
                  <a:pt x="700999" y="1391741"/>
                </a:lnTo>
                <a:lnTo>
                  <a:pt x="704172" y="1393649"/>
                </a:lnTo>
                <a:lnTo>
                  <a:pt x="707345" y="1395558"/>
                </a:lnTo>
                <a:lnTo>
                  <a:pt x="709883" y="1398103"/>
                </a:lnTo>
                <a:lnTo>
                  <a:pt x="712104" y="1400966"/>
                </a:lnTo>
                <a:lnTo>
                  <a:pt x="714325" y="1403829"/>
                </a:lnTo>
                <a:lnTo>
                  <a:pt x="716229" y="1407010"/>
                </a:lnTo>
                <a:lnTo>
                  <a:pt x="718132" y="1410191"/>
                </a:lnTo>
                <a:lnTo>
                  <a:pt x="719402" y="1414009"/>
                </a:lnTo>
                <a:lnTo>
                  <a:pt x="720353" y="1417508"/>
                </a:lnTo>
                <a:lnTo>
                  <a:pt x="720671" y="1421007"/>
                </a:lnTo>
                <a:lnTo>
                  <a:pt x="720988" y="1425143"/>
                </a:lnTo>
                <a:lnTo>
                  <a:pt x="720988" y="1462999"/>
                </a:lnTo>
                <a:lnTo>
                  <a:pt x="720988" y="1466180"/>
                </a:lnTo>
                <a:lnTo>
                  <a:pt x="720353" y="1469998"/>
                </a:lnTo>
                <a:lnTo>
                  <a:pt x="719719" y="1473179"/>
                </a:lnTo>
                <a:lnTo>
                  <a:pt x="718450" y="1476360"/>
                </a:lnTo>
                <a:lnTo>
                  <a:pt x="716863" y="1479223"/>
                </a:lnTo>
                <a:lnTo>
                  <a:pt x="715277" y="1482404"/>
                </a:lnTo>
                <a:lnTo>
                  <a:pt x="713373" y="1484949"/>
                </a:lnTo>
                <a:lnTo>
                  <a:pt x="711469" y="1487494"/>
                </a:lnTo>
                <a:lnTo>
                  <a:pt x="708931" y="1489721"/>
                </a:lnTo>
                <a:lnTo>
                  <a:pt x="706710" y="1491948"/>
                </a:lnTo>
                <a:lnTo>
                  <a:pt x="703537" y="1494175"/>
                </a:lnTo>
                <a:lnTo>
                  <a:pt x="700682" y="1495765"/>
                </a:lnTo>
                <a:lnTo>
                  <a:pt x="697826" y="1497038"/>
                </a:lnTo>
                <a:lnTo>
                  <a:pt x="694653" y="1498310"/>
                </a:lnTo>
                <a:lnTo>
                  <a:pt x="691163" y="1499264"/>
                </a:lnTo>
                <a:lnTo>
                  <a:pt x="687991" y="1499901"/>
                </a:lnTo>
                <a:lnTo>
                  <a:pt x="687991" y="1753123"/>
                </a:lnTo>
                <a:lnTo>
                  <a:pt x="695605" y="1749305"/>
                </a:lnTo>
                <a:lnTo>
                  <a:pt x="702586" y="1744215"/>
                </a:lnTo>
                <a:lnTo>
                  <a:pt x="709566" y="1739125"/>
                </a:lnTo>
                <a:lnTo>
                  <a:pt x="716229" y="1732763"/>
                </a:lnTo>
                <a:lnTo>
                  <a:pt x="722892" y="1726083"/>
                </a:lnTo>
                <a:lnTo>
                  <a:pt x="729237" y="1718766"/>
                </a:lnTo>
                <a:lnTo>
                  <a:pt x="734948" y="1710813"/>
                </a:lnTo>
                <a:lnTo>
                  <a:pt x="740977" y="1702224"/>
                </a:lnTo>
                <a:lnTo>
                  <a:pt x="746371" y="1692998"/>
                </a:lnTo>
                <a:lnTo>
                  <a:pt x="751447" y="1683137"/>
                </a:lnTo>
                <a:lnTo>
                  <a:pt x="756841" y="1672639"/>
                </a:lnTo>
                <a:lnTo>
                  <a:pt x="761600" y="1661505"/>
                </a:lnTo>
                <a:lnTo>
                  <a:pt x="766359" y="1650052"/>
                </a:lnTo>
                <a:lnTo>
                  <a:pt x="770801" y="1637646"/>
                </a:lnTo>
                <a:lnTo>
                  <a:pt x="774926" y="1624921"/>
                </a:lnTo>
                <a:lnTo>
                  <a:pt x="779051" y="1611560"/>
                </a:lnTo>
                <a:lnTo>
                  <a:pt x="782541" y="1597563"/>
                </a:lnTo>
                <a:lnTo>
                  <a:pt x="786031" y="1582611"/>
                </a:lnTo>
                <a:lnTo>
                  <a:pt x="789521" y="1567660"/>
                </a:lnTo>
                <a:lnTo>
                  <a:pt x="792377" y="1552072"/>
                </a:lnTo>
                <a:lnTo>
                  <a:pt x="795232" y="1535530"/>
                </a:lnTo>
                <a:lnTo>
                  <a:pt x="797770" y="1518988"/>
                </a:lnTo>
                <a:lnTo>
                  <a:pt x="800626" y="1501491"/>
                </a:lnTo>
                <a:lnTo>
                  <a:pt x="802530" y="1483677"/>
                </a:lnTo>
                <a:lnTo>
                  <a:pt x="804751" y="1464908"/>
                </a:lnTo>
                <a:lnTo>
                  <a:pt x="806337" y="1446139"/>
                </a:lnTo>
                <a:lnTo>
                  <a:pt x="807923" y="1426415"/>
                </a:lnTo>
                <a:lnTo>
                  <a:pt x="809193" y="1406374"/>
                </a:lnTo>
                <a:lnTo>
                  <a:pt x="810779" y="1385696"/>
                </a:lnTo>
                <a:lnTo>
                  <a:pt x="811731" y="1364382"/>
                </a:lnTo>
                <a:lnTo>
                  <a:pt x="812365" y="1343069"/>
                </a:lnTo>
                <a:lnTo>
                  <a:pt x="813000" y="1320800"/>
                </a:lnTo>
                <a:lnTo>
                  <a:pt x="840921" y="1322709"/>
                </a:lnTo>
                <a:lnTo>
                  <a:pt x="866621" y="1324300"/>
                </a:lnTo>
                <a:lnTo>
                  <a:pt x="909771" y="1327481"/>
                </a:lnTo>
                <a:lnTo>
                  <a:pt x="938644" y="1330026"/>
                </a:lnTo>
                <a:lnTo>
                  <a:pt x="948797" y="1330980"/>
                </a:lnTo>
                <a:lnTo>
                  <a:pt x="956729" y="1331298"/>
                </a:lnTo>
                <a:lnTo>
                  <a:pt x="964661" y="1331934"/>
                </a:lnTo>
                <a:lnTo>
                  <a:pt x="972593" y="1332889"/>
                </a:lnTo>
                <a:lnTo>
                  <a:pt x="980208" y="1334161"/>
                </a:lnTo>
                <a:lnTo>
                  <a:pt x="987823" y="1335752"/>
                </a:lnTo>
                <a:lnTo>
                  <a:pt x="995437" y="1337979"/>
                </a:lnTo>
                <a:lnTo>
                  <a:pt x="1002418" y="1340205"/>
                </a:lnTo>
                <a:lnTo>
                  <a:pt x="1009715" y="1343387"/>
                </a:lnTo>
                <a:lnTo>
                  <a:pt x="1016378" y="1346250"/>
                </a:lnTo>
                <a:lnTo>
                  <a:pt x="1023358" y="1349749"/>
                </a:lnTo>
                <a:lnTo>
                  <a:pt x="1030021" y="1353885"/>
                </a:lnTo>
                <a:lnTo>
                  <a:pt x="1036050" y="1357702"/>
                </a:lnTo>
                <a:lnTo>
                  <a:pt x="1042395" y="1361837"/>
                </a:lnTo>
                <a:lnTo>
                  <a:pt x="1048106" y="1366927"/>
                </a:lnTo>
                <a:lnTo>
                  <a:pt x="1053817" y="1371699"/>
                </a:lnTo>
                <a:lnTo>
                  <a:pt x="1059211" y="1377107"/>
                </a:lnTo>
                <a:lnTo>
                  <a:pt x="1064605" y="1382197"/>
                </a:lnTo>
                <a:lnTo>
                  <a:pt x="1069364" y="1388241"/>
                </a:lnTo>
                <a:lnTo>
                  <a:pt x="1073806" y="1393967"/>
                </a:lnTo>
                <a:lnTo>
                  <a:pt x="1078248" y="1400012"/>
                </a:lnTo>
                <a:lnTo>
                  <a:pt x="1082373" y="1406374"/>
                </a:lnTo>
                <a:lnTo>
                  <a:pt x="1085863" y="1413054"/>
                </a:lnTo>
                <a:lnTo>
                  <a:pt x="1089670" y="1419735"/>
                </a:lnTo>
                <a:lnTo>
                  <a:pt x="1092843" y="1426734"/>
                </a:lnTo>
                <a:lnTo>
                  <a:pt x="1095381" y="1433732"/>
                </a:lnTo>
                <a:lnTo>
                  <a:pt x="1097920" y="1441049"/>
                </a:lnTo>
                <a:lnTo>
                  <a:pt x="1100141" y="1448684"/>
                </a:lnTo>
                <a:lnTo>
                  <a:pt x="1101727" y="1456000"/>
                </a:lnTo>
                <a:lnTo>
                  <a:pt x="1103314" y="1463635"/>
                </a:lnTo>
                <a:lnTo>
                  <a:pt x="1104265" y="1471588"/>
                </a:lnTo>
                <a:lnTo>
                  <a:pt x="1104900" y="1479541"/>
                </a:lnTo>
                <a:lnTo>
                  <a:pt x="1104900" y="1487494"/>
                </a:lnTo>
                <a:lnTo>
                  <a:pt x="1104900" y="1686000"/>
                </a:lnTo>
                <a:lnTo>
                  <a:pt x="1104900" y="1690135"/>
                </a:lnTo>
                <a:lnTo>
                  <a:pt x="1104265" y="1693953"/>
                </a:lnTo>
                <a:lnTo>
                  <a:pt x="1103631" y="1697770"/>
                </a:lnTo>
                <a:lnTo>
                  <a:pt x="1102362" y="1701906"/>
                </a:lnTo>
                <a:lnTo>
                  <a:pt x="1101093" y="1705405"/>
                </a:lnTo>
                <a:lnTo>
                  <a:pt x="1099189" y="1709222"/>
                </a:lnTo>
                <a:lnTo>
                  <a:pt x="1096968" y="1713040"/>
                </a:lnTo>
                <a:lnTo>
                  <a:pt x="1094430" y="1716221"/>
                </a:lnTo>
                <a:lnTo>
                  <a:pt x="1091891" y="1719720"/>
                </a:lnTo>
                <a:lnTo>
                  <a:pt x="1089036" y="1722901"/>
                </a:lnTo>
                <a:lnTo>
                  <a:pt x="1085546" y="1726719"/>
                </a:lnTo>
                <a:lnTo>
                  <a:pt x="1082056" y="1729900"/>
                </a:lnTo>
                <a:lnTo>
                  <a:pt x="1078248" y="1732763"/>
                </a:lnTo>
                <a:lnTo>
                  <a:pt x="1074124" y="1736262"/>
                </a:lnTo>
                <a:lnTo>
                  <a:pt x="1069682" y="1739125"/>
                </a:lnTo>
                <a:lnTo>
                  <a:pt x="1065240" y="1741989"/>
                </a:lnTo>
                <a:lnTo>
                  <a:pt x="1055404" y="1748033"/>
                </a:lnTo>
                <a:lnTo>
                  <a:pt x="1044299" y="1753441"/>
                </a:lnTo>
                <a:lnTo>
                  <a:pt x="1032560" y="1758531"/>
                </a:lnTo>
                <a:lnTo>
                  <a:pt x="1019868" y="1763939"/>
                </a:lnTo>
                <a:lnTo>
                  <a:pt x="1005908" y="1768392"/>
                </a:lnTo>
                <a:lnTo>
                  <a:pt x="991630" y="1773164"/>
                </a:lnTo>
                <a:lnTo>
                  <a:pt x="976718" y="1777300"/>
                </a:lnTo>
                <a:lnTo>
                  <a:pt x="960854" y="1781117"/>
                </a:lnTo>
                <a:lnTo>
                  <a:pt x="944038" y="1784934"/>
                </a:lnTo>
                <a:lnTo>
                  <a:pt x="927222" y="1788434"/>
                </a:lnTo>
                <a:lnTo>
                  <a:pt x="909454" y="1791615"/>
                </a:lnTo>
                <a:lnTo>
                  <a:pt x="891369" y="1794796"/>
                </a:lnTo>
                <a:lnTo>
                  <a:pt x="872332" y="1797341"/>
                </a:lnTo>
                <a:lnTo>
                  <a:pt x="853295" y="1799886"/>
                </a:lnTo>
                <a:lnTo>
                  <a:pt x="833941" y="1801795"/>
                </a:lnTo>
                <a:lnTo>
                  <a:pt x="813952" y="1804022"/>
                </a:lnTo>
                <a:lnTo>
                  <a:pt x="793328" y="1805930"/>
                </a:lnTo>
                <a:lnTo>
                  <a:pt x="773022" y="1807203"/>
                </a:lnTo>
                <a:lnTo>
                  <a:pt x="752399" y="1808475"/>
                </a:lnTo>
                <a:lnTo>
                  <a:pt x="731458" y="1809748"/>
                </a:lnTo>
                <a:lnTo>
                  <a:pt x="710200" y="1810384"/>
                </a:lnTo>
                <a:lnTo>
                  <a:pt x="688942" y="1811020"/>
                </a:lnTo>
                <a:lnTo>
                  <a:pt x="667684" y="1811338"/>
                </a:lnTo>
                <a:lnTo>
                  <a:pt x="646427" y="1811338"/>
                </a:lnTo>
                <a:lnTo>
                  <a:pt x="625486" y="1811338"/>
                </a:lnTo>
                <a:lnTo>
                  <a:pt x="603911" y="1811020"/>
                </a:lnTo>
                <a:lnTo>
                  <a:pt x="582653" y="1810384"/>
                </a:lnTo>
                <a:lnTo>
                  <a:pt x="561395" y="1809748"/>
                </a:lnTo>
                <a:lnTo>
                  <a:pt x="540137" y="1808475"/>
                </a:lnTo>
                <a:lnTo>
                  <a:pt x="518879" y="1807203"/>
                </a:lnTo>
                <a:lnTo>
                  <a:pt x="498573" y="1805930"/>
                </a:lnTo>
                <a:lnTo>
                  <a:pt x="477632" y="1804022"/>
                </a:lnTo>
                <a:lnTo>
                  <a:pt x="457326" y="1801795"/>
                </a:lnTo>
                <a:lnTo>
                  <a:pt x="437337" y="1799886"/>
                </a:lnTo>
                <a:lnTo>
                  <a:pt x="417983" y="1797341"/>
                </a:lnTo>
                <a:lnTo>
                  <a:pt x="398629" y="1794796"/>
                </a:lnTo>
                <a:lnTo>
                  <a:pt x="379909" y="1791615"/>
                </a:lnTo>
                <a:lnTo>
                  <a:pt x="361824" y="1788434"/>
                </a:lnTo>
                <a:lnTo>
                  <a:pt x="344056" y="1784934"/>
                </a:lnTo>
                <a:lnTo>
                  <a:pt x="327240" y="1781117"/>
                </a:lnTo>
                <a:lnTo>
                  <a:pt x="310741" y="1777300"/>
                </a:lnTo>
                <a:lnTo>
                  <a:pt x="295195" y="1773164"/>
                </a:lnTo>
                <a:lnTo>
                  <a:pt x="280600" y="1768392"/>
                </a:lnTo>
                <a:lnTo>
                  <a:pt x="266322" y="1763939"/>
                </a:lnTo>
                <a:lnTo>
                  <a:pt x="252996" y="1758531"/>
                </a:lnTo>
                <a:lnTo>
                  <a:pt x="240622" y="1753441"/>
                </a:lnTo>
                <a:lnTo>
                  <a:pt x="229517" y="1748033"/>
                </a:lnTo>
                <a:lnTo>
                  <a:pt x="219047" y="1741989"/>
                </a:lnTo>
                <a:lnTo>
                  <a:pt x="214288" y="1739125"/>
                </a:lnTo>
                <a:lnTo>
                  <a:pt x="209846" y="1736262"/>
                </a:lnTo>
                <a:lnTo>
                  <a:pt x="205404" y="1732763"/>
                </a:lnTo>
                <a:lnTo>
                  <a:pt x="201596" y="1729900"/>
                </a:lnTo>
                <a:lnTo>
                  <a:pt x="198106" y="1726719"/>
                </a:lnTo>
                <a:lnTo>
                  <a:pt x="194299" y="1722901"/>
                </a:lnTo>
                <a:lnTo>
                  <a:pt x="191443" y="1719720"/>
                </a:lnTo>
                <a:lnTo>
                  <a:pt x="188588" y="1716221"/>
                </a:lnTo>
                <a:lnTo>
                  <a:pt x="186367" y="1713040"/>
                </a:lnTo>
                <a:lnTo>
                  <a:pt x="183828" y="1709222"/>
                </a:lnTo>
                <a:lnTo>
                  <a:pt x="181925" y="1705405"/>
                </a:lnTo>
                <a:lnTo>
                  <a:pt x="180338" y="1701906"/>
                </a:lnTo>
                <a:lnTo>
                  <a:pt x="179386" y="1697770"/>
                </a:lnTo>
                <a:lnTo>
                  <a:pt x="178435" y="1693953"/>
                </a:lnTo>
                <a:lnTo>
                  <a:pt x="177800" y="1690135"/>
                </a:lnTo>
                <a:lnTo>
                  <a:pt x="177800" y="1686000"/>
                </a:lnTo>
                <a:lnTo>
                  <a:pt x="177800" y="1487494"/>
                </a:lnTo>
                <a:lnTo>
                  <a:pt x="178117" y="1479541"/>
                </a:lnTo>
                <a:lnTo>
                  <a:pt x="178435" y="1471588"/>
                </a:lnTo>
                <a:lnTo>
                  <a:pt x="179386" y="1463635"/>
                </a:lnTo>
                <a:lnTo>
                  <a:pt x="180973" y="1456000"/>
                </a:lnTo>
                <a:lnTo>
                  <a:pt x="182559" y="1448684"/>
                </a:lnTo>
                <a:lnTo>
                  <a:pt x="184463" y="1441049"/>
                </a:lnTo>
                <a:lnTo>
                  <a:pt x="187318" y="1433732"/>
                </a:lnTo>
                <a:lnTo>
                  <a:pt x="190174" y="1426734"/>
                </a:lnTo>
                <a:lnTo>
                  <a:pt x="193030" y="1419735"/>
                </a:lnTo>
                <a:lnTo>
                  <a:pt x="196520" y="1413054"/>
                </a:lnTo>
                <a:lnTo>
                  <a:pt x="200327" y="1406374"/>
                </a:lnTo>
                <a:lnTo>
                  <a:pt x="204452" y="1400012"/>
                </a:lnTo>
                <a:lnTo>
                  <a:pt x="208576" y="1393967"/>
                </a:lnTo>
                <a:lnTo>
                  <a:pt x="213336" y="1388241"/>
                </a:lnTo>
                <a:lnTo>
                  <a:pt x="218095" y="1382197"/>
                </a:lnTo>
                <a:lnTo>
                  <a:pt x="223489" y="1377107"/>
                </a:lnTo>
                <a:lnTo>
                  <a:pt x="228883" y="1371699"/>
                </a:lnTo>
                <a:lnTo>
                  <a:pt x="234594" y="1366927"/>
                </a:lnTo>
                <a:lnTo>
                  <a:pt x="240305" y="1361837"/>
                </a:lnTo>
                <a:lnTo>
                  <a:pt x="246650" y="1357702"/>
                </a:lnTo>
                <a:lnTo>
                  <a:pt x="252679" y="1353885"/>
                </a:lnTo>
                <a:lnTo>
                  <a:pt x="259659" y="1349749"/>
                </a:lnTo>
                <a:lnTo>
                  <a:pt x="266005" y="1346250"/>
                </a:lnTo>
                <a:lnTo>
                  <a:pt x="272985" y="1343387"/>
                </a:lnTo>
                <a:lnTo>
                  <a:pt x="280282" y="1340205"/>
                </a:lnTo>
                <a:lnTo>
                  <a:pt x="287263" y="1337979"/>
                </a:lnTo>
                <a:lnTo>
                  <a:pt x="294877" y="1335752"/>
                </a:lnTo>
                <a:lnTo>
                  <a:pt x="302492" y="1334161"/>
                </a:lnTo>
                <a:lnTo>
                  <a:pt x="310107" y="1332889"/>
                </a:lnTo>
                <a:lnTo>
                  <a:pt x="318039" y="1331934"/>
                </a:lnTo>
                <a:lnTo>
                  <a:pt x="325971" y="1331298"/>
                </a:lnTo>
                <a:lnTo>
                  <a:pt x="333903" y="1330980"/>
                </a:lnTo>
                <a:lnTo>
                  <a:pt x="344056" y="1330026"/>
                </a:lnTo>
                <a:lnTo>
                  <a:pt x="372929" y="1327481"/>
                </a:lnTo>
                <a:lnTo>
                  <a:pt x="415762" y="1324300"/>
                </a:lnTo>
                <a:lnTo>
                  <a:pt x="441779" y="1322709"/>
                </a:lnTo>
                <a:lnTo>
                  <a:pt x="470017" y="1320800"/>
                </a:lnTo>
                <a:close/>
                <a:moveTo>
                  <a:pt x="1004887" y="995363"/>
                </a:moveTo>
                <a:lnTo>
                  <a:pt x="1176337" y="995363"/>
                </a:lnTo>
                <a:lnTo>
                  <a:pt x="1176337" y="1265238"/>
                </a:lnTo>
                <a:lnTo>
                  <a:pt x="1004887" y="1265238"/>
                </a:lnTo>
                <a:lnTo>
                  <a:pt x="1004887" y="995363"/>
                </a:lnTo>
                <a:close/>
                <a:moveTo>
                  <a:pt x="493561" y="847408"/>
                </a:moveTo>
                <a:lnTo>
                  <a:pt x="491024" y="847726"/>
                </a:lnTo>
                <a:lnTo>
                  <a:pt x="488804" y="848043"/>
                </a:lnTo>
                <a:lnTo>
                  <a:pt x="485950" y="848996"/>
                </a:lnTo>
                <a:lnTo>
                  <a:pt x="483730" y="849948"/>
                </a:lnTo>
                <a:lnTo>
                  <a:pt x="481510" y="851218"/>
                </a:lnTo>
                <a:lnTo>
                  <a:pt x="479290" y="852806"/>
                </a:lnTo>
                <a:lnTo>
                  <a:pt x="475167" y="856933"/>
                </a:lnTo>
                <a:lnTo>
                  <a:pt x="470727" y="861061"/>
                </a:lnTo>
                <a:lnTo>
                  <a:pt x="466604" y="865823"/>
                </a:lnTo>
                <a:lnTo>
                  <a:pt x="462482" y="871221"/>
                </a:lnTo>
                <a:lnTo>
                  <a:pt x="454553" y="882651"/>
                </a:lnTo>
                <a:lnTo>
                  <a:pt x="448527" y="890906"/>
                </a:lnTo>
                <a:lnTo>
                  <a:pt x="442819" y="899478"/>
                </a:lnTo>
                <a:lnTo>
                  <a:pt x="436793" y="908368"/>
                </a:lnTo>
                <a:lnTo>
                  <a:pt x="431402" y="917893"/>
                </a:lnTo>
                <a:lnTo>
                  <a:pt x="429499" y="926783"/>
                </a:lnTo>
                <a:lnTo>
                  <a:pt x="427596" y="935673"/>
                </a:lnTo>
                <a:lnTo>
                  <a:pt x="426010" y="945198"/>
                </a:lnTo>
                <a:lnTo>
                  <a:pt x="424742" y="954406"/>
                </a:lnTo>
                <a:lnTo>
                  <a:pt x="423790" y="963931"/>
                </a:lnTo>
                <a:lnTo>
                  <a:pt x="423156" y="973773"/>
                </a:lnTo>
                <a:lnTo>
                  <a:pt x="422839" y="982981"/>
                </a:lnTo>
                <a:lnTo>
                  <a:pt x="422839" y="992823"/>
                </a:lnTo>
                <a:lnTo>
                  <a:pt x="423156" y="1007111"/>
                </a:lnTo>
                <a:lnTo>
                  <a:pt x="424107" y="1020764"/>
                </a:lnTo>
                <a:lnTo>
                  <a:pt x="426010" y="1034099"/>
                </a:lnTo>
                <a:lnTo>
                  <a:pt x="428547" y="1047434"/>
                </a:lnTo>
                <a:lnTo>
                  <a:pt x="432036" y="1060769"/>
                </a:lnTo>
                <a:lnTo>
                  <a:pt x="435525" y="1073469"/>
                </a:lnTo>
                <a:lnTo>
                  <a:pt x="439965" y="1086169"/>
                </a:lnTo>
                <a:lnTo>
                  <a:pt x="445039" y="1098551"/>
                </a:lnTo>
                <a:lnTo>
                  <a:pt x="450430" y="1110934"/>
                </a:lnTo>
                <a:lnTo>
                  <a:pt x="456456" y="1122999"/>
                </a:lnTo>
                <a:lnTo>
                  <a:pt x="462799" y="1134429"/>
                </a:lnTo>
                <a:lnTo>
                  <a:pt x="469459" y="1145541"/>
                </a:lnTo>
                <a:lnTo>
                  <a:pt x="477070" y="1156019"/>
                </a:lnTo>
                <a:lnTo>
                  <a:pt x="484364" y="1166496"/>
                </a:lnTo>
                <a:lnTo>
                  <a:pt x="492293" y="1176656"/>
                </a:lnTo>
                <a:lnTo>
                  <a:pt x="500539" y="1186181"/>
                </a:lnTo>
                <a:lnTo>
                  <a:pt x="508784" y="1195389"/>
                </a:lnTo>
                <a:lnTo>
                  <a:pt x="517347" y="1204279"/>
                </a:lnTo>
                <a:lnTo>
                  <a:pt x="526227" y="1212216"/>
                </a:lnTo>
                <a:lnTo>
                  <a:pt x="535107" y="1220154"/>
                </a:lnTo>
                <a:lnTo>
                  <a:pt x="543987" y="1227456"/>
                </a:lnTo>
                <a:lnTo>
                  <a:pt x="553184" y="1234124"/>
                </a:lnTo>
                <a:lnTo>
                  <a:pt x="562381" y="1240474"/>
                </a:lnTo>
                <a:lnTo>
                  <a:pt x="571578" y="1245871"/>
                </a:lnTo>
                <a:lnTo>
                  <a:pt x="580775" y="1250951"/>
                </a:lnTo>
                <a:lnTo>
                  <a:pt x="589655" y="1255079"/>
                </a:lnTo>
                <a:lnTo>
                  <a:pt x="598853" y="1258889"/>
                </a:lnTo>
                <a:lnTo>
                  <a:pt x="607732" y="1262381"/>
                </a:lnTo>
                <a:lnTo>
                  <a:pt x="616612" y="1264604"/>
                </a:lnTo>
                <a:lnTo>
                  <a:pt x="624858" y="1266509"/>
                </a:lnTo>
                <a:lnTo>
                  <a:pt x="633421" y="1267461"/>
                </a:lnTo>
                <a:lnTo>
                  <a:pt x="641349" y="1267779"/>
                </a:lnTo>
                <a:lnTo>
                  <a:pt x="649595" y="1267461"/>
                </a:lnTo>
                <a:lnTo>
                  <a:pt x="657524" y="1266509"/>
                </a:lnTo>
                <a:lnTo>
                  <a:pt x="666404" y="1264604"/>
                </a:lnTo>
                <a:lnTo>
                  <a:pt x="674967" y="1262381"/>
                </a:lnTo>
                <a:lnTo>
                  <a:pt x="684164" y="1258889"/>
                </a:lnTo>
                <a:lnTo>
                  <a:pt x="692726" y="1255079"/>
                </a:lnTo>
                <a:lnTo>
                  <a:pt x="701924" y="1250951"/>
                </a:lnTo>
                <a:lnTo>
                  <a:pt x="711121" y="1245871"/>
                </a:lnTo>
                <a:lnTo>
                  <a:pt x="720318" y="1240474"/>
                </a:lnTo>
                <a:lnTo>
                  <a:pt x="729515" y="1234124"/>
                </a:lnTo>
                <a:lnTo>
                  <a:pt x="738395" y="1227456"/>
                </a:lnTo>
                <a:lnTo>
                  <a:pt x="747592" y="1220154"/>
                </a:lnTo>
                <a:lnTo>
                  <a:pt x="756472" y="1212216"/>
                </a:lnTo>
                <a:lnTo>
                  <a:pt x="765352" y="1204279"/>
                </a:lnTo>
                <a:lnTo>
                  <a:pt x="773915" y="1195389"/>
                </a:lnTo>
                <a:lnTo>
                  <a:pt x="782160" y="1186181"/>
                </a:lnTo>
                <a:lnTo>
                  <a:pt x="790406" y="1176656"/>
                </a:lnTo>
                <a:lnTo>
                  <a:pt x="798652" y="1166496"/>
                </a:lnTo>
                <a:lnTo>
                  <a:pt x="805946" y="1156019"/>
                </a:lnTo>
                <a:lnTo>
                  <a:pt x="813240" y="1145541"/>
                </a:lnTo>
                <a:lnTo>
                  <a:pt x="819900" y="1134429"/>
                </a:lnTo>
                <a:lnTo>
                  <a:pt x="826243" y="1122999"/>
                </a:lnTo>
                <a:lnTo>
                  <a:pt x="831952" y="1110934"/>
                </a:lnTo>
                <a:lnTo>
                  <a:pt x="837660" y="1098551"/>
                </a:lnTo>
                <a:lnTo>
                  <a:pt x="842417" y="1086169"/>
                </a:lnTo>
                <a:lnTo>
                  <a:pt x="847174" y="1073469"/>
                </a:lnTo>
                <a:lnTo>
                  <a:pt x="850980" y="1060769"/>
                </a:lnTo>
                <a:lnTo>
                  <a:pt x="853834" y="1047434"/>
                </a:lnTo>
                <a:lnTo>
                  <a:pt x="856689" y="1034099"/>
                </a:lnTo>
                <a:lnTo>
                  <a:pt x="858592" y="1020764"/>
                </a:lnTo>
                <a:lnTo>
                  <a:pt x="859543" y="1007111"/>
                </a:lnTo>
                <a:lnTo>
                  <a:pt x="860177" y="992823"/>
                </a:lnTo>
                <a:lnTo>
                  <a:pt x="859860" y="984886"/>
                </a:lnTo>
                <a:lnTo>
                  <a:pt x="859543" y="976313"/>
                </a:lnTo>
                <a:lnTo>
                  <a:pt x="837343" y="975361"/>
                </a:lnTo>
                <a:lnTo>
                  <a:pt x="814509" y="973773"/>
                </a:lnTo>
                <a:lnTo>
                  <a:pt x="791040" y="970916"/>
                </a:lnTo>
                <a:lnTo>
                  <a:pt x="767255" y="968058"/>
                </a:lnTo>
                <a:lnTo>
                  <a:pt x="743469" y="964566"/>
                </a:lnTo>
                <a:lnTo>
                  <a:pt x="719366" y="960438"/>
                </a:lnTo>
                <a:lnTo>
                  <a:pt x="695898" y="955041"/>
                </a:lnTo>
                <a:lnTo>
                  <a:pt x="684481" y="952501"/>
                </a:lnTo>
                <a:lnTo>
                  <a:pt x="673064" y="949643"/>
                </a:lnTo>
                <a:lnTo>
                  <a:pt x="661964" y="946468"/>
                </a:lnTo>
                <a:lnTo>
                  <a:pt x="651181" y="943293"/>
                </a:lnTo>
                <a:lnTo>
                  <a:pt x="640398" y="940118"/>
                </a:lnTo>
                <a:lnTo>
                  <a:pt x="629932" y="936308"/>
                </a:lnTo>
                <a:lnTo>
                  <a:pt x="620101" y="932816"/>
                </a:lnTo>
                <a:lnTo>
                  <a:pt x="610270" y="929006"/>
                </a:lnTo>
                <a:lnTo>
                  <a:pt x="601073" y="924878"/>
                </a:lnTo>
                <a:lnTo>
                  <a:pt x="592510" y="921068"/>
                </a:lnTo>
                <a:lnTo>
                  <a:pt x="583947" y="916941"/>
                </a:lnTo>
                <a:lnTo>
                  <a:pt x="576018" y="912178"/>
                </a:lnTo>
                <a:lnTo>
                  <a:pt x="568724" y="907733"/>
                </a:lnTo>
                <a:lnTo>
                  <a:pt x="561747" y="903288"/>
                </a:lnTo>
                <a:lnTo>
                  <a:pt x="555404" y="898208"/>
                </a:lnTo>
                <a:lnTo>
                  <a:pt x="550013" y="893128"/>
                </a:lnTo>
                <a:lnTo>
                  <a:pt x="544938" y="887731"/>
                </a:lnTo>
                <a:lnTo>
                  <a:pt x="540498" y="882651"/>
                </a:lnTo>
                <a:lnTo>
                  <a:pt x="536376" y="876936"/>
                </a:lnTo>
                <a:lnTo>
                  <a:pt x="532253" y="872173"/>
                </a:lnTo>
                <a:lnTo>
                  <a:pt x="528447" y="867728"/>
                </a:lnTo>
                <a:lnTo>
                  <a:pt x="524641" y="863601"/>
                </a:lnTo>
                <a:lnTo>
                  <a:pt x="520836" y="860426"/>
                </a:lnTo>
                <a:lnTo>
                  <a:pt x="517347" y="857251"/>
                </a:lnTo>
                <a:lnTo>
                  <a:pt x="514176" y="854393"/>
                </a:lnTo>
                <a:lnTo>
                  <a:pt x="511004" y="852488"/>
                </a:lnTo>
                <a:lnTo>
                  <a:pt x="507833" y="850583"/>
                </a:lnTo>
                <a:lnTo>
                  <a:pt x="504661" y="849313"/>
                </a:lnTo>
                <a:lnTo>
                  <a:pt x="501807" y="848361"/>
                </a:lnTo>
                <a:lnTo>
                  <a:pt x="499270" y="847726"/>
                </a:lnTo>
                <a:lnTo>
                  <a:pt x="496099" y="847408"/>
                </a:lnTo>
                <a:lnTo>
                  <a:pt x="493561" y="847408"/>
                </a:lnTo>
                <a:close/>
                <a:moveTo>
                  <a:pt x="1304925" y="828675"/>
                </a:moveTo>
                <a:lnTo>
                  <a:pt x="1476375" y="828675"/>
                </a:lnTo>
                <a:lnTo>
                  <a:pt x="1476375" y="1252538"/>
                </a:lnTo>
                <a:lnTo>
                  <a:pt x="1304925" y="1252538"/>
                </a:lnTo>
                <a:lnTo>
                  <a:pt x="1304925" y="828675"/>
                </a:lnTo>
                <a:close/>
                <a:moveTo>
                  <a:pt x="634055" y="655638"/>
                </a:moveTo>
                <a:lnTo>
                  <a:pt x="641349" y="655638"/>
                </a:lnTo>
                <a:lnTo>
                  <a:pt x="648644" y="655638"/>
                </a:lnTo>
                <a:lnTo>
                  <a:pt x="655938" y="655956"/>
                </a:lnTo>
                <a:lnTo>
                  <a:pt x="662915" y="656591"/>
                </a:lnTo>
                <a:lnTo>
                  <a:pt x="669892" y="657226"/>
                </a:lnTo>
                <a:lnTo>
                  <a:pt x="677187" y="658178"/>
                </a:lnTo>
                <a:lnTo>
                  <a:pt x="684164" y="659766"/>
                </a:lnTo>
                <a:lnTo>
                  <a:pt x="691141" y="661036"/>
                </a:lnTo>
                <a:lnTo>
                  <a:pt x="698118" y="662623"/>
                </a:lnTo>
                <a:lnTo>
                  <a:pt x="704778" y="664211"/>
                </a:lnTo>
                <a:lnTo>
                  <a:pt x="711438" y="666433"/>
                </a:lnTo>
                <a:lnTo>
                  <a:pt x="718415" y="668338"/>
                </a:lnTo>
                <a:lnTo>
                  <a:pt x="724758" y="670878"/>
                </a:lnTo>
                <a:lnTo>
                  <a:pt x="731418" y="673418"/>
                </a:lnTo>
                <a:lnTo>
                  <a:pt x="737761" y="676276"/>
                </a:lnTo>
                <a:lnTo>
                  <a:pt x="744421" y="679133"/>
                </a:lnTo>
                <a:lnTo>
                  <a:pt x="750446" y="682308"/>
                </a:lnTo>
                <a:lnTo>
                  <a:pt x="763132" y="688976"/>
                </a:lnTo>
                <a:lnTo>
                  <a:pt x="775500" y="696596"/>
                </a:lnTo>
                <a:lnTo>
                  <a:pt x="787235" y="704533"/>
                </a:lnTo>
                <a:lnTo>
                  <a:pt x="798652" y="713423"/>
                </a:lnTo>
                <a:lnTo>
                  <a:pt x="809435" y="722631"/>
                </a:lnTo>
                <a:lnTo>
                  <a:pt x="819900" y="732791"/>
                </a:lnTo>
                <a:lnTo>
                  <a:pt x="830049" y="743586"/>
                </a:lnTo>
                <a:lnTo>
                  <a:pt x="839880" y="754698"/>
                </a:lnTo>
                <a:lnTo>
                  <a:pt x="849394" y="766446"/>
                </a:lnTo>
                <a:lnTo>
                  <a:pt x="858274" y="778511"/>
                </a:lnTo>
                <a:lnTo>
                  <a:pt x="866520" y="791211"/>
                </a:lnTo>
                <a:lnTo>
                  <a:pt x="874449" y="804546"/>
                </a:lnTo>
                <a:lnTo>
                  <a:pt x="881743" y="818198"/>
                </a:lnTo>
                <a:lnTo>
                  <a:pt x="888403" y="832168"/>
                </a:lnTo>
                <a:lnTo>
                  <a:pt x="894746" y="847091"/>
                </a:lnTo>
                <a:lnTo>
                  <a:pt x="900137" y="861696"/>
                </a:lnTo>
                <a:lnTo>
                  <a:pt x="905529" y="876936"/>
                </a:lnTo>
                <a:lnTo>
                  <a:pt x="909651" y="892811"/>
                </a:lnTo>
                <a:lnTo>
                  <a:pt x="913457" y="908686"/>
                </a:lnTo>
                <a:lnTo>
                  <a:pt x="916946" y="924878"/>
                </a:lnTo>
                <a:lnTo>
                  <a:pt x="919166" y="941706"/>
                </a:lnTo>
                <a:lnTo>
                  <a:pt x="921068" y="958533"/>
                </a:lnTo>
                <a:lnTo>
                  <a:pt x="922020" y="975678"/>
                </a:lnTo>
                <a:lnTo>
                  <a:pt x="922337" y="992823"/>
                </a:lnTo>
                <a:lnTo>
                  <a:pt x="922337" y="1002031"/>
                </a:lnTo>
                <a:lnTo>
                  <a:pt x="922020" y="1010921"/>
                </a:lnTo>
                <a:lnTo>
                  <a:pt x="921386" y="1019811"/>
                </a:lnTo>
                <a:lnTo>
                  <a:pt x="920434" y="1028384"/>
                </a:lnTo>
                <a:lnTo>
                  <a:pt x="919483" y="1037274"/>
                </a:lnTo>
                <a:lnTo>
                  <a:pt x="918214" y="1045846"/>
                </a:lnTo>
                <a:lnTo>
                  <a:pt x="916628" y="1054419"/>
                </a:lnTo>
                <a:lnTo>
                  <a:pt x="915043" y="1062674"/>
                </a:lnTo>
                <a:lnTo>
                  <a:pt x="912823" y="1070929"/>
                </a:lnTo>
                <a:lnTo>
                  <a:pt x="910603" y="1079501"/>
                </a:lnTo>
                <a:lnTo>
                  <a:pt x="908383" y="1087756"/>
                </a:lnTo>
                <a:lnTo>
                  <a:pt x="906163" y="1095694"/>
                </a:lnTo>
                <a:lnTo>
                  <a:pt x="903309" y="1103631"/>
                </a:lnTo>
                <a:lnTo>
                  <a:pt x="900137" y="1111569"/>
                </a:lnTo>
                <a:lnTo>
                  <a:pt x="897283" y="1119189"/>
                </a:lnTo>
                <a:lnTo>
                  <a:pt x="894111" y="1126809"/>
                </a:lnTo>
                <a:lnTo>
                  <a:pt x="887134" y="1141731"/>
                </a:lnTo>
                <a:lnTo>
                  <a:pt x="879523" y="1156336"/>
                </a:lnTo>
                <a:lnTo>
                  <a:pt x="871277" y="1170624"/>
                </a:lnTo>
                <a:lnTo>
                  <a:pt x="862714" y="1184276"/>
                </a:lnTo>
                <a:lnTo>
                  <a:pt x="853517" y="1197611"/>
                </a:lnTo>
                <a:lnTo>
                  <a:pt x="843686" y="1209994"/>
                </a:lnTo>
                <a:lnTo>
                  <a:pt x="833854" y="1222376"/>
                </a:lnTo>
                <a:lnTo>
                  <a:pt x="823389" y="1233806"/>
                </a:lnTo>
                <a:lnTo>
                  <a:pt x="812606" y="1244919"/>
                </a:lnTo>
                <a:lnTo>
                  <a:pt x="801823" y="1255396"/>
                </a:lnTo>
                <a:lnTo>
                  <a:pt x="790406" y="1265239"/>
                </a:lnTo>
                <a:lnTo>
                  <a:pt x="778989" y="1274446"/>
                </a:lnTo>
                <a:lnTo>
                  <a:pt x="767255" y="1282701"/>
                </a:lnTo>
                <a:lnTo>
                  <a:pt x="755521" y="1290956"/>
                </a:lnTo>
                <a:lnTo>
                  <a:pt x="743786" y="1298259"/>
                </a:lnTo>
                <a:lnTo>
                  <a:pt x="732052" y="1304609"/>
                </a:lnTo>
                <a:lnTo>
                  <a:pt x="720318" y="1310641"/>
                </a:lnTo>
                <a:lnTo>
                  <a:pt x="708584" y="1315721"/>
                </a:lnTo>
                <a:lnTo>
                  <a:pt x="696849" y="1320166"/>
                </a:lnTo>
                <a:lnTo>
                  <a:pt x="685432" y="1323659"/>
                </a:lnTo>
                <a:lnTo>
                  <a:pt x="674015" y="1326516"/>
                </a:lnTo>
                <a:lnTo>
                  <a:pt x="662915" y="1328421"/>
                </a:lnTo>
                <a:lnTo>
                  <a:pt x="657207" y="1329374"/>
                </a:lnTo>
                <a:lnTo>
                  <a:pt x="652132" y="1329691"/>
                </a:lnTo>
                <a:lnTo>
                  <a:pt x="646424" y="1330009"/>
                </a:lnTo>
                <a:lnTo>
                  <a:pt x="641349" y="1330326"/>
                </a:lnTo>
                <a:lnTo>
                  <a:pt x="635958" y="1330009"/>
                </a:lnTo>
                <a:lnTo>
                  <a:pt x="630884" y="1329691"/>
                </a:lnTo>
                <a:lnTo>
                  <a:pt x="625492" y="1329374"/>
                </a:lnTo>
                <a:lnTo>
                  <a:pt x="620101" y="1328421"/>
                </a:lnTo>
                <a:lnTo>
                  <a:pt x="609001" y="1326516"/>
                </a:lnTo>
                <a:lnTo>
                  <a:pt x="597584" y="1323659"/>
                </a:lnTo>
                <a:lnTo>
                  <a:pt x="585850" y="1320166"/>
                </a:lnTo>
                <a:lnTo>
                  <a:pt x="574433" y="1315721"/>
                </a:lnTo>
                <a:lnTo>
                  <a:pt x="562698" y="1310641"/>
                </a:lnTo>
                <a:lnTo>
                  <a:pt x="550647" y="1304609"/>
                </a:lnTo>
                <a:lnTo>
                  <a:pt x="538913" y="1298259"/>
                </a:lnTo>
                <a:lnTo>
                  <a:pt x="527179" y="1290956"/>
                </a:lnTo>
                <a:lnTo>
                  <a:pt x="515444" y="1282701"/>
                </a:lnTo>
                <a:lnTo>
                  <a:pt x="503710" y="1274446"/>
                </a:lnTo>
                <a:lnTo>
                  <a:pt x="492293" y="1265239"/>
                </a:lnTo>
                <a:lnTo>
                  <a:pt x="481193" y="1255396"/>
                </a:lnTo>
                <a:lnTo>
                  <a:pt x="470093" y="1244919"/>
                </a:lnTo>
                <a:lnTo>
                  <a:pt x="459310" y="1233806"/>
                </a:lnTo>
                <a:lnTo>
                  <a:pt x="448845" y="1222376"/>
                </a:lnTo>
                <a:lnTo>
                  <a:pt x="438696" y="1209994"/>
                </a:lnTo>
                <a:lnTo>
                  <a:pt x="429499" y="1197611"/>
                </a:lnTo>
                <a:lnTo>
                  <a:pt x="419985" y="1184276"/>
                </a:lnTo>
                <a:lnTo>
                  <a:pt x="411422" y="1170624"/>
                </a:lnTo>
                <a:lnTo>
                  <a:pt x="403176" y="1156336"/>
                </a:lnTo>
                <a:lnTo>
                  <a:pt x="395565" y="1141731"/>
                </a:lnTo>
                <a:lnTo>
                  <a:pt x="388588" y="1126809"/>
                </a:lnTo>
                <a:lnTo>
                  <a:pt x="385416" y="1119189"/>
                </a:lnTo>
                <a:lnTo>
                  <a:pt x="382245" y="1111569"/>
                </a:lnTo>
                <a:lnTo>
                  <a:pt x="379390" y="1103631"/>
                </a:lnTo>
                <a:lnTo>
                  <a:pt x="376853" y="1095694"/>
                </a:lnTo>
                <a:lnTo>
                  <a:pt x="374316" y="1087756"/>
                </a:lnTo>
                <a:lnTo>
                  <a:pt x="372096" y="1079501"/>
                </a:lnTo>
                <a:lnTo>
                  <a:pt x="369559" y="1070929"/>
                </a:lnTo>
                <a:lnTo>
                  <a:pt x="367656" y="1062674"/>
                </a:lnTo>
                <a:lnTo>
                  <a:pt x="366071" y="1054419"/>
                </a:lnTo>
                <a:lnTo>
                  <a:pt x="364485" y="1045846"/>
                </a:lnTo>
                <a:lnTo>
                  <a:pt x="363216" y="1037274"/>
                </a:lnTo>
                <a:lnTo>
                  <a:pt x="362265" y="1028384"/>
                </a:lnTo>
                <a:lnTo>
                  <a:pt x="361313" y="1019811"/>
                </a:lnTo>
                <a:lnTo>
                  <a:pt x="360996" y="1010921"/>
                </a:lnTo>
                <a:lnTo>
                  <a:pt x="360362" y="1002031"/>
                </a:lnTo>
                <a:lnTo>
                  <a:pt x="360362" y="992823"/>
                </a:lnTo>
                <a:lnTo>
                  <a:pt x="360679" y="975678"/>
                </a:lnTo>
                <a:lnTo>
                  <a:pt x="361948" y="958533"/>
                </a:lnTo>
                <a:lnTo>
                  <a:pt x="363533" y="941706"/>
                </a:lnTo>
                <a:lnTo>
                  <a:pt x="366071" y="924878"/>
                </a:lnTo>
                <a:lnTo>
                  <a:pt x="368925" y="908686"/>
                </a:lnTo>
                <a:lnTo>
                  <a:pt x="373048" y="892811"/>
                </a:lnTo>
                <a:lnTo>
                  <a:pt x="377171" y="876936"/>
                </a:lnTo>
                <a:lnTo>
                  <a:pt x="382245" y="861696"/>
                </a:lnTo>
                <a:lnTo>
                  <a:pt x="387953" y="847091"/>
                </a:lnTo>
                <a:lnTo>
                  <a:pt x="393979" y="832168"/>
                </a:lnTo>
                <a:lnTo>
                  <a:pt x="400956" y="818198"/>
                </a:lnTo>
                <a:lnTo>
                  <a:pt x="408568" y="804546"/>
                </a:lnTo>
                <a:lnTo>
                  <a:pt x="416179" y="791211"/>
                </a:lnTo>
                <a:lnTo>
                  <a:pt x="424425" y="778511"/>
                </a:lnTo>
                <a:lnTo>
                  <a:pt x="433305" y="766446"/>
                </a:lnTo>
                <a:lnTo>
                  <a:pt x="442819" y="754698"/>
                </a:lnTo>
                <a:lnTo>
                  <a:pt x="452650" y="743586"/>
                </a:lnTo>
                <a:lnTo>
                  <a:pt x="462482" y="732791"/>
                </a:lnTo>
                <a:lnTo>
                  <a:pt x="473264" y="722631"/>
                </a:lnTo>
                <a:lnTo>
                  <a:pt x="484047" y="713423"/>
                </a:lnTo>
                <a:lnTo>
                  <a:pt x="495464" y="704533"/>
                </a:lnTo>
                <a:lnTo>
                  <a:pt x="507516" y="696596"/>
                </a:lnTo>
                <a:lnTo>
                  <a:pt x="519567" y="688976"/>
                </a:lnTo>
                <a:lnTo>
                  <a:pt x="531936" y="682308"/>
                </a:lnTo>
                <a:lnTo>
                  <a:pt x="538278" y="679133"/>
                </a:lnTo>
                <a:lnTo>
                  <a:pt x="544938" y="676276"/>
                </a:lnTo>
                <a:lnTo>
                  <a:pt x="551281" y="673418"/>
                </a:lnTo>
                <a:lnTo>
                  <a:pt x="557941" y="670878"/>
                </a:lnTo>
                <a:lnTo>
                  <a:pt x="564284" y="668338"/>
                </a:lnTo>
                <a:lnTo>
                  <a:pt x="571261" y="666433"/>
                </a:lnTo>
                <a:lnTo>
                  <a:pt x="577921" y="664211"/>
                </a:lnTo>
                <a:lnTo>
                  <a:pt x="584898" y="662623"/>
                </a:lnTo>
                <a:lnTo>
                  <a:pt x="591875" y="661036"/>
                </a:lnTo>
                <a:lnTo>
                  <a:pt x="598535" y="659766"/>
                </a:lnTo>
                <a:lnTo>
                  <a:pt x="605830" y="658178"/>
                </a:lnTo>
                <a:lnTo>
                  <a:pt x="612490" y="657226"/>
                </a:lnTo>
                <a:lnTo>
                  <a:pt x="619784" y="656591"/>
                </a:lnTo>
                <a:lnTo>
                  <a:pt x="627078" y="655956"/>
                </a:lnTo>
                <a:lnTo>
                  <a:pt x="634055" y="655638"/>
                </a:lnTo>
                <a:close/>
                <a:moveTo>
                  <a:pt x="1604962" y="463550"/>
                </a:moveTo>
                <a:lnTo>
                  <a:pt x="1776412" y="463550"/>
                </a:lnTo>
                <a:lnTo>
                  <a:pt x="1776412" y="1252538"/>
                </a:lnTo>
                <a:lnTo>
                  <a:pt x="1604962" y="1252538"/>
                </a:lnTo>
                <a:lnTo>
                  <a:pt x="1604962" y="463550"/>
                </a:lnTo>
                <a:close/>
                <a:moveTo>
                  <a:pt x="0" y="0"/>
                </a:moveTo>
                <a:lnTo>
                  <a:pt x="2125663" y="0"/>
                </a:lnTo>
                <a:lnTo>
                  <a:pt x="2125663" y="171553"/>
                </a:lnTo>
                <a:lnTo>
                  <a:pt x="2039621" y="171553"/>
                </a:lnTo>
                <a:lnTo>
                  <a:pt x="2039621" y="1577975"/>
                </a:lnTo>
                <a:lnTo>
                  <a:pt x="1252220" y="1577975"/>
                </a:lnTo>
                <a:lnTo>
                  <a:pt x="1252220" y="1449310"/>
                </a:lnTo>
                <a:lnTo>
                  <a:pt x="1911033" y="1449310"/>
                </a:lnTo>
                <a:lnTo>
                  <a:pt x="1911033" y="171553"/>
                </a:lnTo>
                <a:lnTo>
                  <a:pt x="195263" y="171553"/>
                </a:lnTo>
                <a:lnTo>
                  <a:pt x="195263" y="1249164"/>
                </a:lnTo>
                <a:lnTo>
                  <a:pt x="66675" y="1249164"/>
                </a:lnTo>
                <a:lnTo>
                  <a:pt x="66675" y="171553"/>
                </a:lnTo>
                <a:lnTo>
                  <a:pt x="0" y="171553"/>
                </a:lnTo>
                <a:lnTo>
                  <a:pt x="0" y="0"/>
                </a:lnTo>
                <a:close/>
              </a:path>
            </a:pathLst>
          </a:custGeom>
          <a:solidFill>
            <a:schemeClr val="accent1">
              <a:lumMod val="40000"/>
              <a:lumOff val="60000"/>
            </a:schemeClr>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ea typeface="宋体" panose="02010600030101010101" pitchFamily="2" charset="-122"/>
            </a:endParaRPr>
          </a:p>
        </p:txBody>
      </p:sp>
      <p:sp>
        <p:nvSpPr>
          <p:cNvPr id="3" name="Rectangle 2">
            <a:extLst>
              <a:ext uri="{FF2B5EF4-FFF2-40B4-BE49-F238E27FC236}">
                <a16:creationId xmlns:a16="http://schemas.microsoft.com/office/drawing/2014/main" id="{BD15F604-D9EB-4888-8C01-6A5B094128F4}"/>
              </a:ext>
            </a:extLst>
          </p:cNvPr>
          <p:cNvSpPr>
            <a:spLocks noChangeArrowheads="1"/>
          </p:cNvSpPr>
          <p:nvPr/>
        </p:nvSpPr>
        <p:spPr bwMode="auto">
          <a:xfrm>
            <a:off x="395536" y="4482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2">
            <a:extLst>
              <a:ext uri="{FF2B5EF4-FFF2-40B4-BE49-F238E27FC236}">
                <a16:creationId xmlns:a16="http://schemas.microsoft.com/office/drawing/2014/main" id="{6CA22F06-9C6B-486F-ABBA-19382CEB638C}"/>
              </a:ext>
            </a:extLst>
          </p:cNvPr>
          <p:cNvSpPr>
            <a:spLocks noChangeArrowheads="1"/>
          </p:cNvSpPr>
          <p:nvPr/>
        </p:nvSpPr>
        <p:spPr bwMode="auto">
          <a:xfrm>
            <a:off x="0" y="0"/>
            <a:ext cx="8049918"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10" name="Rectangle 4">
            <a:extLst>
              <a:ext uri="{FF2B5EF4-FFF2-40B4-BE49-F238E27FC236}">
                <a16:creationId xmlns:a16="http://schemas.microsoft.com/office/drawing/2014/main" id="{2842361A-F0C2-4B8E-8C27-85EF109586C2}"/>
              </a:ext>
            </a:extLst>
          </p:cNvPr>
          <p:cNvSpPr>
            <a:spLocks noChangeArrowheads="1"/>
          </p:cNvSpPr>
          <p:nvPr/>
        </p:nvSpPr>
        <p:spPr bwMode="auto">
          <a:xfrm>
            <a:off x="1979712" y="91574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2">
            <a:extLst>
              <a:ext uri="{FF2B5EF4-FFF2-40B4-BE49-F238E27FC236}">
                <a16:creationId xmlns:a16="http://schemas.microsoft.com/office/drawing/2014/main" id="{D8AB25C7-5A8D-42E9-9ADD-B8FA13A82799}"/>
              </a:ext>
            </a:extLst>
          </p:cNvPr>
          <p:cNvSpPr>
            <a:spLocks noChangeArrowheads="1"/>
          </p:cNvSpPr>
          <p:nvPr/>
        </p:nvSpPr>
        <p:spPr bwMode="auto">
          <a:xfrm>
            <a:off x="1114425" y="987927"/>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Rectangle 4">
            <a:extLst>
              <a:ext uri="{FF2B5EF4-FFF2-40B4-BE49-F238E27FC236}">
                <a16:creationId xmlns:a16="http://schemas.microsoft.com/office/drawing/2014/main" id="{9F026FD3-1070-48B0-BA1B-F0979AC5848D}"/>
              </a:ext>
            </a:extLst>
          </p:cNvPr>
          <p:cNvSpPr>
            <a:spLocks noChangeArrowheads="1"/>
          </p:cNvSpPr>
          <p:nvPr/>
        </p:nvSpPr>
        <p:spPr bwMode="auto">
          <a:xfrm>
            <a:off x="1140972" y="699969"/>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2">
            <a:extLst>
              <a:ext uri="{FF2B5EF4-FFF2-40B4-BE49-F238E27FC236}">
                <a16:creationId xmlns:a16="http://schemas.microsoft.com/office/drawing/2014/main" id="{5C11C83E-749A-44FB-A775-C08AC2098B14}"/>
              </a:ext>
            </a:extLst>
          </p:cNvPr>
          <p:cNvSpPr>
            <a:spLocks noChangeArrowheads="1"/>
          </p:cNvSpPr>
          <p:nvPr/>
        </p:nvSpPr>
        <p:spPr bwMode="auto">
          <a:xfrm>
            <a:off x="467544" y="793706"/>
            <a:ext cx="7543248"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11" name="Rectangle 2">
            <a:extLst>
              <a:ext uri="{FF2B5EF4-FFF2-40B4-BE49-F238E27FC236}">
                <a16:creationId xmlns:a16="http://schemas.microsoft.com/office/drawing/2014/main" id="{B322DF0F-0BD6-44B6-B951-02EF759F3434}"/>
              </a:ext>
            </a:extLst>
          </p:cNvPr>
          <p:cNvSpPr>
            <a:spLocks noChangeArrowheads="1"/>
          </p:cNvSpPr>
          <p:nvPr/>
        </p:nvSpPr>
        <p:spPr bwMode="auto">
          <a:xfrm>
            <a:off x="539552" y="709506"/>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5" name="Rectangle 4">
            <a:extLst>
              <a:ext uri="{FF2B5EF4-FFF2-40B4-BE49-F238E27FC236}">
                <a16:creationId xmlns:a16="http://schemas.microsoft.com/office/drawing/2014/main" id="{5CA331E4-F88E-445E-93CA-189DD892086C}"/>
              </a:ext>
            </a:extLst>
          </p:cNvPr>
          <p:cNvSpPr>
            <a:spLocks noChangeArrowheads="1"/>
          </p:cNvSpPr>
          <p:nvPr/>
        </p:nvSpPr>
        <p:spPr bwMode="auto">
          <a:xfrm>
            <a:off x="1095895" y="8473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 name="Rectangle 2">
            <a:extLst>
              <a:ext uri="{FF2B5EF4-FFF2-40B4-BE49-F238E27FC236}">
                <a16:creationId xmlns:a16="http://schemas.microsoft.com/office/drawing/2014/main" id="{874EC9FC-F1BF-4698-8902-F004E399830A}"/>
              </a:ext>
            </a:extLst>
          </p:cNvPr>
          <p:cNvSpPr>
            <a:spLocks noChangeArrowheads="1"/>
          </p:cNvSpPr>
          <p:nvPr/>
        </p:nvSpPr>
        <p:spPr bwMode="auto">
          <a:xfrm>
            <a:off x="2339752" y="153199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4" name="Rectangle 2">
            <a:extLst>
              <a:ext uri="{FF2B5EF4-FFF2-40B4-BE49-F238E27FC236}">
                <a16:creationId xmlns:a16="http://schemas.microsoft.com/office/drawing/2014/main" id="{3C75539E-B6B0-4C38-BF4C-39D072C33738}"/>
              </a:ext>
            </a:extLst>
          </p:cNvPr>
          <p:cNvSpPr>
            <a:spLocks noChangeArrowheads="1"/>
          </p:cNvSpPr>
          <p:nvPr/>
        </p:nvSpPr>
        <p:spPr bwMode="auto">
          <a:xfrm>
            <a:off x="1403648" y="84130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3" name="Rectangle 2">
            <a:extLst>
              <a:ext uri="{FF2B5EF4-FFF2-40B4-BE49-F238E27FC236}">
                <a16:creationId xmlns:a16="http://schemas.microsoft.com/office/drawing/2014/main" id="{93AF4898-9B55-4513-A5B7-FEA5B9020720}"/>
              </a:ext>
            </a:extLst>
          </p:cNvPr>
          <p:cNvSpPr>
            <a:spLocks noChangeArrowheads="1"/>
          </p:cNvSpPr>
          <p:nvPr/>
        </p:nvSpPr>
        <p:spPr bwMode="auto">
          <a:xfrm>
            <a:off x="467544" y="87502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6" name="Rectangle 4">
            <a:extLst>
              <a:ext uri="{FF2B5EF4-FFF2-40B4-BE49-F238E27FC236}">
                <a16:creationId xmlns:a16="http://schemas.microsoft.com/office/drawing/2014/main" id="{8939D1A0-2490-4448-A1A8-ACB7EF92B097}"/>
              </a:ext>
            </a:extLst>
          </p:cNvPr>
          <p:cNvSpPr>
            <a:spLocks noChangeArrowheads="1"/>
          </p:cNvSpPr>
          <p:nvPr/>
        </p:nvSpPr>
        <p:spPr bwMode="auto">
          <a:xfrm>
            <a:off x="1088033" y="93504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7" name="Rectangle 2">
            <a:extLst>
              <a:ext uri="{FF2B5EF4-FFF2-40B4-BE49-F238E27FC236}">
                <a16:creationId xmlns:a16="http://schemas.microsoft.com/office/drawing/2014/main" id="{5C5B5C76-2768-4214-863E-C6D0981B557A}"/>
              </a:ext>
            </a:extLst>
          </p:cNvPr>
          <p:cNvSpPr>
            <a:spLocks noChangeArrowheads="1"/>
          </p:cNvSpPr>
          <p:nvPr/>
        </p:nvSpPr>
        <p:spPr bwMode="auto">
          <a:xfrm>
            <a:off x="1140972" y="1021717"/>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8" name="Rectangle 2">
            <a:extLst>
              <a:ext uri="{FF2B5EF4-FFF2-40B4-BE49-F238E27FC236}">
                <a16:creationId xmlns:a16="http://schemas.microsoft.com/office/drawing/2014/main" id="{12683194-B8D6-46A6-A155-E5C1653A0301}"/>
              </a:ext>
            </a:extLst>
          </p:cNvPr>
          <p:cNvSpPr>
            <a:spLocks noChangeArrowheads="1"/>
          </p:cNvSpPr>
          <p:nvPr/>
        </p:nvSpPr>
        <p:spPr bwMode="auto">
          <a:xfrm>
            <a:off x="1418865" y="821306"/>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0" name="对象 19">
            <a:extLst>
              <a:ext uri="{FF2B5EF4-FFF2-40B4-BE49-F238E27FC236}">
                <a16:creationId xmlns:a16="http://schemas.microsoft.com/office/drawing/2014/main" id="{9D07A7D1-3906-4509-A538-38B328C06B11}"/>
              </a:ext>
            </a:extLst>
          </p:cNvPr>
          <p:cNvGraphicFramePr>
            <a:graphicFrameLocks noChangeAspect="1"/>
          </p:cNvGraphicFramePr>
          <p:nvPr>
            <p:extLst>
              <p:ext uri="{D42A27DB-BD31-4B8C-83A1-F6EECF244321}">
                <p14:modId xmlns:p14="http://schemas.microsoft.com/office/powerpoint/2010/main" val="680900638"/>
              </p:ext>
            </p:extLst>
          </p:nvPr>
        </p:nvGraphicFramePr>
        <p:xfrm>
          <a:off x="1418865" y="821306"/>
          <a:ext cx="5929313" cy="3895725"/>
        </p:xfrm>
        <a:graphic>
          <a:graphicData uri="http://schemas.openxmlformats.org/presentationml/2006/ole">
            <mc:AlternateContent xmlns:mc="http://schemas.openxmlformats.org/markup-compatibility/2006">
              <mc:Choice xmlns:v="urn:schemas-microsoft-com:vml" Requires="v">
                <p:oleObj spid="_x0000_s56329" name="Visio" r:id="rId4" imgW="6686816" imgH="4386292" progId="Visio.Drawing.15">
                  <p:embed/>
                </p:oleObj>
              </mc:Choice>
              <mc:Fallback>
                <p:oleObj name="Visio" r:id="rId4" imgW="6686816" imgH="4386292" progId="Visio.Drawing.15">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18865" y="821306"/>
                        <a:ext cx="5929313" cy="3895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1270105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p:cNvSpPr/>
          <p:nvPr/>
        </p:nvSpPr>
        <p:spPr>
          <a:xfrm>
            <a:off x="196464" y="1615712"/>
            <a:ext cx="775136" cy="230832"/>
          </a:xfrm>
          <a:prstGeom prst="rect">
            <a:avLst/>
          </a:prstGeom>
        </p:spPr>
        <p:txBody>
          <a:bodyPr wrap="square">
            <a:spAutoFit/>
          </a:bodyPr>
          <a:lstStyle/>
          <a:p>
            <a:pPr lvl="0"/>
            <a:r>
              <a:rPr lang="en-US" altLang="zh-CN" sz="100" dirty="0">
                <a:solidFill>
                  <a:schemeClr val="bg1"/>
                </a:solidFill>
              </a:rPr>
              <a:t>PPT</a:t>
            </a:r>
            <a:r>
              <a:rPr lang="zh-CN" altLang="en-US" sz="100" dirty="0">
                <a:solidFill>
                  <a:schemeClr val="bg1"/>
                </a:solidFill>
              </a:rPr>
              <a:t>模板下载：</a:t>
            </a:r>
            <a:r>
              <a:rPr lang="en-US" altLang="zh-CN" sz="100" dirty="0">
                <a:solidFill>
                  <a:schemeClr val="bg1"/>
                </a:solidFill>
              </a:rPr>
              <a:t>www.1ppt.com/moban/     </a:t>
            </a:r>
            <a:r>
              <a:rPr lang="zh-CN" altLang="en-US" sz="100" dirty="0">
                <a:solidFill>
                  <a:schemeClr val="bg1"/>
                </a:solidFill>
              </a:rPr>
              <a:t>行业</a:t>
            </a:r>
            <a:r>
              <a:rPr lang="en-US" altLang="zh-CN" sz="100" dirty="0">
                <a:solidFill>
                  <a:schemeClr val="bg1"/>
                </a:solidFill>
              </a:rPr>
              <a:t>PPT</a:t>
            </a:r>
            <a:r>
              <a:rPr lang="zh-CN" altLang="en-US" sz="100" dirty="0">
                <a:solidFill>
                  <a:schemeClr val="bg1"/>
                </a:solidFill>
              </a:rPr>
              <a:t>模板：</a:t>
            </a:r>
            <a:r>
              <a:rPr lang="en-US" altLang="zh-CN" sz="100" dirty="0">
                <a:solidFill>
                  <a:schemeClr val="bg1"/>
                </a:solidFill>
              </a:rPr>
              <a:t>www.1ppt.com/hangye/ </a:t>
            </a:r>
          </a:p>
          <a:p>
            <a:pPr lvl="0"/>
            <a:r>
              <a:rPr lang="zh-CN" altLang="en-US" sz="100" dirty="0">
                <a:solidFill>
                  <a:schemeClr val="bg1"/>
                </a:solidFill>
              </a:rPr>
              <a:t>节日</a:t>
            </a:r>
            <a:r>
              <a:rPr lang="en-US" altLang="zh-CN" sz="100" dirty="0">
                <a:solidFill>
                  <a:schemeClr val="bg1"/>
                </a:solidFill>
              </a:rPr>
              <a:t>PPT</a:t>
            </a:r>
            <a:r>
              <a:rPr lang="zh-CN" altLang="en-US" sz="100" dirty="0">
                <a:solidFill>
                  <a:schemeClr val="bg1"/>
                </a:solidFill>
              </a:rPr>
              <a:t>模板：</a:t>
            </a:r>
            <a:r>
              <a:rPr lang="en-US" altLang="zh-CN" sz="100" dirty="0">
                <a:solidFill>
                  <a:schemeClr val="bg1"/>
                </a:solidFill>
              </a:rPr>
              <a:t>www.1ppt.com/jieri/           PPT</a:t>
            </a:r>
            <a:r>
              <a:rPr lang="zh-CN" altLang="en-US" sz="100" dirty="0">
                <a:solidFill>
                  <a:schemeClr val="bg1"/>
                </a:solidFill>
              </a:rPr>
              <a:t>素材下载：</a:t>
            </a:r>
            <a:r>
              <a:rPr lang="en-US" altLang="zh-CN" sz="100" dirty="0">
                <a:solidFill>
                  <a:schemeClr val="bg1"/>
                </a:solidFill>
              </a:rPr>
              <a:t>www.1ppt.com/sucai/</a:t>
            </a:r>
          </a:p>
          <a:p>
            <a:pPr lvl="0"/>
            <a:r>
              <a:rPr lang="en-US" altLang="zh-CN" sz="100" dirty="0">
                <a:solidFill>
                  <a:schemeClr val="bg1"/>
                </a:solidFill>
              </a:rPr>
              <a:t>PPT</a:t>
            </a:r>
            <a:r>
              <a:rPr lang="zh-CN" altLang="en-US" sz="100" dirty="0">
                <a:solidFill>
                  <a:schemeClr val="bg1"/>
                </a:solidFill>
              </a:rPr>
              <a:t>背景图片：</a:t>
            </a:r>
            <a:r>
              <a:rPr lang="en-US" altLang="zh-CN" sz="100" dirty="0">
                <a:solidFill>
                  <a:schemeClr val="bg1"/>
                </a:solidFill>
              </a:rPr>
              <a:t>www.1ppt.com/beijing/      PPT</a:t>
            </a:r>
            <a:r>
              <a:rPr lang="zh-CN" altLang="en-US" sz="100" dirty="0">
                <a:solidFill>
                  <a:schemeClr val="bg1"/>
                </a:solidFill>
              </a:rPr>
              <a:t>图表下载：</a:t>
            </a:r>
            <a:r>
              <a:rPr lang="en-US" altLang="zh-CN" sz="100" dirty="0">
                <a:solidFill>
                  <a:schemeClr val="bg1"/>
                </a:solidFill>
              </a:rPr>
              <a:t>www.1ppt.com/tubiao/      </a:t>
            </a:r>
          </a:p>
          <a:p>
            <a:pPr lvl="0"/>
            <a:r>
              <a:rPr lang="zh-CN" altLang="en-US" sz="100" dirty="0">
                <a:solidFill>
                  <a:schemeClr val="bg1"/>
                </a:solidFill>
              </a:rPr>
              <a:t>优秀</a:t>
            </a:r>
            <a:r>
              <a:rPr lang="en-US" altLang="zh-CN" sz="100" dirty="0">
                <a:solidFill>
                  <a:schemeClr val="bg1"/>
                </a:solidFill>
              </a:rPr>
              <a:t>PPT</a:t>
            </a:r>
            <a:r>
              <a:rPr lang="zh-CN" altLang="en-US" sz="100" dirty="0">
                <a:solidFill>
                  <a:schemeClr val="bg1"/>
                </a:solidFill>
              </a:rPr>
              <a:t>下载：</a:t>
            </a:r>
            <a:r>
              <a:rPr lang="en-US" altLang="zh-CN" sz="100" dirty="0">
                <a:solidFill>
                  <a:schemeClr val="bg1"/>
                </a:solidFill>
              </a:rPr>
              <a:t>www.1ppt.com/xiazai/        PPT</a:t>
            </a:r>
            <a:r>
              <a:rPr lang="zh-CN" altLang="en-US" sz="100" dirty="0">
                <a:solidFill>
                  <a:schemeClr val="bg1"/>
                </a:solidFill>
              </a:rPr>
              <a:t>教程： </a:t>
            </a:r>
            <a:r>
              <a:rPr lang="en-US" altLang="zh-CN" sz="100" dirty="0">
                <a:solidFill>
                  <a:schemeClr val="bg1"/>
                </a:solidFill>
              </a:rPr>
              <a:t>www.1ppt.com/powerpoint/      </a:t>
            </a:r>
          </a:p>
          <a:p>
            <a:pPr lvl="0"/>
            <a:r>
              <a:rPr lang="en-US" altLang="zh-CN" sz="100" dirty="0">
                <a:solidFill>
                  <a:schemeClr val="bg1"/>
                </a:solidFill>
              </a:rPr>
              <a:t>Word</a:t>
            </a:r>
            <a:r>
              <a:rPr lang="zh-CN" altLang="en-US" sz="100" dirty="0">
                <a:solidFill>
                  <a:schemeClr val="bg1"/>
                </a:solidFill>
              </a:rPr>
              <a:t>教程： </a:t>
            </a:r>
            <a:r>
              <a:rPr lang="en-US" altLang="zh-CN" sz="100" dirty="0">
                <a:solidFill>
                  <a:schemeClr val="bg1"/>
                </a:solidFill>
              </a:rPr>
              <a:t>www.1ppt.com/word/              Excel</a:t>
            </a:r>
            <a:r>
              <a:rPr lang="zh-CN" altLang="en-US" sz="100" dirty="0">
                <a:solidFill>
                  <a:schemeClr val="bg1"/>
                </a:solidFill>
              </a:rPr>
              <a:t>教程：</a:t>
            </a:r>
            <a:r>
              <a:rPr lang="en-US" altLang="zh-CN" sz="100" dirty="0">
                <a:solidFill>
                  <a:schemeClr val="bg1"/>
                </a:solidFill>
              </a:rPr>
              <a:t>www.1ppt.com/excel/  </a:t>
            </a:r>
          </a:p>
          <a:p>
            <a:pPr lvl="0"/>
            <a:r>
              <a:rPr lang="zh-CN" altLang="en-US" sz="100" dirty="0">
                <a:solidFill>
                  <a:schemeClr val="bg1"/>
                </a:solidFill>
              </a:rPr>
              <a:t>资料下载：</a:t>
            </a:r>
            <a:r>
              <a:rPr lang="en-US" altLang="zh-CN" sz="100" dirty="0">
                <a:solidFill>
                  <a:schemeClr val="bg1"/>
                </a:solidFill>
              </a:rPr>
              <a:t>www.1ppt.com/ziliao/                PPT</a:t>
            </a:r>
            <a:r>
              <a:rPr lang="zh-CN" altLang="en-US" sz="100" dirty="0">
                <a:solidFill>
                  <a:schemeClr val="bg1"/>
                </a:solidFill>
              </a:rPr>
              <a:t>课件下载：</a:t>
            </a:r>
            <a:r>
              <a:rPr lang="en-US" altLang="zh-CN" sz="100" dirty="0">
                <a:solidFill>
                  <a:schemeClr val="bg1"/>
                </a:solidFill>
              </a:rPr>
              <a:t>www.1ppt.com/kejian/ </a:t>
            </a:r>
          </a:p>
          <a:p>
            <a:pPr lvl="0"/>
            <a:r>
              <a:rPr lang="zh-CN" altLang="en-US" sz="100" dirty="0">
                <a:solidFill>
                  <a:schemeClr val="bg1"/>
                </a:solidFill>
              </a:rPr>
              <a:t>范文下载：</a:t>
            </a:r>
            <a:r>
              <a:rPr lang="en-US" altLang="zh-CN" sz="100" dirty="0">
                <a:solidFill>
                  <a:schemeClr val="bg1"/>
                </a:solidFill>
              </a:rPr>
              <a:t>www.1ppt.com/fanwen/             </a:t>
            </a:r>
            <a:r>
              <a:rPr lang="zh-CN" altLang="en-US" sz="100" dirty="0">
                <a:solidFill>
                  <a:schemeClr val="bg1"/>
                </a:solidFill>
              </a:rPr>
              <a:t>试卷下载：</a:t>
            </a:r>
            <a:r>
              <a:rPr lang="en-US" altLang="zh-CN" sz="100" dirty="0">
                <a:solidFill>
                  <a:schemeClr val="bg1"/>
                </a:solidFill>
              </a:rPr>
              <a:t>www.1ppt.com/shiti/  </a:t>
            </a:r>
          </a:p>
          <a:p>
            <a:pPr lvl="0"/>
            <a:r>
              <a:rPr lang="zh-CN" altLang="en-US" sz="100" dirty="0">
                <a:solidFill>
                  <a:schemeClr val="bg1"/>
                </a:solidFill>
              </a:rPr>
              <a:t>教案下载：</a:t>
            </a:r>
            <a:r>
              <a:rPr lang="en-US" altLang="zh-CN" sz="100" dirty="0">
                <a:solidFill>
                  <a:schemeClr val="bg1"/>
                </a:solidFill>
              </a:rPr>
              <a:t>www.1ppt.com/jiaoan/        PPT</a:t>
            </a:r>
            <a:r>
              <a:rPr lang="zh-CN" altLang="en-US" sz="100" dirty="0">
                <a:solidFill>
                  <a:schemeClr val="bg1"/>
                </a:solidFill>
              </a:rPr>
              <a:t>论坛：</a:t>
            </a:r>
            <a:r>
              <a:rPr lang="en-US" altLang="zh-CN" sz="100" dirty="0">
                <a:solidFill>
                  <a:schemeClr val="bg1"/>
                </a:solidFill>
              </a:rPr>
              <a:t>www.1ppt.cn</a:t>
            </a:r>
          </a:p>
          <a:p>
            <a:pPr lvl="0"/>
            <a:r>
              <a:rPr lang="en-US" altLang="zh-CN" sz="100" dirty="0">
                <a:solidFill>
                  <a:schemeClr val="bg1"/>
                </a:solidFill>
              </a:rPr>
              <a:t> </a:t>
            </a:r>
            <a:endParaRPr lang="zh-CN" altLang="en-US" sz="100" dirty="0">
              <a:solidFill>
                <a:schemeClr val="bg1"/>
              </a:solidFill>
            </a:endParaRPr>
          </a:p>
        </p:txBody>
      </p:sp>
      <p:pic>
        <p:nvPicPr>
          <p:cNvPr id="16" name="图片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4" y="0"/>
            <a:ext cx="9144000" cy="5143500"/>
          </a:xfrm>
          <a:prstGeom prst="rect">
            <a:avLst/>
          </a:prstGeom>
          <a:pattFill prst="pct5">
            <a:fgClr>
              <a:schemeClr val="accent1"/>
            </a:fgClr>
            <a:bgClr>
              <a:schemeClr val="bg1"/>
            </a:bgClr>
          </a:pattFill>
        </p:spPr>
      </p:pic>
      <p:sp>
        <p:nvSpPr>
          <p:cNvPr id="6" name="矩形 5"/>
          <p:cNvSpPr/>
          <p:nvPr/>
        </p:nvSpPr>
        <p:spPr>
          <a:xfrm>
            <a:off x="784" y="2211710"/>
            <a:ext cx="9144000" cy="2931790"/>
          </a:xfrm>
          <a:custGeom>
            <a:avLst/>
            <a:gdLst/>
            <a:ahLst/>
            <a:cxnLst/>
            <a:rect l="l" t="t" r="r" b="b"/>
            <a:pathLst>
              <a:path w="9144000" h="2931790">
                <a:moveTo>
                  <a:pt x="0" y="0"/>
                </a:moveTo>
                <a:lnTo>
                  <a:pt x="3824456" y="0"/>
                </a:lnTo>
                <a:cubicBezTo>
                  <a:pt x="3824456" y="26976"/>
                  <a:pt x="3831542" y="51749"/>
                  <a:pt x="3844079" y="73220"/>
                </a:cubicBezTo>
                <a:lnTo>
                  <a:pt x="4145508" y="600620"/>
                </a:lnTo>
                <a:cubicBezTo>
                  <a:pt x="4157500" y="622091"/>
                  <a:pt x="4175488" y="640258"/>
                  <a:pt x="4197836" y="653470"/>
                </a:cubicBezTo>
                <a:cubicBezTo>
                  <a:pt x="4220185" y="666683"/>
                  <a:pt x="4245258" y="672739"/>
                  <a:pt x="4269242" y="672739"/>
                </a:cubicBezTo>
                <a:lnTo>
                  <a:pt x="4869920" y="672739"/>
                </a:lnTo>
                <a:cubicBezTo>
                  <a:pt x="4895539" y="673289"/>
                  <a:pt x="4921158" y="667233"/>
                  <a:pt x="4944596" y="653470"/>
                </a:cubicBezTo>
                <a:cubicBezTo>
                  <a:pt x="4966945" y="640258"/>
                  <a:pt x="4984387" y="622091"/>
                  <a:pt x="4996924" y="601171"/>
                </a:cubicBezTo>
                <a:lnTo>
                  <a:pt x="5296718" y="75972"/>
                </a:lnTo>
                <a:cubicBezTo>
                  <a:pt x="5310345" y="53951"/>
                  <a:pt x="5317976" y="28077"/>
                  <a:pt x="5317976" y="0"/>
                </a:cubicBezTo>
                <a:lnTo>
                  <a:pt x="9144000" y="0"/>
                </a:lnTo>
                <a:lnTo>
                  <a:pt x="9144000" y="2931790"/>
                </a:lnTo>
                <a:lnTo>
                  <a:pt x="0" y="2931790"/>
                </a:lnTo>
                <a:close/>
              </a:path>
            </a:pathLst>
          </a:custGeom>
          <a:solidFill>
            <a:schemeClr val="accent1">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9"/>
          <p:cNvSpPr txBox="1"/>
          <p:nvPr/>
        </p:nvSpPr>
        <p:spPr>
          <a:xfrm>
            <a:off x="0" y="2944120"/>
            <a:ext cx="9144000" cy="623248"/>
          </a:xfrm>
          <a:prstGeom prst="rect">
            <a:avLst/>
          </a:prstGeom>
          <a:noFill/>
        </p:spPr>
        <p:txBody>
          <a:bodyPr wrap="square" lIns="68580" tIns="34290" rIns="68580" bIns="34290" rtlCol="0">
            <a:spAutoFit/>
          </a:bodyPr>
          <a:lstStyle/>
          <a:p>
            <a:pPr marL="0" lvl="1" algn="ctr"/>
            <a:r>
              <a:rPr lang="zh-CN" altLang="en-US" sz="3600" b="1" dirty="0">
                <a:solidFill>
                  <a:schemeClr val="bg1"/>
                </a:solidFill>
                <a:latin typeface="微软雅黑" pitchFamily="34" charset="-122"/>
                <a:ea typeface="微软雅黑" pitchFamily="34" charset="-122"/>
              </a:rPr>
              <a:t>项目概述</a:t>
            </a:r>
          </a:p>
        </p:txBody>
      </p:sp>
      <p:sp>
        <p:nvSpPr>
          <p:cNvPr id="13" name="Freeform 5"/>
          <p:cNvSpPr>
            <a:spLocks/>
          </p:cNvSpPr>
          <p:nvPr/>
        </p:nvSpPr>
        <p:spPr bwMode="auto">
          <a:xfrm>
            <a:off x="3901440" y="1607124"/>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F87A08"/>
          </a:solidFill>
          <a:ln w="952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4" name="KSO_Shape"/>
          <p:cNvSpPr>
            <a:spLocks/>
          </p:cNvSpPr>
          <p:nvPr/>
        </p:nvSpPr>
        <p:spPr bwMode="auto">
          <a:xfrm>
            <a:off x="4140337" y="1915302"/>
            <a:ext cx="863324" cy="592814"/>
          </a:xfrm>
          <a:custGeom>
            <a:avLst/>
            <a:gdLst>
              <a:gd name="T0" fmla="*/ 2147483646 w 112"/>
              <a:gd name="T1" fmla="*/ 2147483646 h 77"/>
              <a:gd name="T2" fmla="*/ 2147483646 w 112"/>
              <a:gd name="T3" fmla="*/ 2147483646 h 77"/>
              <a:gd name="T4" fmla="*/ 2147483646 w 112"/>
              <a:gd name="T5" fmla="*/ 2147483646 h 77"/>
              <a:gd name="T6" fmla="*/ 2147483646 w 112"/>
              <a:gd name="T7" fmla="*/ 2147483646 h 77"/>
              <a:gd name="T8" fmla="*/ 2147483646 w 112"/>
              <a:gd name="T9" fmla="*/ 2147483646 h 77"/>
              <a:gd name="T10" fmla="*/ 0 w 112"/>
              <a:gd name="T11" fmla="*/ 2147483646 h 77"/>
              <a:gd name="T12" fmla="*/ 2147483646 w 112"/>
              <a:gd name="T13" fmla="*/ 2147483646 h 77"/>
              <a:gd name="T14" fmla="*/ 2147483646 w 112"/>
              <a:gd name="T15" fmla="*/ 2147483646 h 77"/>
              <a:gd name="T16" fmla="*/ 2147483646 w 112"/>
              <a:gd name="T17" fmla="*/ 2147483646 h 77"/>
              <a:gd name="T18" fmla="*/ 2147483646 w 112"/>
              <a:gd name="T19" fmla="*/ 2147483646 h 77"/>
              <a:gd name="T20" fmla="*/ 2147483646 w 112"/>
              <a:gd name="T21" fmla="*/ 2147483646 h 77"/>
              <a:gd name="T22" fmla="*/ 2147483646 w 112"/>
              <a:gd name="T23" fmla="*/ 2147483646 h 77"/>
              <a:gd name="T24" fmla="*/ 2147483646 w 112"/>
              <a:gd name="T25" fmla="*/ 2147483646 h 77"/>
              <a:gd name="T26" fmla="*/ 2147483646 w 112"/>
              <a:gd name="T27" fmla="*/ 2147483646 h 77"/>
              <a:gd name="T28" fmla="*/ 2147483646 w 112"/>
              <a:gd name="T29" fmla="*/ 2147483646 h 77"/>
              <a:gd name="T30" fmla="*/ 2147483646 w 112"/>
              <a:gd name="T31" fmla="*/ 2147483646 h 77"/>
              <a:gd name="T32" fmla="*/ 2147483646 w 112"/>
              <a:gd name="T33" fmla="*/ 2147483646 h 77"/>
              <a:gd name="T34" fmla="*/ 2147483646 w 112"/>
              <a:gd name="T35" fmla="*/ 2147483646 h 77"/>
              <a:gd name="T36" fmla="*/ 2147483646 w 112"/>
              <a:gd name="T37" fmla="*/ 2147483646 h 77"/>
              <a:gd name="T38" fmla="*/ 2147483646 w 112"/>
              <a:gd name="T39" fmla="*/ 2147483646 h 77"/>
              <a:gd name="T40" fmla="*/ 2147483646 w 112"/>
              <a:gd name="T41" fmla="*/ 2147483646 h 77"/>
              <a:gd name="T42" fmla="*/ 2147483646 w 112"/>
              <a:gd name="T43" fmla="*/ 2147483646 h 77"/>
              <a:gd name="T44" fmla="*/ 2147483646 w 112"/>
              <a:gd name="T45" fmla="*/ 2147483646 h 77"/>
              <a:gd name="T46" fmla="*/ 2147483646 w 112"/>
              <a:gd name="T47" fmla="*/ 2147483646 h 77"/>
              <a:gd name="T48" fmla="*/ 2147483646 w 112"/>
              <a:gd name="T49" fmla="*/ 2147483646 h 77"/>
              <a:gd name="T50" fmla="*/ 2147483646 w 112"/>
              <a:gd name="T51" fmla="*/ 2147483646 h 77"/>
              <a:gd name="T52" fmla="*/ 2147483646 w 112"/>
              <a:gd name="T53" fmla="*/ 2147483646 h 77"/>
              <a:gd name="T54" fmla="*/ 2147483646 w 112"/>
              <a:gd name="T55" fmla="*/ 2147483646 h 77"/>
              <a:gd name="T56" fmla="*/ 2147483646 w 112"/>
              <a:gd name="T57" fmla="*/ 2147483646 h 77"/>
              <a:gd name="T58" fmla="*/ 2147483646 w 112"/>
              <a:gd name="T59" fmla="*/ 2147483646 h 77"/>
              <a:gd name="T60" fmla="*/ 2147483646 w 112"/>
              <a:gd name="T61" fmla="*/ 2147483646 h 77"/>
              <a:gd name="T62" fmla="*/ 2147483646 w 112"/>
              <a:gd name="T63" fmla="*/ 2147483646 h 77"/>
              <a:gd name="T64" fmla="*/ 2147483646 w 112"/>
              <a:gd name="T65" fmla="*/ 2147483646 h 77"/>
              <a:gd name="T66" fmla="*/ 2147483646 w 112"/>
              <a:gd name="T67" fmla="*/ 2147483646 h 77"/>
              <a:gd name="T68" fmla="*/ 2147483646 w 112"/>
              <a:gd name="T69" fmla="*/ 2147483646 h 77"/>
              <a:gd name="T70" fmla="*/ 2147483646 w 112"/>
              <a:gd name="T71" fmla="*/ 2147483646 h 77"/>
              <a:gd name="T72" fmla="*/ 2147483646 w 112"/>
              <a:gd name="T73" fmla="*/ 2147483646 h 77"/>
              <a:gd name="T74" fmla="*/ 2147483646 w 112"/>
              <a:gd name="T75" fmla="*/ 2147483646 h 77"/>
              <a:gd name="T76" fmla="*/ 2147483646 w 112"/>
              <a:gd name="T77" fmla="*/ 2147483646 h 77"/>
              <a:gd name="T78" fmla="*/ 2147483646 w 112"/>
              <a:gd name="T79" fmla="*/ 2147483646 h 77"/>
              <a:gd name="T80" fmla="*/ 2147483646 w 112"/>
              <a:gd name="T81" fmla="*/ 2147483646 h 77"/>
              <a:gd name="T82" fmla="*/ 2147483646 w 112"/>
              <a:gd name="T83" fmla="*/ 2147483646 h 77"/>
              <a:gd name="T84" fmla="*/ 2147483646 w 112"/>
              <a:gd name="T85" fmla="*/ 2147483646 h 77"/>
              <a:gd name="T86" fmla="*/ 2147483646 w 112"/>
              <a:gd name="T87" fmla="*/ 2147483646 h 77"/>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12" h="77">
                <a:moveTo>
                  <a:pt x="56" y="0"/>
                </a:moveTo>
                <a:cubicBezTo>
                  <a:pt x="62" y="0"/>
                  <a:pt x="66" y="4"/>
                  <a:pt x="66" y="10"/>
                </a:cubicBezTo>
                <a:cubicBezTo>
                  <a:pt x="66" y="15"/>
                  <a:pt x="62" y="20"/>
                  <a:pt x="56" y="20"/>
                </a:cubicBezTo>
                <a:cubicBezTo>
                  <a:pt x="51" y="20"/>
                  <a:pt x="46" y="15"/>
                  <a:pt x="46" y="10"/>
                </a:cubicBezTo>
                <a:cubicBezTo>
                  <a:pt x="46" y="4"/>
                  <a:pt x="51" y="0"/>
                  <a:pt x="56" y="0"/>
                </a:cubicBezTo>
                <a:close/>
                <a:moveTo>
                  <a:pt x="15" y="49"/>
                </a:moveTo>
                <a:cubicBezTo>
                  <a:pt x="15" y="66"/>
                  <a:pt x="15" y="66"/>
                  <a:pt x="15" y="66"/>
                </a:cubicBezTo>
                <a:cubicBezTo>
                  <a:pt x="10" y="66"/>
                  <a:pt x="10" y="66"/>
                  <a:pt x="10" y="66"/>
                </a:cubicBezTo>
                <a:cubicBezTo>
                  <a:pt x="10" y="52"/>
                  <a:pt x="10" y="52"/>
                  <a:pt x="10" y="52"/>
                </a:cubicBezTo>
                <a:cubicBezTo>
                  <a:pt x="9" y="52"/>
                  <a:pt x="9" y="52"/>
                  <a:pt x="9" y="52"/>
                </a:cubicBezTo>
                <a:cubicBezTo>
                  <a:pt x="9" y="66"/>
                  <a:pt x="9" y="66"/>
                  <a:pt x="9" y="66"/>
                </a:cubicBezTo>
                <a:cubicBezTo>
                  <a:pt x="4" y="66"/>
                  <a:pt x="4" y="66"/>
                  <a:pt x="4" y="66"/>
                </a:cubicBezTo>
                <a:cubicBezTo>
                  <a:pt x="4" y="49"/>
                  <a:pt x="4" y="49"/>
                  <a:pt x="4" y="49"/>
                </a:cubicBezTo>
                <a:cubicBezTo>
                  <a:pt x="4" y="46"/>
                  <a:pt x="4" y="46"/>
                  <a:pt x="4" y="46"/>
                </a:cubicBezTo>
                <a:cubicBezTo>
                  <a:pt x="4" y="37"/>
                  <a:pt x="4" y="37"/>
                  <a:pt x="4" y="37"/>
                </a:cubicBezTo>
                <a:cubicBezTo>
                  <a:pt x="4" y="37"/>
                  <a:pt x="4" y="37"/>
                  <a:pt x="4" y="37"/>
                </a:cubicBezTo>
                <a:cubicBezTo>
                  <a:pt x="4" y="46"/>
                  <a:pt x="4" y="46"/>
                  <a:pt x="4" y="46"/>
                </a:cubicBezTo>
                <a:cubicBezTo>
                  <a:pt x="0" y="46"/>
                  <a:pt x="0" y="46"/>
                  <a:pt x="0" y="46"/>
                </a:cubicBezTo>
                <a:cubicBezTo>
                  <a:pt x="0" y="33"/>
                  <a:pt x="0" y="33"/>
                  <a:pt x="0" y="33"/>
                </a:cubicBezTo>
                <a:cubicBezTo>
                  <a:pt x="0" y="31"/>
                  <a:pt x="1" y="29"/>
                  <a:pt x="4" y="29"/>
                </a:cubicBezTo>
                <a:cubicBezTo>
                  <a:pt x="13" y="29"/>
                  <a:pt x="13" y="29"/>
                  <a:pt x="13" y="29"/>
                </a:cubicBezTo>
                <a:cubicBezTo>
                  <a:pt x="13" y="30"/>
                  <a:pt x="13" y="30"/>
                  <a:pt x="13" y="31"/>
                </a:cubicBezTo>
                <a:cubicBezTo>
                  <a:pt x="13" y="49"/>
                  <a:pt x="13" y="49"/>
                  <a:pt x="13" y="49"/>
                </a:cubicBezTo>
                <a:cubicBezTo>
                  <a:pt x="15" y="49"/>
                  <a:pt x="15" y="49"/>
                  <a:pt x="15" y="49"/>
                </a:cubicBezTo>
                <a:close/>
                <a:moveTo>
                  <a:pt x="10" y="15"/>
                </a:moveTo>
                <a:cubicBezTo>
                  <a:pt x="13" y="15"/>
                  <a:pt x="16" y="18"/>
                  <a:pt x="16" y="22"/>
                </a:cubicBezTo>
                <a:cubicBezTo>
                  <a:pt x="16" y="23"/>
                  <a:pt x="16" y="24"/>
                  <a:pt x="15" y="25"/>
                </a:cubicBezTo>
                <a:cubicBezTo>
                  <a:pt x="15" y="26"/>
                  <a:pt x="15" y="26"/>
                  <a:pt x="14" y="26"/>
                </a:cubicBezTo>
                <a:cubicBezTo>
                  <a:pt x="13" y="27"/>
                  <a:pt x="12" y="28"/>
                  <a:pt x="10" y="28"/>
                </a:cubicBezTo>
                <a:cubicBezTo>
                  <a:pt x="6" y="28"/>
                  <a:pt x="3" y="25"/>
                  <a:pt x="3" y="22"/>
                </a:cubicBezTo>
                <a:cubicBezTo>
                  <a:pt x="3" y="18"/>
                  <a:pt x="6" y="15"/>
                  <a:pt x="10" y="15"/>
                </a:cubicBezTo>
                <a:close/>
                <a:moveTo>
                  <a:pt x="96" y="49"/>
                </a:moveTo>
                <a:cubicBezTo>
                  <a:pt x="96" y="66"/>
                  <a:pt x="96" y="66"/>
                  <a:pt x="96" y="66"/>
                </a:cubicBezTo>
                <a:cubicBezTo>
                  <a:pt x="101" y="66"/>
                  <a:pt x="101" y="66"/>
                  <a:pt x="101" y="66"/>
                </a:cubicBezTo>
                <a:cubicBezTo>
                  <a:pt x="101" y="52"/>
                  <a:pt x="101" y="52"/>
                  <a:pt x="101" y="52"/>
                </a:cubicBezTo>
                <a:cubicBezTo>
                  <a:pt x="102" y="52"/>
                  <a:pt x="102" y="52"/>
                  <a:pt x="102" y="52"/>
                </a:cubicBezTo>
                <a:cubicBezTo>
                  <a:pt x="102" y="66"/>
                  <a:pt x="102" y="66"/>
                  <a:pt x="102" y="66"/>
                </a:cubicBezTo>
                <a:cubicBezTo>
                  <a:pt x="107" y="66"/>
                  <a:pt x="107" y="66"/>
                  <a:pt x="107" y="66"/>
                </a:cubicBezTo>
                <a:cubicBezTo>
                  <a:pt x="107" y="49"/>
                  <a:pt x="107" y="49"/>
                  <a:pt x="107" y="49"/>
                </a:cubicBezTo>
                <a:cubicBezTo>
                  <a:pt x="107" y="46"/>
                  <a:pt x="107" y="46"/>
                  <a:pt x="107" y="46"/>
                </a:cubicBezTo>
                <a:cubicBezTo>
                  <a:pt x="107" y="37"/>
                  <a:pt x="107" y="37"/>
                  <a:pt x="107" y="37"/>
                </a:cubicBezTo>
                <a:cubicBezTo>
                  <a:pt x="107" y="37"/>
                  <a:pt x="107" y="37"/>
                  <a:pt x="107" y="37"/>
                </a:cubicBezTo>
                <a:cubicBezTo>
                  <a:pt x="107" y="46"/>
                  <a:pt x="107" y="46"/>
                  <a:pt x="107" y="46"/>
                </a:cubicBezTo>
                <a:cubicBezTo>
                  <a:pt x="112" y="46"/>
                  <a:pt x="112" y="46"/>
                  <a:pt x="112" y="46"/>
                </a:cubicBezTo>
                <a:cubicBezTo>
                  <a:pt x="112" y="33"/>
                  <a:pt x="112" y="33"/>
                  <a:pt x="112" y="33"/>
                </a:cubicBezTo>
                <a:cubicBezTo>
                  <a:pt x="112" y="31"/>
                  <a:pt x="110" y="29"/>
                  <a:pt x="107" y="29"/>
                </a:cubicBezTo>
                <a:cubicBezTo>
                  <a:pt x="98" y="29"/>
                  <a:pt x="98" y="29"/>
                  <a:pt x="98" y="29"/>
                </a:cubicBezTo>
                <a:cubicBezTo>
                  <a:pt x="98" y="30"/>
                  <a:pt x="98" y="30"/>
                  <a:pt x="98" y="31"/>
                </a:cubicBezTo>
                <a:cubicBezTo>
                  <a:pt x="98" y="49"/>
                  <a:pt x="98" y="49"/>
                  <a:pt x="98" y="49"/>
                </a:cubicBezTo>
                <a:cubicBezTo>
                  <a:pt x="96" y="49"/>
                  <a:pt x="96" y="49"/>
                  <a:pt x="96" y="49"/>
                </a:cubicBezTo>
                <a:close/>
                <a:moveTo>
                  <a:pt x="101" y="15"/>
                </a:moveTo>
                <a:cubicBezTo>
                  <a:pt x="98" y="15"/>
                  <a:pt x="95" y="18"/>
                  <a:pt x="95" y="22"/>
                </a:cubicBezTo>
                <a:cubicBezTo>
                  <a:pt x="95" y="23"/>
                  <a:pt x="95" y="24"/>
                  <a:pt x="96" y="25"/>
                </a:cubicBezTo>
                <a:cubicBezTo>
                  <a:pt x="96" y="26"/>
                  <a:pt x="97" y="26"/>
                  <a:pt x="97" y="26"/>
                </a:cubicBezTo>
                <a:cubicBezTo>
                  <a:pt x="98" y="27"/>
                  <a:pt x="100" y="28"/>
                  <a:pt x="101" y="28"/>
                </a:cubicBezTo>
                <a:cubicBezTo>
                  <a:pt x="105" y="28"/>
                  <a:pt x="108" y="25"/>
                  <a:pt x="108" y="22"/>
                </a:cubicBezTo>
                <a:cubicBezTo>
                  <a:pt x="108" y="18"/>
                  <a:pt x="105" y="15"/>
                  <a:pt x="101" y="15"/>
                </a:cubicBezTo>
                <a:close/>
                <a:moveTo>
                  <a:pt x="75" y="51"/>
                </a:moveTo>
                <a:cubicBezTo>
                  <a:pt x="75" y="72"/>
                  <a:pt x="75" y="72"/>
                  <a:pt x="75" y="72"/>
                </a:cubicBezTo>
                <a:cubicBezTo>
                  <a:pt x="80" y="72"/>
                  <a:pt x="80" y="72"/>
                  <a:pt x="80" y="72"/>
                </a:cubicBezTo>
                <a:cubicBezTo>
                  <a:pt x="80" y="54"/>
                  <a:pt x="80" y="54"/>
                  <a:pt x="80" y="54"/>
                </a:cubicBezTo>
                <a:cubicBezTo>
                  <a:pt x="82" y="54"/>
                  <a:pt x="82" y="54"/>
                  <a:pt x="82" y="54"/>
                </a:cubicBezTo>
                <a:cubicBezTo>
                  <a:pt x="82" y="72"/>
                  <a:pt x="82" y="72"/>
                  <a:pt x="82" y="72"/>
                </a:cubicBezTo>
                <a:cubicBezTo>
                  <a:pt x="87" y="72"/>
                  <a:pt x="87" y="72"/>
                  <a:pt x="87" y="72"/>
                </a:cubicBezTo>
                <a:cubicBezTo>
                  <a:pt x="87" y="51"/>
                  <a:pt x="87" y="51"/>
                  <a:pt x="87" y="51"/>
                </a:cubicBezTo>
                <a:cubicBezTo>
                  <a:pt x="87" y="47"/>
                  <a:pt x="87" y="47"/>
                  <a:pt x="87" y="47"/>
                </a:cubicBezTo>
                <a:cubicBezTo>
                  <a:pt x="87" y="36"/>
                  <a:pt x="87" y="36"/>
                  <a:pt x="87" y="36"/>
                </a:cubicBezTo>
                <a:cubicBezTo>
                  <a:pt x="88" y="36"/>
                  <a:pt x="88" y="36"/>
                  <a:pt x="88" y="36"/>
                </a:cubicBezTo>
                <a:cubicBezTo>
                  <a:pt x="88" y="47"/>
                  <a:pt x="88" y="47"/>
                  <a:pt x="88" y="47"/>
                </a:cubicBezTo>
                <a:cubicBezTo>
                  <a:pt x="94" y="47"/>
                  <a:pt x="94" y="47"/>
                  <a:pt x="94" y="47"/>
                </a:cubicBezTo>
                <a:cubicBezTo>
                  <a:pt x="94" y="31"/>
                  <a:pt x="94" y="31"/>
                  <a:pt x="94" y="31"/>
                </a:cubicBezTo>
                <a:cubicBezTo>
                  <a:pt x="94" y="28"/>
                  <a:pt x="91" y="26"/>
                  <a:pt x="88" y="26"/>
                </a:cubicBezTo>
                <a:cubicBezTo>
                  <a:pt x="77" y="26"/>
                  <a:pt x="77" y="26"/>
                  <a:pt x="77" y="26"/>
                </a:cubicBezTo>
                <a:cubicBezTo>
                  <a:pt x="77" y="27"/>
                  <a:pt x="77" y="28"/>
                  <a:pt x="77" y="28"/>
                </a:cubicBezTo>
                <a:cubicBezTo>
                  <a:pt x="77" y="51"/>
                  <a:pt x="77" y="51"/>
                  <a:pt x="77" y="51"/>
                </a:cubicBezTo>
                <a:cubicBezTo>
                  <a:pt x="75" y="51"/>
                  <a:pt x="75" y="51"/>
                  <a:pt x="75" y="51"/>
                </a:cubicBezTo>
                <a:close/>
                <a:moveTo>
                  <a:pt x="65" y="47"/>
                </a:moveTo>
                <a:cubicBezTo>
                  <a:pt x="65" y="32"/>
                  <a:pt x="65" y="32"/>
                  <a:pt x="65" y="32"/>
                </a:cubicBezTo>
                <a:cubicBezTo>
                  <a:pt x="64" y="32"/>
                  <a:pt x="64" y="32"/>
                  <a:pt x="64" y="32"/>
                </a:cubicBezTo>
                <a:cubicBezTo>
                  <a:pt x="64" y="47"/>
                  <a:pt x="64" y="47"/>
                  <a:pt x="64" y="47"/>
                </a:cubicBezTo>
                <a:cubicBezTo>
                  <a:pt x="64" y="50"/>
                  <a:pt x="64" y="50"/>
                  <a:pt x="64" y="50"/>
                </a:cubicBezTo>
                <a:cubicBezTo>
                  <a:pt x="64" y="77"/>
                  <a:pt x="64" y="77"/>
                  <a:pt x="64" y="77"/>
                </a:cubicBezTo>
                <a:cubicBezTo>
                  <a:pt x="57" y="77"/>
                  <a:pt x="57" y="77"/>
                  <a:pt x="57" y="77"/>
                </a:cubicBezTo>
                <a:cubicBezTo>
                  <a:pt x="57" y="55"/>
                  <a:pt x="57" y="55"/>
                  <a:pt x="57" y="55"/>
                </a:cubicBezTo>
                <a:cubicBezTo>
                  <a:pt x="55" y="55"/>
                  <a:pt x="55" y="55"/>
                  <a:pt x="55" y="55"/>
                </a:cubicBezTo>
                <a:cubicBezTo>
                  <a:pt x="55" y="77"/>
                  <a:pt x="55" y="77"/>
                  <a:pt x="55" y="77"/>
                </a:cubicBezTo>
                <a:cubicBezTo>
                  <a:pt x="48" y="77"/>
                  <a:pt x="48" y="77"/>
                  <a:pt x="48" y="77"/>
                </a:cubicBezTo>
                <a:cubicBezTo>
                  <a:pt x="48" y="50"/>
                  <a:pt x="48" y="50"/>
                  <a:pt x="48" y="50"/>
                </a:cubicBezTo>
                <a:cubicBezTo>
                  <a:pt x="48" y="47"/>
                  <a:pt x="48" y="47"/>
                  <a:pt x="48" y="47"/>
                </a:cubicBezTo>
                <a:cubicBezTo>
                  <a:pt x="48" y="32"/>
                  <a:pt x="48" y="32"/>
                  <a:pt x="48" y="32"/>
                </a:cubicBezTo>
                <a:cubicBezTo>
                  <a:pt x="47" y="32"/>
                  <a:pt x="47" y="32"/>
                  <a:pt x="47" y="32"/>
                </a:cubicBezTo>
                <a:cubicBezTo>
                  <a:pt x="47" y="47"/>
                  <a:pt x="47" y="47"/>
                  <a:pt x="47" y="47"/>
                </a:cubicBezTo>
                <a:cubicBezTo>
                  <a:pt x="41" y="47"/>
                  <a:pt x="41" y="47"/>
                  <a:pt x="41" y="47"/>
                </a:cubicBezTo>
                <a:cubicBezTo>
                  <a:pt x="41" y="27"/>
                  <a:pt x="41" y="27"/>
                  <a:pt x="41" y="27"/>
                </a:cubicBezTo>
                <a:cubicBezTo>
                  <a:pt x="41" y="24"/>
                  <a:pt x="44" y="21"/>
                  <a:pt x="47" y="21"/>
                </a:cubicBezTo>
                <a:cubicBezTo>
                  <a:pt x="66" y="21"/>
                  <a:pt x="46" y="21"/>
                  <a:pt x="65" y="21"/>
                </a:cubicBezTo>
                <a:cubicBezTo>
                  <a:pt x="69" y="21"/>
                  <a:pt x="71" y="24"/>
                  <a:pt x="71" y="27"/>
                </a:cubicBezTo>
                <a:cubicBezTo>
                  <a:pt x="71" y="47"/>
                  <a:pt x="71" y="47"/>
                  <a:pt x="71" y="47"/>
                </a:cubicBezTo>
                <a:cubicBezTo>
                  <a:pt x="70" y="47"/>
                  <a:pt x="68" y="47"/>
                  <a:pt x="65" y="47"/>
                </a:cubicBezTo>
                <a:close/>
                <a:moveTo>
                  <a:pt x="37" y="51"/>
                </a:moveTo>
                <a:cubicBezTo>
                  <a:pt x="37" y="72"/>
                  <a:pt x="37" y="72"/>
                  <a:pt x="37" y="72"/>
                </a:cubicBezTo>
                <a:cubicBezTo>
                  <a:pt x="31" y="72"/>
                  <a:pt x="31" y="72"/>
                  <a:pt x="31" y="72"/>
                </a:cubicBezTo>
                <a:cubicBezTo>
                  <a:pt x="31" y="54"/>
                  <a:pt x="31" y="54"/>
                  <a:pt x="31" y="54"/>
                </a:cubicBezTo>
                <a:cubicBezTo>
                  <a:pt x="30" y="54"/>
                  <a:pt x="30" y="54"/>
                  <a:pt x="30" y="54"/>
                </a:cubicBezTo>
                <a:cubicBezTo>
                  <a:pt x="30" y="72"/>
                  <a:pt x="30" y="72"/>
                  <a:pt x="30" y="72"/>
                </a:cubicBezTo>
                <a:cubicBezTo>
                  <a:pt x="24" y="72"/>
                  <a:pt x="24" y="72"/>
                  <a:pt x="24" y="72"/>
                </a:cubicBezTo>
                <a:cubicBezTo>
                  <a:pt x="24" y="51"/>
                  <a:pt x="24" y="51"/>
                  <a:pt x="24" y="51"/>
                </a:cubicBezTo>
                <a:cubicBezTo>
                  <a:pt x="24" y="47"/>
                  <a:pt x="24" y="47"/>
                  <a:pt x="24" y="47"/>
                </a:cubicBezTo>
                <a:cubicBezTo>
                  <a:pt x="24" y="36"/>
                  <a:pt x="24" y="36"/>
                  <a:pt x="24" y="36"/>
                </a:cubicBezTo>
                <a:cubicBezTo>
                  <a:pt x="23" y="36"/>
                  <a:pt x="23" y="36"/>
                  <a:pt x="23" y="36"/>
                </a:cubicBezTo>
                <a:cubicBezTo>
                  <a:pt x="23" y="47"/>
                  <a:pt x="23" y="47"/>
                  <a:pt x="23" y="47"/>
                </a:cubicBezTo>
                <a:cubicBezTo>
                  <a:pt x="18" y="47"/>
                  <a:pt x="18" y="47"/>
                  <a:pt x="18" y="47"/>
                </a:cubicBezTo>
                <a:cubicBezTo>
                  <a:pt x="18" y="31"/>
                  <a:pt x="18" y="31"/>
                  <a:pt x="18" y="31"/>
                </a:cubicBezTo>
                <a:cubicBezTo>
                  <a:pt x="18" y="28"/>
                  <a:pt x="20" y="26"/>
                  <a:pt x="23" y="26"/>
                </a:cubicBezTo>
                <a:cubicBezTo>
                  <a:pt x="35" y="26"/>
                  <a:pt x="35" y="26"/>
                  <a:pt x="35" y="26"/>
                </a:cubicBezTo>
                <a:cubicBezTo>
                  <a:pt x="35" y="27"/>
                  <a:pt x="35" y="28"/>
                  <a:pt x="35" y="28"/>
                </a:cubicBezTo>
                <a:cubicBezTo>
                  <a:pt x="35" y="51"/>
                  <a:pt x="35" y="51"/>
                  <a:pt x="35" y="51"/>
                </a:cubicBezTo>
                <a:cubicBezTo>
                  <a:pt x="37" y="51"/>
                  <a:pt x="37" y="51"/>
                  <a:pt x="37" y="51"/>
                </a:cubicBezTo>
                <a:close/>
                <a:moveTo>
                  <a:pt x="31" y="9"/>
                </a:moveTo>
                <a:cubicBezTo>
                  <a:pt x="35" y="9"/>
                  <a:pt x="39" y="12"/>
                  <a:pt x="39" y="17"/>
                </a:cubicBezTo>
                <a:cubicBezTo>
                  <a:pt x="39" y="19"/>
                  <a:pt x="38" y="20"/>
                  <a:pt x="37" y="22"/>
                </a:cubicBezTo>
                <a:cubicBezTo>
                  <a:pt x="37" y="22"/>
                  <a:pt x="37" y="22"/>
                  <a:pt x="37" y="23"/>
                </a:cubicBezTo>
                <a:cubicBezTo>
                  <a:pt x="35" y="24"/>
                  <a:pt x="33" y="25"/>
                  <a:pt x="31" y="25"/>
                </a:cubicBezTo>
                <a:cubicBezTo>
                  <a:pt x="26" y="25"/>
                  <a:pt x="22" y="21"/>
                  <a:pt x="22" y="17"/>
                </a:cubicBezTo>
                <a:cubicBezTo>
                  <a:pt x="22" y="12"/>
                  <a:pt x="26" y="9"/>
                  <a:pt x="31" y="9"/>
                </a:cubicBezTo>
                <a:close/>
                <a:moveTo>
                  <a:pt x="81" y="9"/>
                </a:moveTo>
                <a:cubicBezTo>
                  <a:pt x="76" y="9"/>
                  <a:pt x="73" y="12"/>
                  <a:pt x="73" y="17"/>
                </a:cubicBezTo>
                <a:cubicBezTo>
                  <a:pt x="73" y="19"/>
                  <a:pt x="73" y="20"/>
                  <a:pt x="74" y="22"/>
                </a:cubicBezTo>
                <a:cubicBezTo>
                  <a:pt x="75" y="22"/>
                  <a:pt x="75" y="22"/>
                  <a:pt x="75" y="23"/>
                </a:cubicBezTo>
                <a:cubicBezTo>
                  <a:pt x="77" y="24"/>
                  <a:pt x="79" y="25"/>
                  <a:pt x="81" y="25"/>
                </a:cubicBezTo>
                <a:cubicBezTo>
                  <a:pt x="85" y="25"/>
                  <a:pt x="89" y="21"/>
                  <a:pt x="89" y="17"/>
                </a:cubicBezTo>
                <a:cubicBezTo>
                  <a:pt x="89" y="12"/>
                  <a:pt x="85" y="9"/>
                  <a:pt x="81" y="9"/>
                </a:cubicBez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ea typeface="宋体" panose="02010600030101010101" pitchFamily="2" charset="-122"/>
            </a:endParaRPr>
          </a:p>
        </p:txBody>
      </p:sp>
    </p:spTree>
    <p:extLst>
      <p:ext uri="{BB962C8B-B14F-4D97-AF65-F5344CB8AC3E}">
        <p14:creationId xmlns:p14="http://schemas.microsoft.com/office/powerpoint/2010/main" val="2160579628"/>
      </p:ext>
    </p:extLst>
  </p:cSld>
  <p:clrMapOvr>
    <a:masterClrMapping/>
  </p:clrMapOvr>
  <mc:AlternateContent xmlns:mc="http://schemas.openxmlformats.org/markup-compatibility/2006" xmlns:p14="http://schemas.microsoft.com/office/powerpoint/2010/main">
    <mc:Choice Requires="p14">
      <p:transition spd="slow" p14:dur="1600">
        <p14:prism dir="u"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grpId="0" nodeType="withEffect">
                                  <p:stCondLst>
                                    <p:cond delay="600"/>
                                  </p:stCondLst>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ppt_w</p:attrName>
                                        </p:attrNameLst>
                                      </p:cBhvr>
                                      <p:tavLst>
                                        <p:tav tm="0">
                                          <p:val>
                                            <p:fltVal val="0"/>
                                          </p:val>
                                        </p:tav>
                                        <p:tav tm="100000">
                                          <p:val>
                                            <p:strVal val="#ppt_w"/>
                                          </p:val>
                                        </p:tav>
                                      </p:tavLst>
                                    </p:anim>
                                    <p:anim calcmode="lin" valueType="num">
                                      <p:cBhvr>
                                        <p:cTn id="8" dur="500" fill="hold"/>
                                        <p:tgtEl>
                                          <p:spTgt spid="13"/>
                                        </p:tgtEl>
                                        <p:attrNameLst>
                                          <p:attrName>ppt_h</p:attrName>
                                        </p:attrNameLst>
                                      </p:cBhvr>
                                      <p:tavLst>
                                        <p:tav tm="0">
                                          <p:val>
                                            <p:fltVal val="0"/>
                                          </p:val>
                                        </p:tav>
                                        <p:tav tm="100000">
                                          <p:val>
                                            <p:strVal val="#ppt_h"/>
                                          </p:val>
                                        </p:tav>
                                      </p:tavLst>
                                    </p:anim>
                                    <p:animEffect transition="in" filter="fade">
                                      <p:cBhvr>
                                        <p:cTn id="9" dur="500"/>
                                        <p:tgtEl>
                                          <p:spTgt spid="13"/>
                                        </p:tgtEl>
                                      </p:cBhvr>
                                    </p:animEffect>
                                    <p:anim calcmode="lin" valueType="num">
                                      <p:cBhvr>
                                        <p:cTn id="10" dur="500" fill="hold"/>
                                        <p:tgtEl>
                                          <p:spTgt spid="13"/>
                                        </p:tgtEl>
                                        <p:attrNameLst>
                                          <p:attrName>ppt_x</p:attrName>
                                        </p:attrNameLst>
                                      </p:cBhvr>
                                      <p:tavLst>
                                        <p:tav tm="0">
                                          <p:val>
                                            <p:fltVal val="0.5"/>
                                          </p:val>
                                        </p:tav>
                                        <p:tav tm="100000">
                                          <p:val>
                                            <p:strVal val="#ppt_x"/>
                                          </p:val>
                                        </p:tav>
                                      </p:tavLst>
                                    </p:anim>
                                    <p:anim calcmode="lin" valueType="num">
                                      <p:cBhvr>
                                        <p:cTn id="11" dur="500" fill="hold"/>
                                        <p:tgtEl>
                                          <p:spTgt spid="13"/>
                                        </p:tgtEl>
                                        <p:attrNameLst>
                                          <p:attrName>ppt_y</p:attrName>
                                        </p:attrNameLst>
                                      </p:cBhvr>
                                      <p:tavLst>
                                        <p:tav tm="0">
                                          <p:val>
                                            <p:fltVal val="0.5"/>
                                          </p:val>
                                        </p:tav>
                                        <p:tav tm="100000">
                                          <p:val>
                                            <p:strVal val="#ppt_y"/>
                                          </p:val>
                                        </p:tav>
                                      </p:tavLst>
                                    </p:anim>
                                  </p:childTnLst>
                                </p:cTn>
                              </p:par>
                              <p:par>
                                <p:cTn id="12" presetID="53" presetClass="entr" presetSubtype="528" fill="hold" grpId="0" nodeType="withEffect">
                                  <p:stCondLst>
                                    <p:cond delay="600"/>
                                  </p:stCondLst>
                                  <p:childTnLst>
                                    <p:set>
                                      <p:cBhvr>
                                        <p:cTn id="13" dur="1" fill="hold">
                                          <p:stCondLst>
                                            <p:cond delay="0"/>
                                          </p:stCondLst>
                                        </p:cTn>
                                        <p:tgtEl>
                                          <p:spTgt spid="14"/>
                                        </p:tgtEl>
                                        <p:attrNameLst>
                                          <p:attrName>style.visibility</p:attrName>
                                        </p:attrNameLst>
                                      </p:cBhvr>
                                      <p:to>
                                        <p:strVal val="visible"/>
                                      </p:to>
                                    </p:set>
                                    <p:anim calcmode="lin" valueType="num">
                                      <p:cBhvr>
                                        <p:cTn id="14" dur="500" fill="hold"/>
                                        <p:tgtEl>
                                          <p:spTgt spid="14"/>
                                        </p:tgtEl>
                                        <p:attrNameLst>
                                          <p:attrName>ppt_w</p:attrName>
                                        </p:attrNameLst>
                                      </p:cBhvr>
                                      <p:tavLst>
                                        <p:tav tm="0">
                                          <p:val>
                                            <p:fltVal val="0"/>
                                          </p:val>
                                        </p:tav>
                                        <p:tav tm="100000">
                                          <p:val>
                                            <p:strVal val="#ppt_w"/>
                                          </p:val>
                                        </p:tav>
                                      </p:tavLst>
                                    </p:anim>
                                    <p:anim calcmode="lin" valueType="num">
                                      <p:cBhvr>
                                        <p:cTn id="15" dur="500" fill="hold"/>
                                        <p:tgtEl>
                                          <p:spTgt spid="14"/>
                                        </p:tgtEl>
                                        <p:attrNameLst>
                                          <p:attrName>ppt_h</p:attrName>
                                        </p:attrNameLst>
                                      </p:cBhvr>
                                      <p:tavLst>
                                        <p:tav tm="0">
                                          <p:val>
                                            <p:fltVal val="0"/>
                                          </p:val>
                                        </p:tav>
                                        <p:tav tm="100000">
                                          <p:val>
                                            <p:strVal val="#ppt_h"/>
                                          </p:val>
                                        </p:tav>
                                      </p:tavLst>
                                    </p:anim>
                                    <p:animEffect transition="in" filter="fade">
                                      <p:cBhvr>
                                        <p:cTn id="16" dur="500"/>
                                        <p:tgtEl>
                                          <p:spTgt spid="14"/>
                                        </p:tgtEl>
                                      </p:cBhvr>
                                    </p:animEffect>
                                    <p:anim calcmode="lin" valueType="num">
                                      <p:cBhvr>
                                        <p:cTn id="17" dur="500" fill="hold"/>
                                        <p:tgtEl>
                                          <p:spTgt spid="14"/>
                                        </p:tgtEl>
                                        <p:attrNameLst>
                                          <p:attrName>ppt_x</p:attrName>
                                        </p:attrNameLst>
                                      </p:cBhvr>
                                      <p:tavLst>
                                        <p:tav tm="0">
                                          <p:val>
                                            <p:fltVal val="0.5"/>
                                          </p:val>
                                        </p:tav>
                                        <p:tav tm="100000">
                                          <p:val>
                                            <p:strVal val="#ppt_x"/>
                                          </p:val>
                                        </p:tav>
                                      </p:tavLst>
                                    </p:anim>
                                    <p:anim calcmode="lin" valueType="num">
                                      <p:cBhvr>
                                        <p:cTn id="18" dur="500" fill="hold"/>
                                        <p:tgtEl>
                                          <p:spTgt spid="14"/>
                                        </p:tgtEl>
                                        <p:attrNameLst>
                                          <p:attrName>ppt_y</p:attrName>
                                        </p:attrNameLst>
                                      </p:cBhvr>
                                      <p:tavLst>
                                        <p:tav tm="0">
                                          <p:val>
                                            <p:fltVal val="0.5"/>
                                          </p:val>
                                        </p:tav>
                                        <p:tav tm="100000">
                                          <p:val>
                                            <p:strVal val="#ppt_y"/>
                                          </p:val>
                                        </p:tav>
                                      </p:tavLst>
                                    </p:anim>
                                  </p:childTnLst>
                                </p:cTn>
                              </p:par>
                            </p:childTnLst>
                          </p:cTn>
                        </p:par>
                        <p:par>
                          <p:cTn id="19" fill="hold">
                            <p:stCondLst>
                              <p:cond delay="1100"/>
                            </p:stCondLst>
                            <p:childTnLst>
                              <p:par>
                                <p:cTn id="20" presetID="16" presetClass="entr" presetSubtype="21" fill="hold" grpId="0" nodeType="after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barn(inVertical)">
                                      <p:cBhvr>
                                        <p:cTn id="2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animBg="1"/>
      <p:bldP spid="14"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4706" y="2"/>
            <a:ext cx="8459294" cy="588168"/>
          </a:xfrm>
        </p:spPr>
        <p:txBody>
          <a:bodyPr/>
          <a:lstStyle/>
          <a:p>
            <a:pPr algn="l"/>
            <a:r>
              <a:rPr lang="en-US" altLang="zh-CN" sz="3200" b="1" dirty="0">
                <a:solidFill>
                  <a:srgbClr val="F87A08"/>
                </a:solidFill>
              </a:rPr>
              <a:t>3</a:t>
            </a:r>
            <a:r>
              <a:rPr lang="en-US" altLang="zh-CN" sz="2000" b="1" dirty="0">
                <a:solidFill>
                  <a:schemeClr val="bg1"/>
                </a:solidFill>
              </a:rPr>
              <a:t>-</a:t>
            </a:r>
            <a:r>
              <a:rPr lang="en-US" altLang="zh-CN" sz="2000" b="1" dirty="0">
                <a:solidFill>
                  <a:schemeClr val="bg1"/>
                </a:solidFill>
                <a:latin typeface="微软雅黑" panose="020B0503020204020204" pitchFamily="34" charset="-122"/>
                <a:ea typeface="微软雅黑" panose="020B0503020204020204" pitchFamily="34" charset="-122"/>
              </a:rPr>
              <a:t>1 </a:t>
            </a:r>
            <a:r>
              <a:rPr lang="zh-CN" altLang="en-US" sz="2000" b="1" dirty="0">
                <a:solidFill>
                  <a:schemeClr val="bg1"/>
                </a:solidFill>
                <a:latin typeface="微软雅黑" panose="020B0503020204020204" pitchFamily="34" charset="-122"/>
                <a:ea typeface="微软雅黑" panose="020B0503020204020204" pitchFamily="34" charset="-122"/>
              </a:rPr>
              <a:t>用户界面（子系统界面）</a:t>
            </a:r>
          </a:p>
        </p:txBody>
      </p:sp>
      <p:sp>
        <p:nvSpPr>
          <p:cNvPr id="4" name="Rectangle 2"/>
          <p:cNvSpPr>
            <a:spLocks noChangeArrowheads="1"/>
          </p:cNvSpPr>
          <p:nvPr/>
        </p:nvSpPr>
        <p:spPr bwMode="auto">
          <a:xfrm flipV="1">
            <a:off x="3703421" y="-956571"/>
            <a:ext cx="7517829"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ctr" anchorCtr="0" compatLnSpc="1">
            <a:prstTxWarp prst="textNoShape">
              <a:avLst/>
            </a:prstTxWarp>
            <a:spAutoFit/>
          </a:bodyPr>
          <a:lstStyle/>
          <a:p>
            <a:endParaRPr lang="zh-CN" altLang="en-US"/>
          </a:p>
        </p:txBody>
      </p:sp>
      <p:sp>
        <p:nvSpPr>
          <p:cNvPr id="19" name="KSO_Shape"/>
          <p:cNvSpPr>
            <a:spLocks/>
          </p:cNvSpPr>
          <p:nvPr/>
        </p:nvSpPr>
        <p:spPr bwMode="auto">
          <a:xfrm>
            <a:off x="251520" y="138559"/>
            <a:ext cx="433186" cy="264666"/>
          </a:xfrm>
          <a:custGeom>
            <a:avLst/>
            <a:gdLst>
              <a:gd name="T0" fmla="*/ 432030 w 2125663"/>
              <a:gd name="T1" fmla="*/ 1344893 h 1811338"/>
              <a:gd name="T2" fmla="*/ 462740 w 2125663"/>
              <a:gd name="T3" fmla="*/ 1477960 h 1811338"/>
              <a:gd name="T4" fmla="*/ 513638 w 2125663"/>
              <a:gd name="T5" fmla="*/ 1557743 h 1811338"/>
              <a:gd name="T6" fmla="*/ 516481 w 2125663"/>
              <a:gd name="T7" fmla="*/ 1336346 h 1811338"/>
              <a:gd name="T8" fmla="*/ 503401 w 2125663"/>
              <a:gd name="T9" fmla="*/ 1310416 h 1811338"/>
              <a:gd name="T10" fmla="*/ 515913 w 2125663"/>
              <a:gd name="T11" fmla="*/ 1250009 h 1811338"/>
              <a:gd name="T12" fmla="*/ 618846 w 2125663"/>
              <a:gd name="T13" fmla="*/ 1242885 h 1811338"/>
              <a:gd name="T14" fmla="*/ 643583 w 2125663"/>
              <a:gd name="T15" fmla="*/ 1263116 h 1811338"/>
              <a:gd name="T16" fmla="*/ 642446 w 2125663"/>
              <a:gd name="T17" fmla="*/ 1324948 h 1811338"/>
              <a:gd name="T18" fmla="*/ 619414 w 2125663"/>
              <a:gd name="T19" fmla="*/ 1342899 h 1811338"/>
              <a:gd name="T20" fmla="*/ 664057 w 2125663"/>
              <a:gd name="T21" fmla="*/ 1524691 h 1811338"/>
              <a:gd name="T22" fmla="*/ 704434 w 2125663"/>
              <a:gd name="T23" fmla="*/ 1417553 h 1811338"/>
              <a:gd name="T24" fmla="*/ 725191 w 2125663"/>
              <a:gd name="T25" fmla="*/ 1259697 h 1811338"/>
              <a:gd name="T26" fmla="*/ 857412 w 2125663"/>
              <a:gd name="T27" fmla="*/ 1192451 h 1811338"/>
              <a:gd name="T28" fmla="*/ 923096 w 2125663"/>
              <a:gd name="T29" fmla="*/ 1212682 h 1811338"/>
              <a:gd name="T30" fmla="*/ 970013 w 2125663"/>
              <a:gd name="T31" fmla="*/ 1259697 h 1811338"/>
              <a:gd name="T32" fmla="*/ 990201 w 2125663"/>
              <a:gd name="T33" fmla="*/ 1325233 h 1811338"/>
              <a:gd name="T34" fmla="*/ 980818 w 2125663"/>
              <a:gd name="T35" fmla="*/ 1537228 h 1811338"/>
              <a:gd name="T36" fmla="*/ 935891 w 2125663"/>
              <a:gd name="T37" fmla="*/ 1570566 h 1811338"/>
              <a:gd name="T38" fmla="*/ 798837 w 2125663"/>
              <a:gd name="T39" fmla="*/ 1607608 h 1811338"/>
              <a:gd name="T40" fmla="*/ 617424 w 2125663"/>
              <a:gd name="T41" fmla="*/ 1622140 h 1811338"/>
              <a:gd name="T42" fmla="*/ 428049 w 2125663"/>
              <a:gd name="T43" fmla="*/ 1615872 h 1811338"/>
              <a:gd name="T44" fmla="*/ 264551 w 2125663"/>
              <a:gd name="T45" fmla="*/ 1588232 h 1811338"/>
              <a:gd name="T46" fmla="*/ 180669 w 2125663"/>
              <a:gd name="T47" fmla="*/ 1549481 h 1811338"/>
              <a:gd name="T48" fmla="*/ 159912 w 2125663"/>
              <a:gd name="T49" fmla="*/ 1517283 h 1811338"/>
              <a:gd name="T50" fmla="*/ 167873 w 2125663"/>
              <a:gd name="T51" fmla="*/ 1284201 h 1811338"/>
              <a:gd name="T52" fmla="*/ 205123 w 2125663"/>
              <a:gd name="T53" fmla="*/ 1228638 h 1811338"/>
              <a:gd name="T54" fmla="*/ 264266 w 2125663"/>
              <a:gd name="T55" fmla="*/ 1196440 h 1811338"/>
              <a:gd name="T56" fmla="*/ 421225 w 2125663"/>
              <a:gd name="T57" fmla="*/ 1183048 h 1811338"/>
              <a:gd name="T58" fmla="*/ 433514 w 2125663"/>
              <a:gd name="T59" fmla="*/ 761303 h 1811338"/>
              <a:gd name="T60" fmla="*/ 391450 w 2125663"/>
              <a:gd name="T61" fmla="*/ 813630 h 1811338"/>
              <a:gd name="T62" fmla="*/ 379229 w 2125663"/>
              <a:gd name="T63" fmla="*/ 902075 h 1811338"/>
              <a:gd name="T64" fmla="*/ 414756 w 2125663"/>
              <a:gd name="T65" fmla="*/ 1016114 h 1811338"/>
              <a:gd name="T66" fmla="*/ 487516 w 2125663"/>
              <a:gd name="T67" fmla="*/ 1099439 h 1811338"/>
              <a:gd name="T68" fmla="*/ 567666 w 2125663"/>
              <a:gd name="T69" fmla="*/ 1135272 h 1811338"/>
              <a:gd name="T70" fmla="*/ 645542 w 2125663"/>
              <a:gd name="T71" fmla="*/ 1111099 h 1811338"/>
              <a:gd name="T72" fmla="*/ 722282 w 2125663"/>
              <a:gd name="T73" fmla="*/ 1035452 h 1811338"/>
              <a:gd name="T74" fmla="*/ 767757 w 2125663"/>
              <a:gd name="T75" fmla="*/ 926248 h 1811338"/>
              <a:gd name="T76" fmla="*/ 666290 w 2125663"/>
              <a:gd name="T77" fmla="*/ 863967 h 1811338"/>
              <a:gd name="T78" fmla="*/ 546918 w 2125663"/>
              <a:gd name="T79" fmla="*/ 832116 h 1811338"/>
              <a:gd name="T80" fmla="*/ 484389 w 2125663"/>
              <a:gd name="T81" fmla="*/ 790595 h 1811338"/>
              <a:gd name="T82" fmla="*/ 452273 w 2125663"/>
              <a:gd name="T83" fmla="*/ 760734 h 1811338"/>
              <a:gd name="T84" fmla="*/ 568234 w 2125663"/>
              <a:gd name="T85" fmla="*/ 587258 h 1811338"/>
              <a:gd name="T86" fmla="*/ 631616 w 2125663"/>
              <a:gd name="T87" fmla="*/ 594937 h 1811338"/>
              <a:gd name="T88" fmla="*/ 705513 w 2125663"/>
              <a:gd name="T89" fmla="*/ 631054 h 1811338"/>
              <a:gd name="T90" fmla="*/ 790210 w 2125663"/>
              <a:gd name="T91" fmla="*/ 732864 h 1811338"/>
              <a:gd name="T92" fmla="*/ 826306 w 2125663"/>
              <a:gd name="T93" fmla="*/ 873920 h 1811338"/>
              <a:gd name="T94" fmla="*/ 818064 w 2125663"/>
              <a:gd name="T95" fmla="*/ 959237 h 1811338"/>
              <a:gd name="T96" fmla="*/ 780831 w 2125663"/>
              <a:gd name="T97" fmla="*/ 1048534 h 1811338"/>
              <a:gd name="T98" fmla="*/ 687607 w 2125663"/>
              <a:gd name="T99" fmla="*/ 1148922 h 1811338"/>
              <a:gd name="T100" fmla="*/ 588983 w 2125663"/>
              <a:gd name="T101" fmla="*/ 1190727 h 1811338"/>
              <a:gd name="T102" fmla="*/ 525033 w 2125663"/>
              <a:gd name="T103" fmla="*/ 1182480 h 1811338"/>
              <a:gd name="T104" fmla="*/ 421293 w 2125663"/>
              <a:gd name="T105" fmla="*/ 1115081 h 1811338"/>
              <a:gd name="T106" fmla="*/ 345406 w 2125663"/>
              <a:gd name="T107" fmla="*/ 1002463 h 1811338"/>
              <a:gd name="T108" fmla="*/ 325511 w 2125663"/>
              <a:gd name="T109" fmla="*/ 929092 h 1811338"/>
              <a:gd name="T110" fmla="*/ 330627 w 2125663"/>
              <a:gd name="T111" fmla="*/ 813915 h 1811338"/>
              <a:gd name="T112" fmla="*/ 388324 w 2125663"/>
              <a:gd name="T113" fmla="*/ 686510 h 1811338"/>
              <a:gd name="T114" fmla="*/ 482400 w 2125663"/>
              <a:gd name="T115" fmla="*/ 608303 h 1811338"/>
              <a:gd name="T116" fmla="*/ 542939 w 2125663"/>
              <a:gd name="T117" fmla="*/ 589534 h 1811338"/>
              <a:gd name="T118" fmla="*/ 0 w 2125663"/>
              <a:gd name="T119" fmla="*/ 0 h 1811338"/>
              <a:gd name="T120" fmla="*/ 174993 w 2125663"/>
              <a:gd name="T121" fmla="*/ 1118883 h 181133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125663" h="1811338">
                <a:moveTo>
                  <a:pt x="470017" y="1320800"/>
                </a:moveTo>
                <a:lnTo>
                  <a:pt x="470335" y="1343069"/>
                </a:lnTo>
                <a:lnTo>
                  <a:pt x="471286" y="1364382"/>
                </a:lnTo>
                <a:lnTo>
                  <a:pt x="472238" y="1385696"/>
                </a:lnTo>
                <a:lnTo>
                  <a:pt x="473190" y="1406374"/>
                </a:lnTo>
                <a:lnTo>
                  <a:pt x="474459" y="1426415"/>
                </a:lnTo>
                <a:lnTo>
                  <a:pt x="476363" y="1446139"/>
                </a:lnTo>
                <a:lnTo>
                  <a:pt x="478267" y="1464908"/>
                </a:lnTo>
                <a:lnTo>
                  <a:pt x="480170" y="1483677"/>
                </a:lnTo>
                <a:lnTo>
                  <a:pt x="482074" y="1501491"/>
                </a:lnTo>
                <a:lnTo>
                  <a:pt x="484612" y="1518988"/>
                </a:lnTo>
                <a:lnTo>
                  <a:pt x="487468" y="1535530"/>
                </a:lnTo>
                <a:lnTo>
                  <a:pt x="490323" y="1552072"/>
                </a:lnTo>
                <a:lnTo>
                  <a:pt x="493179" y="1567660"/>
                </a:lnTo>
                <a:lnTo>
                  <a:pt x="496352" y="1582611"/>
                </a:lnTo>
                <a:lnTo>
                  <a:pt x="500159" y="1597563"/>
                </a:lnTo>
                <a:lnTo>
                  <a:pt x="503649" y="1611560"/>
                </a:lnTo>
                <a:lnTo>
                  <a:pt x="507774" y="1624921"/>
                </a:lnTo>
                <a:lnTo>
                  <a:pt x="511899" y="1637646"/>
                </a:lnTo>
                <a:lnTo>
                  <a:pt x="516341" y="1650052"/>
                </a:lnTo>
                <a:lnTo>
                  <a:pt x="520783" y="1661505"/>
                </a:lnTo>
                <a:lnTo>
                  <a:pt x="525859" y="1672639"/>
                </a:lnTo>
                <a:lnTo>
                  <a:pt x="530936" y="1683137"/>
                </a:lnTo>
                <a:lnTo>
                  <a:pt x="536329" y="1692998"/>
                </a:lnTo>
                <a:lnTo>
                  <a:pt x="541723" y="1702224"/>
                </a:lnTo>
                <a:lnTo>
                  <a:pt x="547752" y="1710813"/>
                </a:lnTo>
                <a:lnTo>
                  <a:pt x="553463" y="1718766"/>
                </a:lnTo>
                <a:lnTo>
                  <a:pt x="559808" y="1726083"/>
                </a:lnTo>
                <a:lnTo>
                  <a:pt x="566154" y="1732763"/>
                </a:lnTo>
                <a:lnTo>
                  <a:pt x="573134" y="1739125"/>
                </a:lnTo>
                <a:lnTo>
                  <a:pt x="580114" y="1744215"/>
                </a:lnTo>
                <a:lnTo>
                  <a:pt x="587412" y="1749305"/>
                </a:lnTo>
                <a:lnTo>
                  <a:pt x="594709" y="1753123"/>
                </a:lnTo>
                <a:lnTo>
                  <a:pt x="594709" y="1499901"/>
                </a:lnTo>
                <a:lnTo>
                  <a:pt x="591537" y="1499264"/>
                </a:lnTo>
                <a:lnTo>
                  <a:pt x="588047" y="1498310"/>
                </a:lnTo>
                <a:lnTo>
                  <a:pt x="584874" y="1497038"/>
                </a:lnTo>
                <a:lnTo>
                  <a:pt x="582018" y="1495765"/>
                </a:lnTo>
                <a:lnTo>
                  <a:pt x="579163" y="1494175"/>
                </a:lnTo>
                <a:lnTo>
                  <a:pt x="576307" y="1491948"/>
                </a:lnTo>
                <a:lnTo>
                  <a:pt x="573769" y="1489721"/>
                </a:lnTo>
                <a:lnTo>
                  <a:pt x="571548" y="1487494"/>
                </a:lnTo>
                <a:lnTo>
                  <a:pt x="569327" y="1484949"/>
                </a:lnTo>
                <a:lnTo>
                  <a:pt x="567106" y="1482404"/>
                </a:lnTo>
                <a:lnTo>
                  <a:pt x="565519" y="1479223"/>
                </a:lnTo>
                <a:lnTo>
                  <a:pt x="564250" y="1476360"/>
                </a:lnTo>
                <a:lnTo>
                  <a:pt x="563298" y="1473179"/>
                </a:lnTo>
                <a:lnTo>
                  <a:pt x="562347" y="1469998"/>
                </a:lnTo>
                <a:lnTo>
                  <a:pt x="562029" y="1466180"/>
                </a:lnTo>
                <a:lnTo>
                  <a:pt x="561712" y="1462999"/>
                </a:lnTo>
                <a:lnTo>
                  <a:pt x="561712" y="1425143"/>
                </a:lnTo>
                <a:lnTo>
                  <a:pt x="562029" y="1421007"/>
                </a:lnTo>
                <a:lnTo>
                  <a:pt x="562664" y="1417508"/>
                </a:lnTo>
                <a:lnTo>
                  <a:pt x="563616" y="1414009"/>
                </a:lnTo>
                <a:lnTo>
                  <a:pt x="564885" y="1410191"/>
                </a:lnTo>
                <a:lnTo>
                  <a:pt x="566154" y="1407010"/>
                </a:lnTo>
                <a:lnTo>
                  <a:pt x="568375" y="1403829"/>
                </a:lnTo>
                <a:lnTo>
                  <a:pt x="570596" y="1400966"/>
                </a:lnTo>
                <a:lnTo>
                  <a:pt x="572817" y="1398103"/>
                </a:lnTo>
                <a:lnTo>
                  <a:pt x="575673" y="1395558"/>
                </a:lnTo>
                <a:lnTo>
                  <a:pt x="578528" y="1393649"/>
                </a:lnTo>
                <a:lnTo>
                  <a:pt x="581701" y="1391741"/>
                </a:lnTo>
                <a:lnTo>
                  <a:pt x="584874" y="1390150"/>
                </a:lnTo>
                <a:lnTo>
                  <a:pt x="588364" y="1388878"/>
                </a:lnTo>
                <a:lnTo>
                  <a:pt x="592171" y="1387605"/>
                </a:lnTo>
                <a:lnTo>
                  <a:pt x="595979" y="1386969"/>
                </a:lnTo>
                <a:lnTo>
                  <a:pt x="599786" y="1386969"/>
                </a:lnTo>
                <a:lnTo>
                  <a:pt x="682597" y="1386969"/>
                </a:lnTo>
                <a:lnTo>
                  <a:pt x="686721" y="1386969"/>
                </a:lnTo>
                <a:lnTo>
                  <a:pt x="690529" y="1387605"/>
                </a:lnTo>
                <a:lnTo>
                  <a:pt x="694019" y="1388878"/>
                </a:lnTo>
                <a:lnTo>
                  <a:pt x="697826" y="1390150"/>
                </a:lnTo>
                <a:lnTo>
                  <a:pt x="700999" y="1391741"/>
                </a:lnTo>
                <a:lnTo>
                  <a:pt x="704172" y="1393649"/>
                </a:lnTo>
                <a:lnTo>
                  <a:pt x="707345" y="1395558"/>
                </a:lnTo>
                <a:lnTo>
                  <a:pt x="709883" y="1398103"/>
                </a:lnTo>
                <a:lnTo>
                  <a:pt x="712104" y="1400966"/>
                </a:lnTo>
                <a:lnTo>
                  <a:pt x="714325" y="1403829"/>
                </a:lnTo>
                <a:lnTo>
                  <a:pt x="716229" y="1407010"/>
                </a:lnTo>
                <a:lnTo>
                  <a:pt x="718132" y="1410191"/>
                </a:lnTo>
                <a:lnTo>
                  <a:pt x="719402" y="1414009"/>
                </a:lnTo>
                <a:lnTo>
                  <a:pt x="720353" y="1417508"/>
                </a:lnTo>
                <a:lnTo>
                  <a:pt x="720671" y="1421007"/>
                </a:lnTo>
                <a:lnTo>
                  <a:pt x="720988" y="1425143"/>
                </a:lnTo>
                <a:lnTo>
                  <a:pt x="720988" y="1462999"/>
                </a:lnTo>
                <a:lnTo>
                  <a:pt x="720988" y="1466180"/>
                </a:lnTo>
                <a:lnTo>
                  <a:pt x="720353" y="1469998"/>
                </a:lnTo>
                <a:lnTo>
                  <a:pt x="719719" y="1473179"/>
                </a:lnTo>
                <a:lnTo>
                  <a:pt x="718450" y="1476360"/>
                </a:lnTo>
                <a:lnTo>
                  <a:pt x="716863" y="1479223"/>
                </a:lnTo>
                <a:lnTo>
                  <a:pt x="715277" y="1482404"/>
                </a:lnTo>
                <a:lnTo>
                  <a:pt x="713373" y="1484949"/>
                </a:lnTo>
                <a:lnTo>
                  <a:pt x="711469" y="1487494"/>
                </a:lnTo>
                <a:lnTo>
                  <a:pt x="708931" y="1489721"/>
                </a:lnTo>
                <a:lnTo>
                  <a:pt x="706710" y="1491948"/>
                </a:lnTo>
                <a:lnTo>
                  <a:pt x="703537" y="1494175"/>
                </a:lnTo>
                <a:lnTo>
                  <a:pt x="700682" y="1495765"/>
                </a:lnTo>
                <a:lnTo>
                  <a:pt x="697826" y="1497038"/>
                </a:lnTo>
                <a:lnTo>
                  <a:pt x="694653" y="1498310"/>
                </a:lnTo>
                <a:lnTo>
                  <a:pt x="691163" y="1499264"/>
                </a:lnTo>
                <a:lnTo>
                  <a:pt x="687991" y="1499901"/>
                </a:lnTo>
                <a:lnTo>
                  <a:pt x="687991" y="1753123"/>
                </a:lnTo>
                <a:lnTo>
                  <a:pt x="695605" y="1749305"/>
                </a:lnTo>
                <a:lnTo>
                  <a:pt x="702586" y="1744215"/>
                </a:lnTo>
                <a:lnTo>
                  <a:pt x="709566" y="1739125"/>
                </a:lnTo>
                <a:lnTo>
                  <a:pt x="716229" y="1732763"/>
                </a:lnTo>
                <a:lnTo>
                  <a:pt x="722892" y="1726083"/>
                </a:lnTo>
                <a:lnTo>
                  <a:pt x="729237" y="1718766"/>
                </a:lnTo>
                <a:lnTo>
                  <a:pt x="734948" y="1710813"/>
                </a:lnTo>
                <a:lnTo>
                  <a:pt x="740977" y="1702224"/>
                </a:lnTo>
                <a:lnTo>
                  <a:pt x="746371" y="1692998"/>
                </a:lnTo>
                <a:lnTo>
                  <a:pt x="751447" y="1683137"/>
                </a:lnTo>
                <a:lnTo>
                  <a:pt x="756841" y="1672639"/>
                </a:lnTo>
                <a:lnTo>
                  <a:pt x="761600" y="1661505"/>
                </a:lnTo>
                <a:lnTo>
                  <a:pt x="766359" y="1650052"/>
                </a:lnTo>
                <a:lnTo>
                  <a:pt x="770801" y="1637646"/>
                </a:lnTo>
                <a:lnTo>
                  <a:pt x="774926" y="1624921"/>
                </a:lnTo>
                <a:lnTo>
                  <a:pt x="779051" y="1611560"/>
                </a:lnTo>
                <a:lnTo>
                  <a:pt x="782541" y="1597563"/>
                </a:lnTo>
                <a:lnTo>
                  <a:pt x="786031" y="1582611"/>
                </a:lnTo>
                <a:lnTo>
                  <a:pt x="789521" y="1567660"/>
                </a:lnTo>
                <a:lnTo>
                  <a:pt x="792377" y="1552072"/>
                </a:lnTo>
                <a:lnTo>
                  <a:pt x="795232" y="1535530"/>
                </a:lnTo>
                <a:lnTo>
                  <a:pt x="797770" y="1518988"/>
                </a:lnTo>
                <a:lnTo>
                  <a:pt x="800626" y="1501491"/>
                </a:lnTo>
                <a:lnTo>
                  <a:pt x="802530" y="1483677"/>
                </a:lnTo>
                <a:lnTo>
                  <a:pt x="804751" y="1464908"/>
                </a:lnTo>
                <a:lnTo>
                  <a:pt x="806337" y="1446139"/>
                </a:lnTo>
                <a:lnTo>
                  <a:pt x="807923" y="1426415"/>
                </a:lnTo>
                <a:lnTo>
                  <a:pt x="809193" y="1406374"/>
                </a:lnTo>
                <a:lnTo>
                  <a:pt x="810779" y="1385696"/>
                </a:lnTo>
                <a:lnTo>
                  <a:pt x="811731" y="1364382"/>
                </a:lnTo>
                <a:lnTo>
                  <a:pt x="812365" y="1343069"/>
                </a:lnTo>
                <a:lnTo>
                  <a:pt x="813000" y="1320800"/>
                </a:lnTo>
                <a:lnTo>
                  <a:pt x="840921" y="1322709"/>
                </a:lnTo>
                <a:lnTo>
                  <a:pt x="866621" y="1324300"/>
                </a:lnTo>
                <a:lnTo>
                  <a:pt x="909771" y="1327481"/>
                </a:lnTo>
                <a:lnTo>
                  <a:pt x="938644" y="1330026"/>
                </a:lnTo>
                <a:lnTo>
                  <a:pt x="948797" y="1330980"/>
                </a:lnTo>
                <a:lnTo>
                  <a:pt x="956729" y="1331298"/>
                </a:lnTo>
                <a:lnTo>
                  <a:pt x="964661" y="1331934"/>
                </a:lnTo>
                <a:lnTo>
                  <a:pt x="972593" y="1332889"/>
                </a:lnTo>
                <a:lnTo>
                  <a:pt x="980208" y="1334161"/>
                </a:lnTo>
                <a:lnTo>
                  <a:pt x="987823" y="1335752"/>
                </a:lnTo>
                <a:lnTo>
                  <a:pt x="995437" y="1337979"/>
                </a:lnTo>
                <a:lnTo>
                  <a:pt x="1002418" y="1340205"/>
                </a:lnTo>
                <a:lnTo>
                  <a:pt x="1009715" y="1343387"/>
                </a:lnTo>
                <a:lnTo>
                  <a:pt x="1016378" y="1346250"/>
                </a:lnTo>
                <a:lnTo>
                  <a:pt x="1023358" y="1349749"/>
                </a:lnTo>
                <a:lnTo>
                  <a:pt x="1030021" y="1353885"/>
                </a:lnTo>
                <a:lnTo>
                  <a:pt x="1036050" y="1357702"/>
                </a:lnTo>
                <a:lnTo>
                  <a:pt x="1042395" y="1361837"/>
                </a:lnTo>
                <a:lnTo>
                  <a:pt x="1048106" y="1366927"/>
                </a:lnTo>
                <a:lnTo>
                  <a:pt x="1053817" y="1371699"/>
                </a:lnTo>
                <a:lnTo>
                  <a:pt x="1059211" y="1377107"/>
                </a:lnTo>
                <a:lnTo>
                  <a:pt x="1064605" y="1382197"/>
                </a:lnTo>
                <a:lnTo>
                  <a:pt x="1069364" y="1388241"/>
                </a:lnTo>
                <a:lnTo>
                  <a:pt x="1073806" y="1393967"/>
                </a:lnTo>
                <a:lnTo>
                  <a:pt x="1078248" y="1400012"/>
                </a:lnTo>
                <a:lnTo>
                  <a:pt x="1082373" y="1406374"/>
                </a:lnTo>
                <a:lnTo>
                  <a:pt x="1085863" y="1413054"/>
                </a:lnTo>
                <a:lnTo>
                  <a:pt x="1089670" y="1419735"/>
                </a:lnTo>
                <a:lnTo>
                  <a:pt x="1092843" y="1426734"/>
                </a:lnTo>
                <a:lnTo>
                  <a:pt x="1095381" y="1433732"/>
                </a:lnTo>
                <a:lnTo>
                  <a:pt x="1097920" y="1441049"/>
                </a:lnTo>
                <a:lnTo>
                  <a:pt x="1100141" y="1448684"/>
                </a:lnTo>
                <a:lnTo>
                  <a:pt x="1101727" y="1456000"/>
                </a:lnTo>
                <a:lnTo>
                  <a:pt x="1103314" y="1463635"/>
                </a:lnTo>
                <a:lnTo>
                  <a:pt x="1104265" y="1471588"/>
                </a:lnTo>
                <a:lnTo>
                  <a:pt x="1104900" y="1479541"/>
                </a:lnTo>
                <a:lnTo>
                  <a:pt x="1104900" y="1487494"/>
                </a:lnTo>
                <a:lnTo>
                  <a:pt x="1104900" y="1686000"/>
                </a:lnTo>
                <a:lnTo>
                  <a:pt x="1104900" y="1690135"/>
                </a:lnTo>
                <a:lnTo>
                  <a:pt x="1104265" y="1693953"/>
                </a:lnTo>
                <a:lnTo>
                  <a:pt x="1103631" y="1697770"/>
                </a:lnTo>
                <a:lnTo>
                  <a:pt x="1102362" y="1701906"/>
                </a:lnTo>
                <a:lnTo>
                  <a:pt x="1101093" y="1705405"/>
                </a:lnTo>
                <a:lnTo>
                  <a:pt x="1099189" y="1709222"/>
                </a:lnTo>
                <a:lnTo>
                  <a:pt x="1096968" y="1713040"/>
                </a:lnTo>
                <a:lnTo>
                  <a:pt x="1094430" y="1716221"/>
                </a:lnTo>
                <a:lnTo>
                  <a:pt x="1091891" y="1719720"/>
                </a:lnTo>
                <a:lnTo>
                  <a:pt x="1089036" y="1722901"/>
                </a:lnTo>
                <a:lnTo>
                  <a:pt x="1085546" y="1726719"/>
                </a:lnTo>
                <a:lnTo>
                  <a:pt x="1082056" y="1729900"/>
                </a:lnTo>
                <a:lnTo>
                  <a:pt x="1078248" y="1732763"/>
                </a:lnTo>
                <a:lnTo>
                  <a:pt x="1074124" y="1736262"/>
                </a:lnTo>
                <a:lnTo>
                  <a:pt x="1069682" y="1739125"/>
                </a:lnTo>
                <a:lnTo>
                  <a:pt x="1065240" y="1741989"/>
                </a:lnTo>
                <a:lnTo>
                  <a:pt x="1055404" y="1748033"/>
                </a:lnTo>
                <a:lnTo>
                  <a:pt x="1044299" y="1753441"/>
                </a:lnTo>
                <a:lnTo>
                  <a:pt x="1032560" y="1758531"/>
                </a:lnTo>
                <a:lnTo>
                  <a:pt x="1019868" y="1763939"/>
                </a:lnTo>
                <a:lnTo>
                  <a:pt x="1005908" y="1768392"/>
                </a:lnTo>
                <a:lnTo>
                  <a:pt x="991630" y="1773164"/>
                </a:lnTo>
                <a:lnTo>
                  <a:pt x="976718" y="1777300"/>
                </a:lnTo>
                <a:lnTo>
                  <a:pt x="960854" y="1781117"/>
                </a:lnTo>
                <a:lnTo>
                  <a:pt x="944038" y="1784934"/>
                </a:lnTo>
                <a:lnTo>
                  <a:pt x="927222" y="1788434"/>
                </a:lnTo>
                <a:lnTo>
                  <a:pt x="909454" y="1791615"/>
                </a:lnTo>
                <a:lnTo>
                  <a:pt x="891369" y="1794796"/>
                </a:lnTo>
                <a:lnTo>
                  <a:pt x="872332" y="1797341"/>
                </a:lnTo>
                <a:lnTo>
                  <a:pt x="853295" y="1799886"/>
                </a:lnTo>
                <a:lnTo>
                  <a:pt x="833941" y="1801795"/>
                </a:lnTo>
                <a:lnTo>
                  <a:pt x="813952" y="1804022"/>
                </a:lnTo>
                <a:lnTo>
                  <a:pt x="793328" y="1805930"/>
                </a:lnTo>
                <a:lnTo>
                  <a:pt x="773022" y="1807203"/>
                </a:lnTo>
                <a:lnTo>
                  <a:pt x="752399" y="1808475"/>
                </a:lnTo>
                <a:lnTo>
                  <a:pt x="731458" y="1809748"/>
                </a:lnTo>
                <a:lnTo>
                  <a:pt x="710200" y="1810384"/>
                </a:lnTo>
                <a:lnTo>
                  <a:pt x="688942" y="1811020"/>
                </a:lnTo>
                <a:lnTo>
                  <a:pt x="667684" y="1811338"/>
                </a:lnTo>
                <a:lnTo>
                  <a:pt x="646427" y="1811338"/>
                </a:lnTo>
                <a:lnTo>
                  <a:pt x="625486" y="1811338"/>
                </a:lnTo>
                <a:lnTo>
                  <a:pt x="603911" y="1811020"/>
                </a:lnTo>
                <a:lnTo>
                  <a:pt x="582653" y="1810384"/>
                </a:lnTo>
                <a:lnTo>
                  <a:pt x="561395" y="1809748"/>
                </a:lnTo>
                <a:lnTo>
                  <a:pt x="540137" y="1808475"/>
                </a:lnTo>
                <a:lnTo>
                  <a:pt x="518879" y="1807203"/>
                </a:lnTo>
                <a:lnTo>
                  <a:pt x="498573" y="1805930"/>
                </a:lnTo>
                <a:lnTo>
                  <a:pt x="477632" y="1804022"/>
                </a:lnTo>
                <a:lnTo>
                  <a:pt x="457326" y="1801795"/>
                </a:lnTo>
                <a:lnTo>
                  <a:pt x="437337" y="1799886"/>
                </a:lnTo>
                <a:lnTo>
                  <a:pt x="417983" y="1797341"/>
                </a:lnTo>
                <a:lnTo>
                  <a:pt x="398629" y="1794796"/>
                </a:lnTo>
                <a:lnTo>
                  <a:pt x="379909" y="1791615"/>
                </a:lnTo>
                <a:lnTo>
                  <a:pt x="361824" y="1788434"/>
                </a:lnTo>
                <a:lnTo>
                  <a:pt x="344056" y="1784934"/>
                </a:lnTo>
                <a:lnTo>
                  <a:pt x="327240" y="1781117"/>
                </a:lnTo>
                <a:lnTo>
                  <a:pt x="310741" y="1777300"/>
                </a:lnTo>
                <a:lnTo>
                  <a:pt x="295195" y="1773164"/>
                </a:lnTo>
                <a:lnTo>
                  <a:pt x="280600" y="1768392"/>
                </a:lnTo>
                <a:lnTo>
                  <a:pt x="266322" y="1763939"/>
                </a:lnTo>
                <a:lnTo>
                  <a:pt x="252996" y="1758531"/>
                </a:lnTo>
                <a:lnTo>
                  <a:pt x="240622" y="1753441"/>
                </a:lnTo>
                <a:lnTo>
                  <a:pt x="229517" y="1748033"/>
                </a:lnTo>
                <a:lnTo>
                  <a:pt x="219047" y="1741989"/>
                </a:lnTo>
                <a:lnTo>
                  <a:pt x="214288" y="1739125"/>
                </a:lnTo>
                <a:lnTo>
                  <a:pt x="209846" y="1736262"/>
                </a:lnTo>
                <a:lnTo>
                  <a:pt x="205404" y="1732763"/>
                </a:lnTo>
                <a:lnTo>
                  <a:pt x="201596" y="1729900"/>
                </a:lnTo>
                <a:lnTo>
                  <a:pt x="198106" y="1726719"/>
                </a:lnTo>
                <a:lnTo>
                  <a:pt x="194299" y="1722901"/>
                </a:lnTo>
                <a:lnTo>
                  <a:pt x="191443" y="1719720"/>
                </a:lnTo>
                <a:lnTo>
                  <a:pt x="188588" y="1716221"/>
                </a:lnTo>
                <a:lnTo>
                  <a:pt x="186367" y="1713040"/>
                </a:lnTo>
                <a:lnTo>
                  <a:pt x="183828" y="1709222"/>
                </a:lnTo>
                <a:lnTo>
                  <a:pt x="181925" y="1705405"/>
                </a:lnTo>
                <a:lnTo>
                  <a:pt x="180338" y="1701906"/>
                </a:lnTo>
                <a:lnTo>
                  <a:pt x="179386" y="1697770"/>
                </a:lnTo>
                <a:lnTo>
                  <a:pt x="178435" y="1693953"/>
                </a:lnTo>
                <a:lnTo>
                  <a:pt x="177800" y="1690135"/>
                </a:lnTo>
                <a:lnTo>
                  <a:pt x="177800" y="1686000"/>
                </a:lnTo>
                <a:lnTo>
                  <a:pt x="177800" y="1487494"/>
                </a:lnTo>
                <a:lnTo>
                  <a:pt x="178117" y="1479541"/>
                </a:lnTo>
                <a:lnTo>
                  <a:pt x="178435" y="1471588"/>
                </a:lnTo>
                <a:lnTo>
                  <a:pt x="179386" y="1463635"/>
                </a:lnTo>
                <a:lnTo>
                  <a:pt x="180973" y="1456000"/>
                </a:lnTo>
                <a:lnTo>
                  <a:pt x="182559" y="1448684"/>
                </a:lnTo>
                <a:lnTo>
                  <a:pt x="184463" y="1441049"/>
                </a:lnTo>
                <a:lnTo>
                  <a:pt x="187318" y="1433732"/>
                </a:lnTo>
                <a:lnTo>
                  <a:pt x="190174" y="1426734"/>
                </a:lnTo>
                <a:lnTo>
                  <a:pt x="193030" y="1419735"/>
                </a:lnTo>
                <a:lnTo>
                  <a:pt x="196520" y="1413054"/>
                </a:lnTo>
                <a:lnTo>
                  <a:pt x="200327" y="1406374"/>
                </a:lnTo>
                <a:lnTo>
                  <a:pt x="204452" y="1400012"/>
                </a:lnTo>
                <a:lnTo>
                  <a:pt x="208576" y="1393967"/>
                </a:lnTo>
                <a:lnTo>
                  <a:pt x="213336" y="1388241"/>
                </a:lnTo>
                <a:lnTo>
                  <a:pt x="218095" y="1382197"/>
                </a:lnTo>
                <a:lnTo>
                  <a:pt x="223489" y="1377107"/>
                </a:lnTo>
                <a:lnTo>
                  <a:pt x="228883" y="1371699"/>
                </a:lnTo>
                <a:lnTo>
                  <a:pt x="234594" y="1366927"/>
                </a:lnTo>
                <a:lnTo>
                  <a:pt x="240305" y="1361837"/>
                </a:lnTo>
                <a:lnTo>
                  <a:pt x="246650" y="1357702"/>
                </a:lnTo>
                <a:lnTo>
                  <a:pt x="252679" y="1353885"/>
                </a:lnTo>
                <a:lnTo>
                  <a:pt x="259659" y="1349749"/>
                </a:lnTo>
                <a:lnTo>
                  <a:pt x="266005" y="1346250"/>
                </a:lnTo>
                <a:lnTo>
                  <a:pt x="272985" y="1343387"/>
                </a:lnTo>
                <a:lnTo>
                  <a:pt x="280282" y="1340205"/>
                </a:lnTo>
                <a:lnTo>
                  <a:pt x="287263" y="1337979"/>
                </a:lnTo>
                <a:lnTo>
                  <a:pt x="294877" y="1335752"/>
                </a:lnTo>
                <a:lnTo>
                  <a:pt x="302492" y="1334161"/>
                </a:lnTo>
                <a:lnTo>
                  <a:pt x="310107" y="1332889"/>
                </a:lnTo>
                <a:lnTo>
                  <a:pt x="318039" y="1331934"/>
                </a:lnTo>
                <a:lnTo>
                  <a:pt x="325971" y="1331298"/>
                </a:lnTo>
                <a:lnTo>
                  <a:pt x="333903" y="1330980"/>
                </a:lnTo>
                <a:lnTo>
                  <a:pt x="344056" y="1330026"/>
                </a:lnTo>
                <a:lnTo>
                  <a:pt x="372929" y="1327481"/>
                </a:lnTo>
                <a:lnTo>
                  <a:pt x="415762" y="1324300"/>
                </a:lnTo>
                <a:lnTo>
                  <a:pt x="441779" y="1322709"/>
                </a:lnTo>
                <a:lnTo>
                  <a:pt x="470017" y="1320800"/>
                </a:lnTo>
                <a:close/>
                <a:moveTo>
                  <a:pt x="1004887" y="995363"/>
                </a:moveTo>
                <a:lnTo>
                  <a:pt x="1176337" y="995363"/>
                </a:lnTo>
                <a:lnTo>
                  <a:pt x="1176337" y="1265238"/>
                </a:lnTo>
                <a:lnTo>
                  <a:pt x="1004887" y="1265238"/>
                </a:lnTo>
                <a:lnTo>
                  <a:pt x="1004887" y="995363"/>
                </a:lnTo>
                <a:close/>
                <a:moveTo>
                  <a:pt x="493561" y="847408"/>
                </a:moveTo>
                <a:lnTo>
                  <a:pt x="491024" y="847726"/>
                </a:lnTo>
                <a:lnTo>
                  <a:pt x="488804" y="848043"/>
                </a:lnTo>
                <a:lnTo>
                  <a:pt x="485950" y="848996"/>
                </a:lnTo>
                <a:lnTo>
                  <a:pt x="483730" y="849948"/>
                </a:lnTo>
                <a:lnTo>
                  <a:pt x="481510" y="851218"/>
                </a:lnTo>
                <a:lnTo>
                  <a:pt x="479290" y="852806"/>
                </a:lnTo>
                <a:lnTo>
                  <a:pt x="475167" y="856933"/>
                </a:lnTo>
                <a:lnTo>
                  <a:pt x="470727" y="861061"/>
                </a:lnTo>
                <a:lnTo>
                  <a:pt x="466604" y="865823"/>
                </a:lnTo>
                <a:lnTo>
                  <a:pt x="462482" y="871221"/>
                </a:lnTo>
                <a:lnTo>
                  <a:pt x="454553" y="882651"/>
                </a:lnTo>
                <a:lnTo>
                  <a:pt x="448527" y="890906"/>
                </a:lnTo>
                <a:lnTo>
                  <a:pt x="442819" y="899478"/>
                </a:lnTo>
                <a:lnTo>
                  <a:pt x="436793" y="908368"/>
                </a:lnTo>
                <a:lnTo>
                  <a:pt x="431402" y="917893"/>
                </a:lnTo>
                <a:lnTo>
                  <a:pt x="429499" y="926783"/>
                </a:lnTo>
                <a:lnTo>
                  <a:pt x="427596" y="935673"/>
                </a:lnTo>
                <a:lnTo>
                  <a:pt x="426010" y="945198"/>
                </a:lnTo>
                <a:lnTo>
                  <a:pt x="424742" y="954406"/>
                </a:lnTo>
                <a:lnTo>
                  <a:pt x="423790" y="963931"/>
                </a:lnTo>
                <a:lnTo>
                  <a:pt x="423156" y="973773"/>
                </a:lnTo>
                <a:lnTo>
                  <a:pt x="422839" y="982981"/>
                </a:lnTo>
                <a:lnTo>
                  <a:pt x="422839" y="992823"/>
                </a:lnTo>
                <a:lnTo>
                  <a:pt x="423156" y="1007111"/>
                </a:lnTo>
                <a:lnTo>
                  <a:pt x="424107" y="1020764"/>
                </a:lnTo>
                <a:lnTo>
                  <a:pt x="426010" y="1034099"/>
                </a:lnTo>
                <a:lnTo>
                  <a:pt x="428547" y="1047434"/>
                </a:lnTo>
                <a:lnTo>
                  <a:pt x="432036" y="1060769"/>
                </a:lnTo>
                <a:lnTo>
                  <a:pt x="435525" y="1073469"/>
                </a:lnTo>
                <a:lnTo>
                  <a:pt x="439965" y="1086169"/>
                </a:lnTo>
                <a:lnTo>
                  <a:pt x="445039" y="1098551"/>
                </a:lnTo>
                <a:lnTo>
                  <a:pt x="450430" y="1110934"/>
                </a:lnTo>
                <a:lnTo>
                  <a:pt x="456456" y="1122999"/>
                </a:lnTo>
                <a:lnTo>
                  <a:pt x="462799" y="1134429"/>
                </a:lnTo>
                <a:lnTo>
                  <a:pt x="469459" y="1145541"/>
                </a:lnTo>
                <a:lnTo>
                  <a:pt x="477070" y="1156019"/>
                </a:lnTo>
                <a:lnTo>
                  <a:pt x="484364" y="1166496"/>
                </a:lnTo>
                <a:lnTo>
                  <a:pt x="492293" y="1176656"/>
                </a:lnTo>
                <a:lnTo>
                  <a:pt x="500539" y="1186181"/>
                </a:lnTo>
                <a:lnTo>
                  <a:pt x="508784" y="1195389"/>
                </a:lnTo>
                <a:lnTo>
                  <a:pt x="517347" y="1204279"/>
                </a:lnTo>
                <a:lnTo>
                  <a:pt x="526227" y="1212216"/>
                </a:lnTo>
                <a:lnTo>
                  <a:pt x="535107" y="1220154"/>
                </a:lnTo>
                <a:lnTo>
                  <a:pt x="543987" y="1227456"/>
                </a:lnTo>
                <a:lnTo>
                  <a:pt x="553184" y="1234124"/>
                </a:lnTo>
                <a:lnTo>
                  <a:pt x="562381" y="1240474"/>
                </a:lnTo>
                <a:lnTo>
                  <a:pt x="571578" y="1245871"/>
                </a:lnTo>
                <a:lnTo>
                  <a:pt x="580775" y="1250951"/>
                </a:lnTo>
                <a:lnTo>
                  <a:pt x="589655" y="1255079"/>
                </a:lnTo>
                <a:lnTo>
                  <a:pt x="598853" y="1258889"/>
                </a:lnTo>
                <a:lnTo>
                  <a:pt x="607732" y="1262381"/>
                </a:lnTo>
                <a:lnTo>
                  <a:pt x="616612" y="1264604"/>
                </a:lnTo>
                <a:lnTo>
                  <a:pt x="624858" y="1266509"/>
                </a:lnTo>
                <a:lnTo>
                  <a:pt x="633421" y="1267461"/>
                </a:lnTo>
                <a:lnTo>
                  <a:pt x="641349" y="1267779"/>
                </a:lnTo>
                <a:lnTo>
                  <a:pt x="649595" y="1267461"/>
                </a:lnTo>
                <a:lnTo>
                  <a:pt x="657524" y="1266509"/>
                </a:lnTo>
                <a:lnTo>
                  <a:pt x="666404" y="1264604"/>
                </a:lnTo>
                <a:lnTo>
                  <a:pt x="674967" y="1262381"/>
                </a:lnTo>
                <a:lnTo>
                  <a:pt x="684164" y="1258889"/>
                </a:lnTo>
                <a:lnTo>
                  <a:pt x="692726" y="1255079"/>
                </a:lnTo>
                <a:lnTo>
                  <a:pt x="701924" y="1250951"/>
                </a:lnTo>
                <a:lnTo>
                  <a:pt x="711121" y="1245871"/>
                </a:lnTo>
                <a:lnTo>
                  <a:pt x="720318" y="1240474"/>
                </a:lnTo>
                <a:lnTo>
                  <a:pt x="729515" y="1234124"/>
                </a:lnTo>
                <a:lnTo>
                  <a:pt x="738395" y="1227456"/>
                </a:lnTo>
                <a:lnTo>
                  <a:pt x="747592" y="1220154"/>
                </a:lnTo>
                <a:lnTo>
                  <a:pt x="756472" y="1212216"/>
                </a:lnTo>
                <a:lnTo>
                  <a:pt x="765352" y="1204279"/>
                </a:lnTo>
                <a:lnTo>
                  <a:pt x="773915" y="1195389"/>
                </a:lnTo>
                <a:lnTo>
                  <a:pt x="782160" y="1186181"/>
                </a:lnTo>
                <a:lnTo>
                  <a:pt x="790406" y="1176656"/>
                </a:lnTo>
                <a:lnTo>
                  <a:pt x="798652" y="1166496"/>
                </a:lnTo>
                <a:lnTo>
                  <a:pt x="805946" y="1156019"/>
                </a:lnTo>
                <a:lnTo>
                  <a:pt x="813240" y="1145541"/>
                </a:lnTo>
                <a:lnTo>
                  <a:pt x="819900" y="1134429"/>
                </a:lnTo>
                <a:lnTo>
                  <a:pt x="826243" y="1122999"/>
                </a:lnTo>
                <a:lnTo>
                  <a:pt x="831952" y="1110934"/>
                </a:lnTo>
                <a:lnTo>
                  <a:pt x="837660" y="1098551"/>
                </a:lnTo>
                <a:lnTo>
                  <a:pt x="842417" y="1086169"/>
                </a:lnTo>
                <a:lnTo>
                  <a:pt x="847174" y="1073469"/>
                </a:lnTo>
                <a:lnTo>
                  <a:pt x="850980" y="1060769"/>
                </a:lnTo>
                <a:lnTo>
                  <a:pt x="853834" y="1047434"/>
                </a:lnTo>
                <a:lnTo>
                  <a:pt x="856689" y="1034099"/>
                </a:lnTo>
                <a:lnTo>
                  <a:pt x="858592" y="1020764"/>
                </a:lnTo>
                <a:lnTo>
                  <a:pt x="859543" y="1007111"/>
                </a:lnTo>
                <a:lnTo>
                  <a:pt x="860177" y="992823"/>
                </a:lnTo>
                <a:lnTo>
                  <a:pt x="859860" y="984886"/>
                </a:lnTo>
                <a:lnTo>
                  <a:pt x="859543" y="976313"/>
                </a:lnTo>
                <a:lnTo>
                  <a:pt x="837343" y="975361"/>
                </a:lnTo>
                <a:lnTo>
                  <a:pt x="814509" y="973773"/>
                </a:lnTo>
                <a:lnTo>
                  <a:pt x="791040" y="970916"/>
                </a:lnTo>
                <a:lnTo>
                  <a:pt x="767255" y="968058"/>
                </a:lnTo>
                <a:lnTo>
                  <a:pt x="743469" y="964566"/>
                </a:lnTo>
                <a:lnTo>
                  <a:pt x="719366" y="960438"/>
                </a:lnTo>
                <a:lnTo>
                  <a:pt x="695898" y="955041"/>
                </a:lnTo>
                <a:lnTo>
                  <a:pt x="684481" y="952501"/>
                </a:lnTo>
                <a:lnTo>
                  <a:pt x="673064" y="949643"/>
                </a:lnTo>
                <a:lnTo>
                  <a:pt x="661964" y="946468"/>
                </a:lnTo>
                <a:lnTo>
                  <a:pt x="651181" y="943293"/>
                </a:lnTo>
                <a:lnTo>
                  <a:pt x="640398" y="940118"/>
                </a:lnTo>
                <a:lnTo>
                  <a:pt x="629932" y="936308"/>
                </a:lnTo>
                <a:lnTo>
                  <a:pt x="620101" y="932816"/>
                </a:lnTo>
                <a:lnTo>
                  <a:pt x="610270" y="929006"/>
                </a:lnTo>
                <a:lnTo>
                  <a:pt x="601073" y="924878"/>
                </a:lnTo>
                <a:lnTo>
                  <a:pt x="592510" y="921068"/>
                </a:lnTo>
                <a:lnTo>
                  <a:pt x="583947" y="916941"/>
                </a:lnTo>
                <a:lnTo>
                  <a:pt x="576018" y="912178"/>
                </a:lnTo>
                <a:lnTo>
                  <a:pt x="568724" y="907733"/>
                </a:lnTo>
                <a:lnTo>
                  <a:pt x="561747" y="903288"/>
                </a:lnTo>
                <a:lnTo>
                  <a:pt x="555404" y="898208"/>
                </a:lnTo>
                <a:lnTo>
                  <a:pt x="550013" y="893128"/>
                </a:lnTo>
                <a:lnTo>
                  <a:pt x="544938" y="887731"/>
                </a:lnTo>
                <a:lnTo>
                  <a:pt x="540498" y="882651"/>
                </a:lnTo>
                <a:lnTo>
                  <a:pt x="536376" y="876936"/>
                </a:lnTo>
                <a:lnTo>
                  <a:pt x="532253" y="872173"/>
                </a:lnTo>
                <a:lnTo>
                  <a:pt x="528447" y="867728"/>
                </a:lnTo>
                <a:lnTo>
                  <a:pt x="524641" y="863601"/>
                </a:lnTo>
                <a:lnTo>
                  <a:pt x="520836" y="860426"/>
                </a:lnTo>
                <a:lnTo>
                  <a:pt x="517347" y="857251"/>
                </a:lnTo>
                <a:lnTo>
                  <a:pt x="514176" y="854393"/>
                </a:lnTo>
                <a:lnTo>
                  <a:pt x="511004" y="852488"/>
                </a:lnTo>
                <a:lnTo>
                  <a:pt x="507833" y="850583"/>
                </a:lnTo>
                <a:lnTo>
                  <a:pt x="504661" y="849313"/>
                </a:lnTo>
                <a:lnTo>
                  <a:pt x="501807" y="848361"/>
                </a:lnTo>
                <a:lnTo>
                  <a:pt x="499270" y="847726"/>
                </a:lnTo>
                <a:lnTo>
                  <a:pt x="496099" y="847408"/>
                </a:lnTo>
                <a:lnTo>
                  <a:pt x="493561" y="847408"/>
                </a:lnTo>
                <a:close/>
                <a:moveTo>
                  <a:pt x="1304925" y="828675"/>
                </a:moveTo>
                <a:lnTo>
                  <a:pt x="1476375" y="828675"/>
                </a:lnTo>
                <a:lnTo>
                  <a:pt x="1476375" y="1252538"/>
                </a:lnTo>
                <a:lnTo>
                  <a:pt x="1304925" y="1252538"/>
                </a:lnTo>
                <a:lnTo>
                  <a:pt x="1304925" y="828675"/>
                </a:lnTo>
                <a:close/>
                <a:moveTo>
                  <a:pt x="634055" y="655638"/>
                </a:moveTo>
                <a:lnTo>
                  <a:pt x="641349" y="655638"/>
                </a:lnTo>
                <a:lnTo>
                  <a:pt x="648644" y="655638"/>
                </a:lnTo>
                <a:lnTo>
                  <a:pt x="655938" y="655956"/>
                </a:lnTo>
                <a:lnTo>
                  <a:pt x="662915" y="656591"/>
                </a:lnTo>
                <a:lnTo>
                  <a:pt x="669892" y="657226"/>
                </a:lnTo>
                <a:lnTo>
                  <a:pt x="677187" y="658178"/>
                </a:lnTo>
                <a:lnTo>
                  <a:pt x="684164" y="659766"/>
                </a:lnTo>
                <a:lnTo>
                  <a:pt x="691141" y="661036"/>
                </a:lnTo>
                <a:lnTo>
                  <a:pt x="698118" y="662623"/>
                </a:lnTo>
                <a:lnTo>
                  <a:pt x="704778" y="664211"/>
                </a:lnTo>
                <a:lnTo>
                  <a:pt x="711438" y="666433"/>
                </a:lnTo>
                <a:lnTo>
                  <a:pt x="718415" y="668338"/>
                </a:lnTo>
                <a:lnTo>
                  <a:pt x="724758" y="670878"/>
                </a:lnTo>
                <a:lnTo>
                  <a:pt x="731418" y="673418"/>
                </a:lnTo>
                <a:lnTo>
                  <a:pt x="737761" y="676276"/>
                </a:lnTo>
                <a:lnTo>
                  <a:pt x="744421" y="679133"/>
                </a:lnTo>
                <a:lnTo>
                  <a:pt x="750446" y="682308"/>
                </a:lnTo>
                <a:lnTo>
                  <a:pt x="763132" y="688976"/>
                </a:lnTo>
                <a:lnTo>
                  <a:pt x="775500" y="696596"/>
                </a:lnTo>
                <a:lnTo>
                  <a:pt x="787235" y="704533"/>
                </a:lnTo>
                <a:lnTo>
                  <a:pt x="798652" y="713423"/>
                </a:lnTo>
                <a:lnTo>
                  <a:pt x="809435" y="722631"/>
                </a:lnTo>
                <a:lnTo>
                  <a:pt x="819900" y="732791"/>
                </a:lnTo>
                <a:lnTo>
                  <a:pt x="830049" y="743586"/>
                </a:lnTo>
                <a:lnTo>
                  <a:pt x="839880" y="754698"/>
                </a:lnTo>
                <a:lnTo>
                  <a:pt x="849394" y="766446"/>
                </a:lnTo>
                <a:lnTo>
                  <a:pt x="858274" y="778511"/>
                </a:lnTo>
                <a:lnTo>
                  <a:pt x="866520" y="791211"/>
                </a:lnTo>
                <a:lnTo>
                  <a:pt x="874449" y="804546"/>
                </a:lnTo>
                <a:lnTo>
                  <a:pt x="881743" y="818198"/>
                </a:lnTo>
                <a:lnTo>
                  <a:pt x="888403" y="832168"/>
                </a:lnTo>
                <a:lnTo>
                  <a:pt x="894746" y="847091"/>
                </a:lnTo>
                <a:lnTo>
                  <a:pt x="900137" y="861696"/>
                </a:lnTo>
                <a:lnTo>
                  <a:pt x="905529" y="876936"/>
                </a:lnTo>
                <a:lnTo>
                  <a:pt x="909651" y="892811"/>
                </a:lnTo>
                <a:lnTo>
                  <a:pt x="913457" y="908686"/>
                </a:lnTo>
                <a:lnTo>
                  <a:pt x="916946" y="924878"/>
                </a:lnTo>
                <a:lnTo>
                  <a:pt x="919166" y="941706"/>
                </a:lnTo>
                <a:lnTo>
                  <a:pt x="921068" y="958533"/>
                </a:lnTo>
                <a:lnTo>
                  <a:pt x="922020" y="975678"/>
                </a:lnTo>
                <a:lnTo>
                  <a:pt x="922337" y="992823"/>
                </a:lnTo>
                <a:lnTo>
                  <a:pt x="922337" y="1002031"/>
                </a:lnTo>
                <a:lnTo>
                  <a:pt x="922020" y="1010921"/>
                </a:lnTo>
                <a:lnTo>
                  <a:pt x="921386" y="1019811"/>
                </a:lnTo>
                <a:lnTo>
                  <a:pt x="920434" y="1028384"/>
                </a:lnTo>
                <a:lnTo>
                  <a:pt x="919483" y="1037274"/>
                </a:lnTo>
                <a:lnTo>
                  <a:pt x="918214" y="1045846"/>
                </a:lnTo>
                <a:lnTo>
                  <a:pt x="916628" y="1054419"/>
                </a:lnTo>
                <a:lnTo>
                  <a:pt x="915043" y="1062674"/>
                </a:lnTo>
                <a:lnTo>
                  <a:pt x="912823" y="1070929"/>
                </a:lnTo>
                <a:lnTo>
                  <a:pt x="910603" y="1079501"/>
                </a:lnTo>
                <a:lnTo>
                  <a:pt x="908383" y="1087756"/>
                </a:lnTo>
                <a:lnTo>
                  <a:pt x="906163" y="1095694"/>
                </a:lnTo>
                <a:lnTo>
                  <a:pt x="903309" y="1103631"/>
                </a:lnTo>
                <a:lnTo>
                  <a:pt x="900137" y="1111569"/>
                </a:lnTo>
                <a:lnTo>
                  <a:pt x="897283" y="1119189"/>
                </a:lnTo>
                <a:lnTo>
                  <a:pt x="894111" y="1126809"/>
                </a:lnTo>
                <a:lnTo>
                  <a:pt x="887134" y="1141731"/>
                </a:lnTo>
                <a:lnTo>
                  <a:pt x="879523" y="1156336"/>
                </a:lnTo>
                <a:lnTo>
                  <a:pt x="871277" y="1170624"/>
                </a:lnTo>
                <a:lnTo>
                  <a:pt x="862714" y="1184276"/>
                </a:lnTo>
                <a:lnTo>
                  <a:pt x="853517" y="1197611"/>
                </a:lnTo>
                <a:lnTo>
                  <a:pt x="843686" y="1209994"/>
                </a:lnTo>
                <a:lnTo>
                  <a:pt x="833854" y="1222376"/>
                </a:lnTo>
                <a:lnTo>
                  <a:pt x="823389" y="1233806"/>
                </a:lnTo>
                <a:lnTo>
                  <a:pt x="812606" y="1244919"/>
                </a:lnTo>
                <a:lnTo>
                  <a:pt x="801823" y="1255396"/>
                </a:lnTo>
                <a:lnTo>
                  <a:pt x="790406" y="1265239"/>
                </a:lnTo>
                <a:lnTo>
                  <a:pt x="778989" y="1274446"/>
                </a:lnTo>
                <a:lnTo>
                  <a:pt x="767255" y="1282701"/>
                </a:lnTo>
                <a:lnTo>
                  <a:pt x="755521" y="1290956"/>
                </a:lnTo>
                <a:lnTo>
                  <a:pt x="743786" y="1298259"/>
                </a:lnTo>
                <a:lnTo>
                  <a:pt x="732052" y="1304609"/>
                </a:lnTo>
                <a:lnTo>
                  <a:pt x="720318" y="1310641"/>
                </a:lnTo>
                <a:lnTo>
                  <a:pt x="708584" y="1315721"/>
                </a:lnTo>
                <a:lnTo>
                  <a:pt x="696849" y="1320166"/>
                </a:lnTo>
                <a:lnTo>
                  <a:pt x="685432" y="1323659"/>
                </a:lnTo>
                <a:lnTo>
                  <a:pt x="674015" y="1326516"/>
                </a:lnTo>
                <a:lnTo>
                  <a:pt x="662915" y="1328421"/>
                </a:lnTo>
                <a:lnTo>
                  <a:pt x="657207" y="1329374"/>
                </a:lnTo>
                <a:lnTo>
                  <a:pt x="652132" y="1329691"/>
                </a:lnTo>
                <a:lnTo>
                  <a:pt x="646424" y="1330009"/>
                </a:lnTo>
                <a:lnTo>
                  <a:pt x="641349" y="1330326"/>
                </a:lnTo>
                <a:lnTo>
                  <a:pt x="635958" y="1330009"/>
                </a:lnTo>
                <a:lnTo>
                  <a:pt x="630884" y="1329691"/>
                </a:lnTo>
                <a:lnTo>
                  <a:pt x="625492" y="1329374"/>
                </a:lnTo>
                <a:lnTo>
                  <a:pt x="620101" y="1328421"/>
                </a:lnTo>
                <a:lnTo>
                  <a:pt x="609001" y="1326516"/>
                </a:lnTo>
                <a:lnTo>
                  <a:pt x="597584" y="1323659"/>
                </a:lnTo>
                <a:lnTo>
                  <a:pt x="585850" y="1320166"/>
                </a:lnTo>
                <a:lnTo>
                  <a:pt x="574433" y="1315721"/>
                </a:lnTo>
                <a:lnTo>
                  <a:pt x="562698" y="1310641"/>
                </a:lnTo>
                <a:lnTo>
                  <a:pt x="550647" y="1304609"/>
                </a:lnTo>
                <a:lnTo>
                  <a:pt x="538913" y="1298259"/>
                </a:lnTo>
                <a:lnTo>
                  <a:pt x="527179" y="1290956"/>
                </a:lnTo>
                <a:lnTo>
                  <a:pt x="515444" y="1282701"/>
                </a:lnTo>
                <a:lnTo>
                  <a:pt x="503710" y="1274446"/>
                </a:lnTo>
                <a:lnTo>
                  <a:pt x="492293" y="1265239"/>
                </a:lnTo>
                <a:lnTo>
                  <a:pt x="481193" y="1255396"/>
                </a:lnTo>
                <a:lnTo>
                  <a:pt x="470093" y="1244919"/>
                </a:lnTo>
                <a:lnTo>
                  <a:pt x="459310" y="1233806"/>
                </a:lnTo>
                <a:lnTo>
                  <a:pt x="448845" y="1222376"/>
                </a:lnTo>
                <a:lnTo>
                  <a:pt x="438696" y="1209994"/>
                </a:lnTo>
                <a:lnTo>
                  <a:pt x="429499" y="1197611"/>
                </a:lnTo>
                <a:lnTo>
                  <a:pt x="419985" y="1184276"/>
                </a:lnTo>
                <a:lnTo>
                  <a:pt x="411422" y="1170624"/>
                </a:lnTo>
                <a:lnTo>
                  <a:pt x="403176" y="1156336"/>
                </a:lnTo>
                <a:lnTo>
                  <a:pt x="395565" y="1141731"/>
                </a:lnTo>
                <a:lnTo>
                  <a:pt x="388588" y="1126809"/>
                </a:lnTo>
                <a:lnTo>
                  <a:pt x="385416" y="1119189"/>
                </a:lnTo>
                <a:lnTo>
                  <a:pt x="382245" y="1111569"/>
                </a:lnTo>
                <a:lnTo>
                  <a:pt x="379390" y="1103631"/>
                </a:lnTo>
                <a:lnTo>
                  <a:pt x="376853" y="1095694"/>
                </a:lnTo>
                <a:lnTo>
                  <a:pt x="374316" y="1087756"/>
                </a:lnTo>
                <a:lnTo>
                  <a:pt x="372096" y="1079501"/>
                </a:lnTo>
                <a:lnTo>
                  <a:pt x="369559" y="1070929"/>
                </a:lnTo>
                <a:lnTo>
                  <a:pt x="367656" y="1062674"/>
                </a:lnTo>
                <a:lnTo>
                  <a:pt x="366071" y="1054419"/>
                </a:lnTo>
                <a:lnTo>
                  <a:pt x="364485" y="1045846"/>
                </a:lnTo>
                <a:lnTo>
                  <a:pt x="363216" y="1037274"/>
                </a:lnTo>
                <a:lnTo>
                  <a:pt x="362265" y="1028384"/>
                </a:lnTo>
                <a:lnTo>
                  <a:pt x="361313" y="1019811"/>
                </a:lnTo>
                <a:lnTo>
                  <a:pt x="360996" y="1010921"/>
                </a:lnTo>
                <a:lnTo>
                  <a:pt x="360362" y="1002031"/>
                </a:lnTo>
                <a:lnTo>
                  <a:pt x="360362" y="992823"/>
                </a:lnTo>
                <a:lnTo>
                  <a:pt x="360679" y="975678"/>
                </a:lnTo>
                <a:lnTo>
                  <a:pt x="361948" y="958533"/>
                </a:lnTo>
                <a:lnTo>
                  <a:pt x="363533" y="941706"/>
                </a:lnTo>
                <a:lnTo>
                  <a:pt x="366071" y="924878"/>
                </a:lnTo>
                <a:lnTo>
                  <a:pt x="368925" y="908686"/>
                </a:lnTo>
                <a:lnTo>
                  <a:pt x="373048" y="892811"/>
                </a:lnTo>
                <a:lnTo>
                  <a:pt x="377171" y="876936"/>
                </a:lnTo>
                <a:lnTo>
                  <a:pt x="382245" y="861696"/>
                </a:lnTo>
                <a:lnTo>
                  <a:pt x="387953" y="847091"/>
                </a:lnTo>
                <a:lnTo>
                  <a:pt x="393979" y="832168"/>
                </a:lnTo>
                <a:lnTo>
                  <a:pt x="400956" y="818198"/>
                </a:lnTo>
                <a:lnTo>
                  <a:pt x="408568" y="804546"/>
                </a:lnTo>
                <a:lnTo>
                  <a:pt x="416179" y="791211"/>
                </a:lnTo>
                <a:lnTo>
                  <a:pt x="424425" y="778511"/>
                </a:lnTo>
                <a:lnTo>
                  <a:pt x="433305" y="766446"/>
                </a:lnTo>
                <a:lnTo>
                  <a:pt x="442819" y="754698"/>
                </a:lnTo>
                <a:lnTo>
                  <a:pt x="452650" y="743586"/>
                </a:lnTo>
                <a:lnTo>
                  <a:pt x="462482" y="732791"/>
                </a:lnTo>
                <a:lnTo>
                  <a:pt x="473264" y="722631"/>
                </a:lnTo>
                <a:lnTo>
                  <a:pt x="484047" y="713423"/>
                </a:lnTo>
                <a:lnTo>
                  <a:pt x="495464" y="704533"/>
                </a:lnTo>
                <a:lnTo>
                  <a:pt x="507516" y="696596"/>
                </a:lnTo>
                <a:lnTo>
                  <a:pt x="519567" y="688976"/>
                </a:lnTo>
                <a:lnTo>
                  <a:pt x="531936" y="682308"/>
                </a:lnTo>
                <a:lnTo>
                  <a:pt x="538278" y="679133"/>
                </a:lnTo>
                <a:lnTo>
                  <a:pt x="544938" y="676276"/>
                </a:lnTo>
                <a:lnTo>
                  <a:pt x="551281" y="673418"/>
                </a:lnTo>
                <a:lnTo>
                  <a:pt x="557941" y="670878"/>
                </a:lnTo>
                <a:lnTo>
                  <a:pt x="564284" y="668338"/>
                </a:lnTo>
                <a:lnTo>
                  <a:pt x="571261" y="666433"/>
                </a:lnTo>
                <a:lnTo>
                  <a:pt x="577921" y="664211"/>
                </a:lnTo>
                <a:lnTo>
                  <a:pt x="584898" y="662623"/>
                </a:lnTo>
                <a:lnTo>
                  <a:pt x="591875" y="661036"/>
                </a:lnTo>
                <a:lnTo>
                  <a:pt x="598535" y="659766"/>
                </a:lnTo>
                <a:lnTo>
                  <a:pt x="605830" y="658178"/>
                </a:lnTo>
                <a:lnTo>
                  <a:pt x="612490" y="657226"/>
                </a:lnTo>
                <a:lnTo>
                  <a:pt x="619784" y="656591"/>
                </a:lnTo>
                <a:lnTo>
                  <a:pt x="627078" y="655956"/>
                </a:lnTo>
                <a:lnTo>
                  <a:pt x="634055" y="655638"/>
                </a:lnTo>
                <a:close/>
                <a:moveTo>
                  <a:pt x="1604962" y="463550"/>
                </a:moveTo>
                <a:lnTo>
                  <a:pt x="1776412" y="463550"/>
                </a:lnTo>
                <a:lnTo>
                  <a:pt x="1776412" y="1252538"/>
                </a:lnTo>
                <a:lnTo>
                  <a:pt x="1604962" y="1252538"/>
                </a:lnTo>
                <a:lnTo>
                  <a:pt x="1604962" y="463550"/>
                </a:lnTo>
                <a:close/>
                <a:moveTo>
                  <a:pt x="0" y="0"/>
                </a:moveTo>
                <a:lnTo>
                  <a:pt x="2125663" y="0"/>
                </a:lnTo>
                <a:lnTo>
                  <a:pt x="2125663" y="171553"/>
                </a:lnTo>
                <a:lnTo>
                  <a:pt x="2039621" y="171553"/>
                </a:lnTo>
                <a:lnTo>
                  <a:pt x="2039621" y="1577975"/>
                </a:lnTo>
                <a:lnTo>
                  <a:pt x="1252220" y="1577975"/>
                </a:lnTo>
                <a:lnTo>
                  <a:pt x="1252220" y="1449310"/>
                </a:lnTo>
                <a:lnTo>
                  <a:pt x="1911033" y="1449310"/>
                </a:lnTo>
                <a:lnTo>
                  <a:pt x="1911033" y="171553"/>
                </a:lnTo>
                <a:lnTo>
                  <a:pt x="195263" y="171553"/>
                </a:lnTo>
                <a:lnTo>
                  <a:pt x="195263" y="1249164"/>
                </a:lnTo>
                <a:lnTo>
                  <a:pt x="66675" y="1249164"/>
                </a:lnTo>
                <a:lnTo>
                  <a:pt x="66675" y="171553"/>
                </a:lnTo>
                <a:lnTo>
                  <a:pt x="0" y="171553"/>
                </a:lnTo>
                <a:lnTo>
                  <a:pt x="0" y="0"/>
                </a:lnTo>
                <a:close/>
              </a:path>
            </a:pathLst>
          </a:custGeom>
          <a:solidFill>
            <a:schemeClr val="accent1">
              <a:lumMod val="40000"/>
              <a:lumOff val="60000"/>
            </a:schemeClr>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ea typeface="宋体" panose="02010600030101010101" pitchFamily="2" charset="-122"/>
            </a:endParaRPr>
          </a:p>
        </p:txBody>
      </p:sp>
      <p:sp>
        <p:nvSpPr>
          <p:cNvPr id="3" name="Rectangle 2">
            <a:extLst>
              <a:ext uri="{FF2B5EF4-FFF2-40B4-BE49-F238E27FC236}">
                <a16:creationId xmlns:a16="http://schemas.microsoft.com/office/drawing/2014/main" id="{BD15F604-D9EB-4888-8C01-6A5B094128F4}"/>
              </a:ext>
            </a:extLst>
          </p:cNvPr>
          <p:cNvSpPr>
            <a:spLocks noChangeArrowheads="1"/>
          </p:cNvSpPr>
          <p:nvPr/>
        </p:nvSpPr>
        <p:spPr bwMode="auto">
          <a:xfrm>
            <a:off x="395536" y="4482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2">
            <a:extLst>
              <a:ext uri="{FF2B5EF4-FFF2-40B4-BE49-F238E27FC236}">
                <a16:creationId xmlns:a16="http://schemas.microsoft.com/office/drawing/2014/main" id="{6CA22F06-9C6B-486F-ABBA-19382CEB638C}"/>
              </a:ext>
            </a:extLst>
          </p:cNvPr>
          <p:cNvSpPr>
            <a:spLocks noChangeArrowheads="1"/>
          </p:cNvSpPr>
          <p:nvPr/>
        </p:nvSpPr>
        <p:spPr bwMode="auto">
          <a:xfrm>
            <a:off x="0" y="0"/>
            <a:ext cx="8049918"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10" name="Rectangle 4">
            <a:extLst>
              <a:ext uri="{FF2B5EF4-FFF2-40B4-BE49-F238E27FC236}">
                <a16:creationId xmlns:a16="http://schemas.microsoft.com/office/drawing/2014/main" id="{2842361A-F0C2-4B8E-8C27-85EF109586C2}"/>
              </a:ext>
            </a:extLst>
          </p:cNvPr>
          <p:cNvSpPr>
            <a:spLocks noChangeArrowheads="1"/>
          </p:cNvSpPr>
          <p:nvPr/>
        </p:nvSpPr>
        <p:spPr bwMode="auto">
          <a:xfrm>
            <a:off x="1979712" y="91574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2">
            <a:extLst>
              <a:ext uri="{FF2B5EF4-FFF2-40B4-BE49-F238E27FC236}">
                <a16:creationId xmlns:a16="http://schemas.microsoft.com/office/drawing/2014/main" id="{D8AB25C7-5A8D-42E9-9ADD-B8FA13A82799}"/>
              </a:ext>
            </a:extLst>
          </p:cNvPr>
          <p:cNvSpPr>
            <a:spLocks noChangeArrowheads="1"/>
          </p:cNvSpPr>
          <p:nvPr/>
        </p:nvSpPr>
        <p:spPr bwMode="auto">
          <a:xfrm>
            <a:off x="1114425" y="987927"/>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Rectangle 4">
            <a:extLst>
              <a:ext uri="{FF2B5EF4-FFF2-40B4-BE49-F238E27FC236}">
                <a16:creationId xmlns:a16="http://schemas.microsoft.com/office/drawing/2014/main" id="{9F026FD3-1070-48B0-BA1B-F0979AC5848D}"/>
              </a:ext>
            </a:extLst>
          </p:cNvPr>
          <p:cNvSpPr>
            <a:spLocks noChangeArrowheads="1"/>
          </p:cNvSpPr>
          <p:nvPr/>
        </p:nvSpPr>
        <p:spPr bwMode="auto">
          <a:xfrm>
            <a:off x="1140972" y="699969"/>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2">
            <a:extLst>
              <a:ext uri="{FF2B5EF4-FFF2-40B4-BE49-F238E27FC236}">
                <a16:creationId xmlns:a16="http://schemas.microsoft.com/office/drawing/2014/main" id="{5C11C83E-749A-44FB-A775-C08AC2098B14}"/>
              </a:ext>
            </a:extLst>
          </p:cNvPr>
          <p:cNvSpPr>
            <a:spLocks noChangeArrowheads="1"/>
          </p:cNvSpPr>
          <p:nvPr/>
        </p:nvSpPr>
        <p:spPr bwMode="auto">
          <a:xfrm>
            <a:off x="467544" y="793706"/>
            <a:ext cx="7543248"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11" name="Rectangle 2">
            <a:extLst>
              <a:ext uri="{FF2B5EF4-FFF2-40B4-BE49-F238E27FC236}">
                <a16:creationId xmlns:a16="http://schemas.microsoft.com/office/drawing/2014/main" id="{B322DF0F-0BD6-44B6-B951-02EF759F3434}"/>
              </a:ext>
            </a:extLst>
          </p:cNvPr>
          <p:cNvSpPr>
            <a:spLocks noChangeArrowheads="1"/>
          </p:cNvSpPr>
          <p:nvPr/>
        </p:nvSpPr>
        <p:spPr bwMode="auto">
          <a:xfrm>
            <a:off x="539552" y="709506"/>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5" name="Rectangle 4">
            <a:extLst>
              <a:ext uri="{FF2B5EF4-FFF2-40B4-BE49-F238E27FC236}">
                <a16:creationId xmlns:a16="http://schemas.microsoft.com/office/drawing/2014/main" id="{5CA331E4-F88E-445E-93CA-189DD892086C}"/>
              </a:ext>
            </a:extLst>
          </p:cNvPr>
          <p:cNvSpPr>
            <a:spLocks noChangeArrowheads="1"/>
          </p:cNvSpPr>
          <p:nvPr/>
        </p:nvSpPr>
        <p:spPr bwMode="auto">
          <a:xfrm>
            <a:off x="1095895" y="8473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 name="Rectangle 2">
            <a:extLst>
              <a:ext uri="{FF2B5EF4-FFF2-40B4-BE49-F238E27FC236}">
                <a16:creationId xmlns:a16="http://schemas.microsoft.com/office/drawing/2014/main" id="{874EC9FC-F1BF-4698-8902-F004E399830A}"/>
              </a:ext>
            </a:extLst>
          </p:cNvPr>
          <p:cNvSpPr>
            <a:spLocks noChangeArrowheads="1"/>
          </p:cNvSpPr>
          <p:nvPr/>
        </p:nvSpPr>
        <p:spPr bwMode="auto">
          <a:xfrm>
            <a:off x="2339752" y="153199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4" name="Rectangle 2">
            <a:extLst>
              <a:ext uri="{FF2B5EF4-FFF2-40B4-BE49-F238E27FC236}">
                <a16:creationId xmlns:a16="http://schemas.microsoft.com/office/drawing/2014/main" id="{3C75539E-B6B0-4C38-BF4C-39D072C33738}"/>
              </a:ext>
            </a:extLst>
          </p:cNvPr>
          <p:cNvSpPr>
            <a:spLocks noChangeArrowheads="1"/>
          </p:cNvSpPr>
          <p:nvPr/>
        </p:nvSpPr>
        <p:spPr bwMode="auto">
          <a:xfrm>
            <a:off x="1403648" y="84130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3" name="Rectangle 2">
            <a:extLst>
              <a:ext uri="{FF2B5EF4-FFF2-40B4-BE49-F238E27FC236}">
                <a16:creationId xmlns:a16="http://schemas.microsoft.com/office/drawing/2014/main" id="{93AF4898-9B55-4513-A5B7-FEA5B9020720}"/>
              </a:ext>
            </a:extLst>
          </p:cNvPr>
          <p:cNvSpPr>
            <a:spLocks noChangeArrowheads="1"/>
          </p:cNvSpPr>
          <p:nvPr/>
        </p:nvSpPr>
        <p:spPr bwMode="auto">
          <a:xfrm>
            <a:off x="467544" y="87502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6" name="Rectangle 4">
            <a:extLst>
              <a:ext uri="{FF2B5EF4-FFF2-40B4-BE49-F238E27FC236}">
                <a16:creationId xmlns:a16="http://schemas.microsoft.com/office/drawing/2014/main" id="{8939D1A0-2490-4448-A1A8-ACB7EF92B097}"/>
              </a:ext>
            </a:extLst>
          </p:cNvPr>
          <p:cNvSpPr>
            <a:spLocks noChangeArrowheads="1"/>
          </p:cNvSpPr>
          <p:nvPr/>
        </p:nvSpPr>
        <p:spPr bwMode="auto">
          <a:xfrm>
            <a:off x="1088033" y="93504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7" name="Rectangle 2">
            <a:extLst>
              <a:ext uri="{FF2B5EF4-FFF2-40B4-BE49-F238E27FC236}">
                <a16:creationId xmlns:a16="http://schemas.microsoft.com/office/drawing/2014/main" id="{5C5B5C76-2768-4214-863E-C6D0981B557A}"/>
              </a:ext>
            </a:extLst>
          </p:cNvPr>
          <p:cNvSpPr>
            <a:spLocks noChangeArrowheads="1"/>
          </p:cNvSpPr>
          <p:nvPr/>
        </p:nvSpPr>
        <p:spPr bwMode="auto">
          <a:xfrm>
            <a:off x="1140972" y="1021717"/>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8" name="Rectangle 2">
            <a:extLst>
              <a:ext uri="{FF2B5EF4-FFF2-40B4-BE49-F238E27FC236}">
                <a16:creationId xmlns:a16="http://schemas.microsoft.com/office/drawing/2014/main" id="{12683194-B8D6-46A6-A155-E5C1653A0301}"/>
              </a:ext>
            </a:extLst>
          </p:cNvPr>
          <p:cNvSpPr>
            <a:spLocks noChangeArrowheads="1"/>
          </p:cNvSpPr>
          <p:nvPr/>
        </p:nvSpPr>
        <p:spPr bwMode="auto">
          <a:xfrm>
            <a:off x="1418865" y="821306"/>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2">
            <a:extLst>
              <a:ext uri="{FF2B5EF4-FFF2-40B4-BE49-F238E27FC236}">
                <a16:creationId xmlns:a16="http://schemas.microsoft.com/office/drawing/2014/main" id="{9E0B8811-B142-4E9A-9D8C-380C9D8F6DE0}"/>
              </a:ext>
            </a:extLst>
          </p:cNvPr>
          <p:cNvSpPr>
            <a:spLocks noChangeArrowheads="1"/>
          </p:cNvSpPr>
          <p:nvPr/>
        </p:nvSpPr>
        <p:spPr bwMode="auto">
          <a:xfrm>
            <a:off x="1187624" y="132677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1" name="对象 20">
            <a:extLst>
              <a:ext uri="{FF2B5EF4-FFF2-40B4-BE49-F238E27FC236}">
                <a16:creationId xmlns:a16="http://schemas.microsoft.com/office/drawing/2014/main" id="{B05FF31C-D959-4059-B619-67D91ADC4588}"/>
              </a:ext>
            </a:extLst>
          </p:cNvPr>
          <p:cNvGraphicFramePr>
            <a:graphicFrameLocks noChangeAspect="1"/>
          </p:cNvGraphicFramePr>
          <p:nvPr>
            <p:extLst>
              <p:ext uri="{D42A27DB-BD31-4B8C-83A1-F6EECF244321}">
                <p14:modId xmlns:p14="http://schemas.microsoft.com/office/powerpoint/2010/main" val="754151084"/>
              </p:ext>
            </p:extLst>
          </p:nvPr>
        </p:nvGraphicFramePr>
        <p:xfrm>
          <a:off x="1187624" y="1326773"/>
          <a:ext cx="5929313" cy="3028950"/>
        </p:xfrm>
        <a:graphic>
          <a:graphicData uri="http://schemas.openxmlformats.org/presentationml/2006/ole">
            <mc:AlternateContent xmlns:mc="http://schemas.openxmlformats.org/markup-compatibility/2006">
              <mc:Choice xmlns:v="urn:schemas-microsoft-com:vml" Requires="v">
                <p:oleObj spid="_x0000_s58377" name="Visio" r:id="rId4" imgW="6686816" imgH="3410087" progId="Visio.Drawing.15">
                  <p:embed/>
                </p:oleObj>
              </mc:Choice>
              <mc:Fallback>
                <p:oleObj name="Visio" r:id="rId4" imgW="6686816" imgH="3410087" progId="Visio.Drawing.15">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87624" y="1326773"/>
                        <a:ext cx="5929313" cy="3028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4870700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4706" y="2"/>
            <a:ext cx="8459294" cy="588168"/>
          </a:xfrm>
        </p:spPr>
        <p:txBody>
          <a:bodyPr/>
          <a:lstStyle/>
          <a:p>
            <a:pPr algn="l"/>
            <a:r>
              <a:rPr lang="en-US" altLang="zh-CN" sz="3200" b="1" dirty="0">
                <a:solidFill>
                  <a:srgbClr val="F87A08"/>
                </a:solidFill>
              </a:rPr>
              <a:t>3</a:t>
            </a:r>
            <a:r>
              <a:rPr lang="en-US" altLang="zh-CN" sz="2000" b="1" dirty="0">
                <a:solidFill>
                  <a:schemeClr val="bg1"/>
                </a:solidFill>
              </a:rPr>
              <a:t>-</a:t>
            </a:r>
            <a:r>
              <a:rPr lang="en-US" altLang="zh-CN" sz="2000" b="1" dirty="0">
                <a:solidFill>
                  <a:schemeClr val="bg1"/>
                </a:solidFill>
                <a:latin typeface="微软雅黑" panose="020B0503020204020204" pitchFamily="34" charset="-122"/>
                <a:ea typeface="微软雅黑" panose="020B0503020204020204" pitchFamily="34" charset="-122"/>
              </a:rPr>
              <a:t>1 </a:t>
            </a:r>
            <a:r>
              <a:rPr lang="zh-CN" altLang="en-US" sz="2000" b="1" dirty="0">
                <a:solidFill>
                  <a:schemeClr val="bg1"/>
                </a:solidFill>
                <a:latin typeface="微软雅黑" panose="020B0503020204020204" pitchFamily="34" charset="-122"/>
                <a:ea typeface="微软雅黑" panose="020B0503020204020204" pitchFamily="34" charset="-122"/>
              </a:rPr>
              <a:t>硬件接口</a:t>
            </a:r>
          </a:p>
        </p:txBody>
      </p:sp>
      <p:sp>
        <p:nvSpPr>
          <p:cNvPr id="4" name="Rectangle 2"/>
          <p:cNvSpPr>
            <a:spLocks noChangeArrowheads="1"/>
          </p:cNvSpPr>
          <p:nvPr/>
        </p:nvSpPr>
        <p:spPr bwMode="auto">
          <a:xfrm flipV="1">
            <a:off x="3703421" y="-956571"/>
            <a:ext cx="7517829"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ctr" anchorCtr="0" compatLnSpc="1">
            <a:prstTxWarp prst="textNoShape">
              <a:avLst/>
            </a:prstTxWarp>
            <a:spAutoFit/>
          </a:bodyPr>
          <a:lstStyle/>
          <a:p>
            <a:endParaRPr lang="zh-CN" altLang="en-US"/>
          </a:p>
        </p:txBody>
      </p:sp>
      <p:sp>
        <p:nvSpPr>
          <p:cNvPr id="19" name="KSO_Shape"/>
          <p:cNvSpPr>
            <a:spLocks/>
          </p:cNvSpPr>
          <p:nvPr/>
        </p:nvSpPr>
        <p:spPr bwMode="auto">
          <a:xfrm>
            <a:off x="251520" y="138559"/>
            <a:ext cx="433186" cy="264666"/>
          </a:xfrm>
          <a:custGeom>
            <a:avLst/>
            <a:gdLst>
              <a:gd name="T0" fmla="*/ 432030 w 2125663"/>
              <a:gd name="T1" fmla="*/ 1344893 h 1811338"/>
              <a:gd name="T2" fmla="*/ 462740 w 2125663"/>
              <a:gd name="T3" fmla="*/ 1477960 h 1811338"/>
              <a:gd name="T4" fmla="*/ 513638 w 2125663"/>
              <a:gd name="T5" fmla="*/ 1557743 h 1811338"/>
              <a:gd name="T6" fmla="*/ 516481 w 2125663"/>
              <a:gd name="T7" fmla="*/ 1336346 h 1811338"/>
              <a:gd name="T8" fmla="*/ 503401 w 2125663"/>
              <a:gd name="T9" fmla="*/ 1310416 h 1811338"/>
              <a:gd name="T10" fmla="*/ 515913 w 2125663"/>
              <a:gd name="T11" fmla="*/ 1250009 h 1811338"/>
              <a:gd name="T12" fmla="*/ 618846 w 2125663"/>
              <a:gd name="T13" fmla="*/ 1242885 h 1811338"/>
              <a:gd name="T14" fmla="*/ 643583 w 2125663"/>
              <a:gd name="T15" fmla="*/ 1263116 h 1811338"/>
              <a:gd name="T16" fmla="*/ 642446 w 2125663"/>
              <a:gd name="T17" fmla="*/ 1324948 h 1811338"/>
              <a:gd name="T18" fmla="*/ 619414 w 2125663"/>
              <a:gd name="T19" fmla="*/ 1342899 h 1811338"/>
              <a:gd name="T20" fmla="*/ 664057 w 2125663"/>
              <a:gd name="T21" fmla="*/ 1524691 h 1811338"/>
              <a:gd name="T22" fmla="*/ 704434 w 2125663"/>
              <a:gd name="T23" fmla="*/ 1417553 h 1811338"/>
              <a:gd name="T24" fmla="*/ 725191 w 2125663"/>
              <a:gd name="T25" fmla="*/ 1259697 h 1811338"/>
              <a:gd name="T26" fmla="*/ 857412 w 2125663"/>
              <a:gd name="T27" fmla="*/ 1192451 h 1811338"/>
              <a:gd name="T28" fmla="*/ 923096 w 2125663"/>
              <a:gd name="T29" fmla="*/ 1212682 h 1811338"/>
              <a:gd name="T30" fmla="*/ 970013 w 2125663"/>
              <a:gd name="T31" fmla="*/ 1259697 h 1811338"/>
              <a:gd name="T32" fmla="*/ 990201 w 2125663"/>
              <a:gd name="T33" fmla="*/ 1325233 h 1811338"/>
              <a:gd name="T34" fmla="*/ 980818 w 2125663"/>
              <a:gd name="T35" fmla="*/ 1537228 h 1811338"/>
              <a:gd name="T36" fmla="*/ 935891 w 2125663"/>
              <a:gd name="T37" fmla="*/ 1570566 h 1811338"/>
              <a:gd name="T38" fmla="*/ 798837 w 2125663"/>
              <a:gd name="T39" fmla="*/ 1607608 h 1811338"/>
              <a:gd name="T40" fmla="*/ 617424 w 2125663"/>
              <a:gd name="T41" fmla="*/ 1622140 h 1811338"/>
              <a:gd name="T42" fmla="*/ 428049 w 2125663"/>
              <a:gd name="T43" fmla="*/ 1615872 h 1811338"/>
              <a:gd name="T44" fmla="*/ 264551 w 2125663"/>
              <a:gd name="T45" fmla="*/ 1588232 h 1811338"/>
              <a:gd name="T46" fmla="*/ 180669 w 2125663"/>
              <a:gd name="T47" fmla="*/ 1549481 h 1811338"/>
              <a:gd name="T48" fmla="*/ 159912 w 2125663"/>
              <a:gd name="T49" fmla="*/ 1517283 h 1811338"/>
              <a:gd name="T50" fmla="*/ 167873 w 2125663"/>
              <a:gd name="T51" fmla="*/ 1284201 h 1811338"/>
              <a:gd name="T52" fmla="*/ 205123 w 2125663"/>
              <a:gd name="T53" fmla="*/ 1228638 h 1811338"/>
              <a:gd name="T54" fmla="*/ 264266 w 2125663"/>
              <a:gd name="T55" fmla="*/ 1196440 h 1811338"/>
              <a:gd name="T56" fmla="*/ 421225 w 2125663"/>
              <a:gd name="T57" fmla="*/ 1183048 h 1811338"/>
              <a:gd name="T58" fmla="*/ 433514 w 2125663"/>
              <a:gd name="T59" fmla="*/ 761303 h 1811338"/>
              <a:gd name="T60" fmla="*/ 391450 w 2125663"/>
              <a:gd name="T61" fmla="*/ 813630 h 1811338"/>
              <a:gd name="T62" fmla="*/ 379229 w 2125663"/>
              <a:gd name="T63" fmla="*/ 902075 h 1811338"/>
              <a:gd name="T64" fmla="*/ 414756 w 2125663"/>
              <a:gd name="T65" fmla="*/ 1016114 h 1811338"/>
              <a:gd name="T66" fmla="*/ 487516 w 2125663"/>
              <a:gd name="T67" fmla="*/ 1099439 h 1811338"/>
              <a:gd name="T68" fmla="*/ 567666 w 2125663"/>
              <a:gd name="T69" fmla="*/ 1135272 h 1811338"/>
              <a:gd name="T70" fmla="*/ 645542 w 2125663"/>
              <a:gd name="T71" fmla="*/ 1111099 h 1811338"/>
              <a:gd name="T72" fmla="*/ 722282 w 2125663"/>
              <a:gd name="T73" fmla="*/ 1035452 h 1811338"/>
              <a:gd name="T74" fmla="*/ 767757 w 2125663"/>
              <a:gd name="T75" fmla="*/ 926248 h 1811338"/>
              <a:gd name="T76" fmla="*/ 666290 w 2125663"/>
              <a:gd name="T77" fmla="*/ 863967 h 1811338"/>
              <a:gd name="T78" fmla="*/ 546918 w 2125663"/>
              <a:gd name="T79" fmla="*/ 832116 h 1811338"/>
              <a:gd name="T80" fmla="*/ 484389 w 2125663"/>
              <a:gd name="T81" fmla="*/ 790595 h 1811338"/>
              <a:gd name="T82" fmla="*/ 452273 w 2125663"/>
              <a:gd name="T83" fmla="*/ 760734 h 1811338"/>
              <a:gd name="T84" fmla="*/ 568234 w 2125663"/>
              <a:gd name="T85" fmla="*/ 587258 h 1811338"/>
              <a:gd name="T86" fmla="*/ 631616 w 2125663"/>
              <a:gd name="T87" fmla="*/ 594937 h 1811338"/>
              <a:gd name="T88" fmla="*/ 705513 w 2125663"/>
              <a:gd name="T89" fmla="*/ 631054 h 1811338"/>
              <a:gd name="T90" fmla="*/ 790210 w 2125663"/>
              <a:gd name="T91" fmla="*/ 732864 h 1811338"/>
              <a:gd name="T92" fmla="*/ 826306 w 2125663"/>
              <a:gd name="T93" fmla="*/ 873920 h 1811338"/>
              <a:gd name="T94" fmla="*/ 818064 w 2125663"/>
              <a:gd name="T95" fmla="*/ 959237 h 1811338"/>
              <a:gd name="T96" fmla="*/ 780831 w 2125663"/>
              <a:gd name="T97" fmla="*/ 1048534 h 1811338"/>
              <a:gd name="T98" fmla="*/ 687607 w 2125663"/>
              <a:gd name="T99" fmla="*/ 1148922 h 1811338"/>
              <a:gd name="T100" fmla="*/ 588983 w 2125663"/>
              <a:gd name="T101" fmla="*/ 1190727 h 1811338"/>
              <a:gd name="T102" fmla="*/ 525033 w 2125663"/>
              <a:gd name="T103" fmla="*/ 1182480 h 1811338"/>
              <a:gd name="T104" fmla="*/ 421293 w 2125663"/>
              <a:gd name="T105" fmla="*/ 1115081 h 1811338"/>
              <a:gd name="T106" fmla="*/ 345406 w 2125663"/>
              <a:gd name="T107" fmla="*/ 1002463 h 1811338"/>
              <a:gd name="T108" fmla="*/ 325511 w 2125663"/>
              <a:gd name="T109" fmla="*/ 929092 h 1811338"/>
              <a:gd name="T110" fmla="*/ 330627 w 2125663"/>
              <a:gd name="T111" fmla="*/ 813915 h 1811338"/>
              <a:gd name="T112" fmla="*/ 388324 w 2125663"/>
              <a:gd name="T113" fmla="*/ 686510 h 1811338"/>
              <a:gd name="T114" fmla="*/ 482400 w 2125663"/>
              <a:gd name="T115" fmla="*/ 608303 h 1811338"/>
              <a:gd name="T116" fmla="*/ 542939 w 2125663"/>
              <a:gd name="T117" fmla="*/ 589534 h 1811338"/>
              <a:gd name="T118" fmla="*/ 0 w 2125663"/>
              <a:gd name="T119" fmla="*/ 0 h 1811338"/>
              <a:gd name="T120" fmla="*/ 174993 w 2125663"/>
              <a:gd name="T121" fmla="*/ 1118883 h 181133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125663" h="1811338">
                <a:moveTo>
                  <a:pt x="470017" y="1320800"/>
                </a:moveTo>
                <a:lnTo>
                  <a:pt x="470335" y="1343069"/>
                </a:lnTo>
                <a:lnTo>
                  <a:pt x="471286" y="1364382"/>
                </a:lnTo>
                <a:lnTo>
                  <a:pt x="472238" y="1385696"/>
                </a:lnTo>
                <a:lnTo>
                  <a:pt x="473190" y="1406374"/>
                </a:lnTo>
                <a:lnTo>
                  <a:pt x="474459" y="1426415"/>
                </a:lnTo>
                <a:lnTo>
                  <a:pt x="476363" y="1446139"/>
                </a:lnTo>
                <a:lnTo>
                  <a:pt x="478267" y="1464908"/>
                </a:lnTo>
                <a:lnTo>
                  <a:pt x="480170" y="1483677"/>
                </a:lnTo>
                <a:lnTo>
                  <a:pt x="482074" y="1501491"/>
                </a:lnTo>
                <a:lnTo>
                  <a:pt x="484612" y="1518988"/>
                </a:lnTo>
                <a:lnTo>
                  <a:pt x="487468" y="1535530"/>
                </a:lnTo>
                <a:lnTo>
                  <a:pt x="490323" y="1552072"/>
                </a:lnTo>
                <a:lnTo>
                  <a:pt x="493179" y="1567660"/>
                </a:lnTo>
                <a:lnTo>
                  <a:pt x="496352" y="1582611"/>
                </a:lnTo>
                <a:lnTo>
                  <a:pt x="500159" y="1597563"/>
                </a:lnTo>
                <a:lnTo>
                  <a:pt x="503649" y="1611560"/>
                </a:lnTo>
                <a:lnTo>
                  <a:pt x="507774" y="1624921"/>
                </a:lnTo>
                <a:lnTo>
                  <a:pt x="511899" y="1637646"/>
                </a:lnTo>
                <a:lnTo>
                  <a:pt x="516341" y="1650052"/>
                </a:lnTo>
                <a:lnTo>
                  <a:pt x="520783" y="1661505"/>
                </a:lnTo>
                <a:lnTo>
                  <a:pt x="525859" y="1672639"/>
                </a:lnTo>
                <a:lnTo>
                  <a:pt x="530936" y="1683137"/>
                </a:lnTo>
                <a:lnTo>
                  <a:pt x="536329" y="1692998"/>
                </a:lnTo>
                <a:lnTo>
                  <a:pt x="541723" y="1702224"/>
                </a:lnTo>
                <a:lnTo>
                  <a:pt x="547752" y="1710813"/>
                </a:lnTo>
                <a:lnTo>
                  <a:pt x="553463" y="1718766"/>
                </a:lnTo>
                <a:lnTo>
                  <a:pt x="559808" y="1726083"/>
                </a:lnTo>
                <a:lnTo>
                  <a:pt x="566154" y="1732763"/>
                </a:lnTo>
                <a:lnTo>
                  <a:pt x="573134" y="1739125"/>
                </a:lnTo>
                <a:lnTo>
                  <a:pt x="580114" y="1744215"/>
                </a:lnTo>
                <a:lnTo>
                  <a:pt x="587412" y="1749305"/>
                </a:lnTo>
                <a:lnTo>
                  <a:pt x="594709" y="1753123"/>
                </a:lnTo>
                <a:lnTo>
                  <a:pt x="594709" y="1499901"/>
                </a:lnTo>
                <a:lnTo>
                  <a:pt x="591537" y="1499264"/>
                </a:lnTo>
                <a:lnTo>
                  <a:pt x="588047" y="1498310"/>
                </a:lnTo>
                <a:lnTo>
                  <a:pt x="584874" y="1497038"/>
                </a:lnTo>
                <a:lnTo>
                  <a:pt x="582018" y="1495765"/>
                </a:lnTo>
                <a:lnTo>
                  <a:pt x="579163" y="1494175"/>
                </a:lnTo>
                <a:lnTo>
                  <a:pt x="576307" y="1491948"/>
                </a:lnTo>
                <a:lnTo>
                  <a:pt x="573769" y="1489721"/>
                </a:lnTo>
                <a:lnTo>
                  <a:pt x="571548" y="1487494"/>
                </a:lnTo>
                <a:lnTo>
                  <a:pt x="569327" y="1484949"/>
                </a:lnTo>
                <a:lnTo>
                  <a:pt x="567106" y="1482404"/>
                </a:lnTo>
                <a:lnTo>
                  <a:pt x="565519" y="1479223"/>
                </a:lnTo>
                <a:lnTo>
                  <a:pt x="564250" y="1476360"/>
                </a:lnTo>
                <a:lnTo>
                  <a:pt x="563298" y="1473179"/>
                </a:lnTo>
                <a:lnTo>
                  <a:pt x="562347" y="1469998"/>
                </a:lnTo>
                <a:lnTo>
                  <a:pt x="562029" y="1466180"/>
                </a:lnTo>
                <a:lnTo>
                  <a:pt x="561712" y="1462999"/>
                </a:lnTo>
                <a:lnTo>
                  <a:pt x="561712" y="1425143"/>
                </a:lnTo>
                <a:lnTo>
                  <a:pt x="562029" y="1421007"/>
                </a:lnTo>
                <a:lnTo>
                  <a:pt x="562664" y="1417508"/>
                </a:lnTo>
                <a:lnTo>
                  <a:pt x="563616" y="1414009"/>
                </a:lnTo>
                <a:lnTo>
                  <a:pt x="564885" y="1410191"/>
                </a:lnTo>
                <a:lnTo>
                  <a:pt x="566154" y="1407010"/>
                </a:lnTo>
                <a:lnTo>
                  <a:pt x="568375" y="1403829"/>
                </a:lnTo>
                <a:lnTo>
                  <a:pt x="570596" y="1400966"/>
                </a:lnTo>
                <a:lnTo>
                  <a:pt x="572817" y="1398103"/>
                </a:lnTo>
                <a:lnTo>
                  <a:pt x="575673" y="1395558"/>
                </a:lnTo>
                <a:lnTo>
                  <a:pt x="578528" y="1393649"/>
                </a:lnTo>
                <a:lnTo>
                  <a:pt x="581701" y="1391741"/>
                </a:lnTo>
                <a:lnTo>
                  <a:pt x="584874" y="1390150"/>
                </a:lnTo>
                <a:lnTo>
                  <a:pt x="588364" y="1388878"/>
                </a:lnTo>
                <a:lnTo>
                  <a:pt x="592171" y="1387605"/>
                </a:lnTo>
                <a:lnTo>
                  <a:pt x="595979" y="1386969"/>
                </a:lnTo>
                <a:lnTo>
                  <a:pt x="599786" y="1386969"/>
                </a:lnTo>
                <a:lnTo>
                  <a:pt x="682597" y="1386969"/>
                </a:lnTo>
                <a:lnTo>
                  <a:pt x="686721" y="1386969"/>
                </a:lnTo>
                <a:lnTo>
                  <a:pt x="690529" y="1387605"/>
                </a:lnTo>
                <a:lnTo>
                  <a:pt x="694019" y="1388878"/>
                </a:lnTo>
                <a:lnTo>
                  <a:pt x="697826" y="1390150"/>
                </a:lnTo>
                <a:lnTo>
                  <a:pt x="700999" y="1391741"/>
                </a:lnTo>
                <a:lnTo>
                  <a:pt x="704172" y="1393649"/>
                </a:lnTo>
                <a:lnTo>
                  <a:pt x="707345" y="1395558"/>
                </a:lnTo>
                <a:lnTo>
                  <a:pt x="709883" y="1398103"/>
                </a:lnTo>
                <a:lnTo>
                  <a:pt x="712104" y="1400966"/>
                </a:lnTo>
                <a:lnTo>
                  <a:pt x="714325" y="1403829"/>
                </a:lnTo>
                <a:lnTo>
                  <a:pt x="716229" y="1407010"/>
                </a:lnTo>
                <a:lnTo>
                  <a:pt x="718132" y="1410191"/>
                </a:lnTo>
                <a:lnTo>
                  <a:pt x="719402" y="1414009"/>
                </a:lnTo>
                <a:lnTo>
                  <a:pt x="720353" y="1417508"/>
                </a:lnTo>
                <a:lnTo>
                  <a:pt x="720671" y="1421007"/>
                </a:lnTo>
                <a:lnTo>
                  <a:pt x="720988" y="1425143"/>
                </a:lnTo>
                <a:lnTo>
                  <a:pt x="720988" y="1462999"/>
                </a:lnTo>
                <a:lnTo>
                  <a:pt x="720988" y="1466180"/>
                </a:lnTo>
                <a:lnTo>
                  <a:pt x="720353" y="1469998"/>
                </a:lnTo>
                <a:lnTo>
                  <a:pt x="719719" y="1473179"/>
                </a:lnTo>
                <a:lnTo>
                  <a:pt x="718450" y="1476360"/>
                </a:lnTo>
                <a:lnTo>
                  <a:pt x="716863" y="1479223"/>
                </a:lnTo>
                <a:lnTo>
                  <a:pt x="715277" y="1482404"/>
                </a:lnTo>
                <a:lnTo>
                  <a:pt x="713373" y="1484949"/>
                </a:lnTo>
                <a:lnTo>
                  <a:pt x="711469" y="1487494"/>
                </a:lnTo>
                <a:lnTo>
                  <a:pt x="708931" y="1489721"/>
                </a:lnTo>
                <a:lnTo>
                  <a:pt x="706710" y="1491948"/>
                </a:lnTo>
                <a:lnTo>
                  <a:pt x="703537" y="1494175"/>
                </a:lnTo>
                <a:lnTo>
                  <a:pt x="700682" y="1495765"/>
                </a:lnTo>
                <a:lnTo>
                  <a:pt x="697826" y="1497038"/>
                </a:lnTo>
                <a:lnTo>
                  <a:pt x="694653" y="1498310"/>
                </a:lnTo>
                <a:lnTo>
                  <a:pt x="691163" y="1499264"/>
                </a:lnTo>
                <a:lnTo>
                  <a:pt x="687991" y="1499901"/>
                </a:lnTo>
                <a:lnTo>
                  <a:pt x="687991" y="1753123"/>
                </a:lnTo>
                <a:lnTo>
                  <a:pt x="695605" y="1749305"/>
                </a:lnTo>
                <a:lnTo>
                  <a:pt x="702586" y="1744215"/>
                </a:lnTo>
                <a:lnTo>
                  <a:pt x="709566" y="1739125"/>
                </a:lnTo>
                <a:lnTo>
                  <a:pt x="716229" y="1732763"/>
                </a:lnTo>
                <a:lnTo>
                  <a:pt x="722892" y="1726083"/>
                </a:lnTo>
                <a:lnTo>
                  <a:pt x="729237" y="1718766"/>
                </a:lnTo>
                <a:lnTo>
                  <a:pt x="734948" y="1710813"/>
                </a:lnTo>
                <a:lnTo>
                  <a:pt x="740977" y="1702224"/>
                </a:lnTo>
                <a:lnTo>
                  <a:pt x="746371" y="1692998"/>
                </a:lnTo>
                <a:lnTo>
                  <a:pt x="751447" y="1683137"/>
                </a:lnTo>
                <a:lnTo>
                  <a:pt x="756841" y="1672639"/>
                </a:lnTo>
                <a:lnTo>
                  <a:pt x="761600" y="1661505"/>
                </a:lnTo>
                <a:lnTo>
                  <a:pt x="766359" y="1650052"/>
                </a:lnTo>
                <a:lnTo>
                  <a:pt x="770801" y="1637646"/>
                </a:lnTo>
                <a:lnTo>
                  <a:pt x="774926" y="1624921"/>
                </a:lnTo>
                <a:lnTo>
                  <a:pt x="779051" y="1611560"/>
                </a:lnTo>
                <a:lnTo>
                  <a:pt x="782541" y="1597563"/>
                </a:lnTo>
                <a:lnTo>
                  <a:pt x="786031" y="1582611"/>
                </a:lnTo>
                <a:lnTo>
                  <a:pt x="789521" y="1567660"/>
                </a:lnTo>
                <a:lnTo>
                  <a:pt x="792377" y="1552072"/>
                </a:lnTo>
                <a:lnTo>
                  <a:pt x="795232" y="1535530"/>
                </a:lnTo>
                <a:lnTo>
                  <a:pt x="797770" y="1518988"/>
                </a:lnTo>
                <a:lnTo>
                  <a:pt x="800626" y="1501491"/>
                </a:lnTo>
                <a:lnTo>
                  <a:pt x="802530" y="1483677"/>
                </a:lnTo>
                <a:lnTo>
                  <a:pt x="804751" y="1464908"/>
                </a:lnTo>
                <a:lnTo>
                  <a:pt x="806337" y="1446139"/>
                </a:lnTo>
                <a:lnTo>
                  <a:pt x="807923" y="1426415"/>
                </a:lnTo>
                <a:lnTo>
                  <a:pt x="809193" y="1406374"/>
                </a:lnTo>
                <a:lnTo>
                  <a:pt x="810779" y="1385696"/>
                </a:lnTo>
                <a:lnTo>
                  <a:pt x="811731" y="1364382"/>
                </a:lnTo>
                <a:lnTo>
                  <a:pt x="812365" y="1343069"/>
                </a:lnTo>
                <a:lnTo>
                  <a:pt x="813000" y="1320800"/>
                </a:lnTo>
                <a:lnTo>
                  <a:pt x="840921" y="1322709"/>
                </a:lnTo>
                <a:lnTo>
                  <a:pt x="866621" y="1324300"/>
                </a:lnTo>
                <a:lnTo>
                  <a:pt x="909771" y="1327481"/>
                </a:lnTo>
                <a:lnTo>
                  <a:pt x="938644" y="1330026"/>
                </a:lnTo>
                <a:lnTo>
                  <a:pt x="948797" y="1330980"/>
                </a:lnTo>
                <a:lnTo>
                  <a:pt x="956729" y="1331298"/>
                </a:lnTo>
                <a:lnTo>
                  <a:pt x="964661" y="1331934"/>
                </a:lnTo>
                <a:lnTo>
                  <a:pt x="972593" y="1332889"/>
                </a:lnTo>
                <a:lnTo>
                  <a:pt x="980208" y="1334161"/>
                </a:lnTo>
                <a:lnTo>
                  <a:pt x="987823" y="1335752"/>
                </a:lnTo>
                <a:lnTo>
                  <a:pt x="995437" y="1337979"/>
                </a:lnTo>
                <a:lnTo>
                  <a:pt x="1002418" y="1340205"/>
                </a:lnTo>
                <a:lnTo>
                  <a:pt x="1009715" y="1343387"/>
                </a:lnTo>
                <a:lnTo>
                  <a:pt x="1016378" y="1346250"/>
                </a:lnTo>
                <a:lnTo>
                  <a:pt x="1023358" y="1349749"/>
                </a:lnTo>
                <a:lnTo>
                  <a:pt x="1030021" y="1353885"/>
                </a:lnTo>
                <a:lnTo>
                  <a:pt x="1036050" y="1357702"/>
                </a:lnTo>
                <a:lnTo>
                  <a:pt x="1042395" y="1361837"/>
                </a:lnTo>
                <a:lnTo>
                  <a:pt x="1048106" y="1366927"/>
                </a:lnTo>
                <a:lnTo>
                  <a:pt x="1053817" y="1371699"/>
                </a:lnTo>
                <a:lnTo>
                  <a:pt x="1059211" y="1377107"/>
                </a:lnTo>
                <a:lnTo>
                  <a:pt x="1064605" y="1382197"/>
                </a:lnTo>
                <a:lnTo>
                  <a:pt x="1069364" y="1388241"/>
                </a:lnTo>
                <a:lnTo>
                  <a:pt x="1073806" y="1393967"/>
                </a:lnTo>
                <a:lnTo>
                  <a:pt x="1078248" y="1400012"/>
                </a:lnTo>
                <a:lnTo>
                  <a:pt x="1082373" y="1406374"/>
                </a:lnTo>
                <a:lnTo>
                  <a:pt x="1085863" y="1413054"/>
                </a:lnTo>
                <a:lnTo>
                  <a:pt x="1089670" y="1419735"/>
                </a:lnTo>
                <a:lnTo>
                  <a:pt x="1092843" y="1426734"/>
                </a:lnTo>
                <a:lnTo>
                  <a:pt x="1095381" y="1433732"/>
                </a:lnTo>
                <a:lnTo>
                  <a:pt x="1097920" y="1441049"/>
                </a:lnTo>
                <a:lnTo>
                  <a:pt x="1100141" y="1448684"/>
                </a:lnTo>
                <a:lnTo>
                  <a:pt x="1101727" y="1456000"/>
                </a:lnTo>
                <a:lnTo>
                  <a:pt x="1103314" y="1463635"/>
                </a:lnTo>
                <a:lnTo>
                  <a:pt x="1104265" y="1471588"/>
                </a:lnTo>
                <a:lnTo>
                  <a:pt x="1104900" y="1479541"/>
                </a:lnTo>
                <a:lnTo>
                  <a:pt x="1104900" y="1487494"/>
                </a:lnTo>
                <a:lnTo>
                  <a:pt x="1104900" y="1686000"/>
                </a:lnTo>
                <a:lnTo>
                  <a:pt x="1104900" y="1690135"/>
                </a:lnTo>
                <a:lnTo>
                  <a:pt x="1104265" y="1693953"/>
                </a:lnTo>
                <a:lnTo>
                  <a:pt x="1103631" y="1697770"/>
                </a:lnTo>
                <a:lnTo>
                  <a:pt x="1102362" y="1701906"/>
                </a:lnTo>
                <a:lnTo>
                  <a:pt x="1101093" y="1705405"/>
                </a:lnTo>
                <a:lnTo>
                  <a:pt x="1099189" y="1709222"/>
                </a:lnTo>
                <a:lnTo>
                  <a:pt x="1096968" y="1713040"/>
                </a:lnTo>
                <a:lnTo>
                  <a:pt x="1094430" y="1716221"/>
                </a:lnTo>
                <a:lnTo>
                  <a:pt x="1091891" y="1719720"/>
                </a:lnTo>
                <a:lnTo>
                  <a:pt x="1089036" y="1722901"/>
                </a:lnTo>
                <a:lnTo>
                  <a:pt x="1085546" y="1726719"/>
                </a:lnTo>
                <a:lnTo>
                  <a:pt x="1082056" y="1729900"/>
                </a:lnTo>
                <a:lnTo>
                  <a:pt x="1078248" y="1732763"/>
                </a:lnTo>
                <a:lnTo>
                  <a:pt x="1074124" y="1736262"/>
                </a:lnTo>
                <a:lnTo>
                  <a:pt x="1069682" y="1739125"/>
                </a:lnTo>
                <a:lnTo>
                  <a:pt x="1065240" y="1741989"/>
                </a:lnTo>
                <a:lnTo>
                  <a:pt x="1055404" y="1748033"/>
                </a:lnTo>
                <a:lnTo>
                  <a:pt x="1044299" y="1753441"/>
                </a:lnTo>
                <a:lnTo>
                  <a:pt x="1032560" y="1758531"/>
                </a:lnTo>
                <a:lnTo>
                  <a:pt x="1019868" y="1763939"/>
                </a:lnTo>
                <a:lnTo>
                  <a:pt x="1005908" y="1768392"/>
                </a:lnTo>
                <a:lnTo>
                  <a:pt x="991630" y="1773164"/>
                </a:lnTo>
                <a:lnTo>
                  <a:pt x="976718" y="1777300"/>
                </a:lnTo>
                <a:lnTo>
                  <a:pt x="960854" y="1781117"/>
                </a:lnTo>
                <a:lnTo>
                  <a:pt x="944038" y="1784934"/>
                </a:lnTo>
                <a:lnTo>
                  <a:pt x="927222" y="1788434"/>
                </a:lnTo>
                <a:lnTo>
                  <a:pt x="909454" y="1791615"/>
                </a:lnTo>
                <a:lnTo>
                  <a:pt x="891369" y="1794796"/>
                </a:lnTo>
                <a:lnTo>
                  <a:pt x="872332" y="1797341"/>
                </a:lnTo>
                <a:lnTo>
                  <a:pt x="853295" y="1799886"/>
                </a:lnTo>
                <a:lnTo>
                  <a:pt x="833941" y="1801795"/>
                </a:lnTo>
                <a:lnTo>
                  <a:pt x="813952" y="1804022"/>
                </a:lnTo>
                <a:lnTo>
                  <a:pt x="793328" y="1805930"/>
                </a:lnTo>
                <a:lnTo>
                  <a:pt x="773022" y="1807203"/>
                </a:lnTo>
                <a:lnTo>
                  <a:pt x="752399" y="1808475"/>
                </a:lnTo>
                <a:lnTo>
                  <a:pt x="731458" y="1809748"/>
                </a:lnTo>
                <a:lnTo>
                  <a:pt x="710200" y="1810384"/>
                </a:lnTo>
                <a:lnTo>
                  <a:pt x="688942" y="1811020"/>
                </a:lnTo>
                <a:lnTo>
                  <a:pt x="667684" y="1811338"/>
                </a:lnTo>
                <a:lnTo>
                  <a:pt x="646427" y="1811338"/>
                </a:lnTo>
                <a:lnTo>
                  <a:pt x="625486" y="1811338"/>
                </a:lnTo>
                <a:lnTo>
                  <a:pt x="603911" y="1811020"/>
                </a:lnTo>
                <a:lnTo>
                  <a:pt x="582653" y="1810384"/>
                </a:lnTo>
                <a:lnTo>
                  <a:pt x="561395" y="1809748"/>
                </a:lnTo>
                <a:lnTo>
                  <a:pt x="540137" y="1808475"/>
                </a:lnTo>
                <a:lnTo>
                  <a:pt x="518879" y="1807203"/>
                </a:lnTo>
                <a:lnTo>
                  <a:pt x="498573" y="1805930"/>
                </a:lnTo>
                <a:lnTo>
                  <a:pt x="477632" y="1804022"/>
                </a:lnTo>
                <a:lnTo>
                  <a:pt x="457326" y="1801795"/>
                </a:lnTo>
                <a:lnTo>
                  <a:pt x="437337" y="1799886"/>
                </a:lnTo>
                <a:lnTo>
                  <a:pt x="417983" y="1797341"/>
                </a:lnTo>
                <a:lnTo>
                  <a:pt x="398629" y="1794796"/>
                </a:lnTo>
                <a:lnTo>
                  <a:pt x="379909" y="1791615"/>
                </a:lnTo>
                <a:lnTo>
                  <a:pt x="361824" y="1788434"/>
                </a:lnTo>
                <a:lnTo>
                  <a:pt x="344056" y="1784934"/>
                </a:lnTo>
                <a:lnTo>
                  <a:pt x="327240" y="1781117"/>
                </a:lnTo>
                <a:lnTo>
                  <a:pt x="310741" y="1777300"/>
                </a:lnTo>
                <a:lnTo>
                  <a:pt x="295195" y="1773164"/>
                </a:lnTo>
                <a:lnTo>
                  <a:pt x="280600" y="1768392"/>
                </a:lnTo>
                <a:lnTo>
                  <a:pt x="266322" y="1763939"/>
                </a:lnTo>
                <a:lnTo>
                  <a:pt x="252996" y="1758531"/>
                </a:lnTo>
                <a:lnTo>
                  <a:pt x="240622" y="1753441"/>
                </a:lnTo>
                <a:lnTo>
                  <a:pt x="229517" y="1748033"/>
                </a:lnTo>
                <a:lnTo>
                  <a:pt x="219047" y="1741989"/>
                </a:lnTo>
                <a:lnTo>
                  <a:pt x="214288" y="1739125"/>
                </a:lnTo>
                <a:lnTo>
                  <a:pt x="209846" y="1736262"/>
                </a:lnTo>
                <a:lnTo>
                  <a:pt x="205404" y="1732763"/>
                </a:lnTo>
                <a:lnTo>
                  <a:pt x="201596" y="1729900"/>
                </a:lnTo>
                <a:lnTo>
                  <a:pt x="198106" y="1726719"/>
                </a:lnTo>
                <a:lnTo>
                  <a:pt x="194299" y="1722901"/>
                </a:lnTo>
                <a:lnTo>
                  <a:pt x="191443" y="1719720"/>
                </a:lnTo>
                <a:lnTo>
                  <a:pt x="188588" y="1716221"/>
                </a:lnTo>
                <a:lnTo>
                  <a:pt x="186367" y="1713040"/>
                </a:lnTo>
                <a:lnTo>
                  <a:pt x="183828" y="1709222"/>
                </a:lnTo>
                <a:lnTo>
                  <a:pt x="181925" y="1705405"/>
                </a:lnTo>
                <a:lnTo>
                  <a:pt x="180338" y="1701906"/>
                </a:lnTo>
                <a:lnTo>
                  <a:pt x="179386" y="1697770"/>
                </a:lnTo>
                <a:lnTo>
                  <a:pt x="178435" y="1693953"/>
                </a:lnTo>
                <a:lnTo>
                  <a:pt x="177800" y="1690135"/>
                </a:lnTo>
                <a:lnTo>
                  <a:pt x="177800" y="1686000"/>
                </a:lnTo>
                <a:lnTo>
                  <a:pt x="177800" y="1487494"/>
                </a:lnTo>
                <a:lnTo>
                  <a:pt x="178117" y="1479541"/>
                </a:lnTo>
                <a:lnTo>
                  <a:pt x="178435" y="1471588"/>
                </a:lnTo>
                <a:lnTo>
                  <a:pt x="179386" y="1463635"/>
                </a:lnTo>
                <a:lnTo>
                  <a:pt x="180973" y="1456000"/>
                </a:lnTo>
                <a:lnTo>
                  <a:pt x="182559" y="1448684"/>
                </a:lnTo>
                <a:lnTo>
                  <a:pt x="184463" y="1441049"/>
                </a:lnTo>
                <a:lnTo>
                  <a:pt x="187318" y="1433732"/>
                </a:lnTo>
                <a:lnTo>
                  <a:pt x="190174" y="1426734"/>
                </a:lnTo>
                <a:lnTo>
                  <a:pt x="193030" y="1419735"/>
                </a:lnTo>
                <a:lnTo>
                  <a:pt x="196520" y="1413054"/>
                </a:lnTo>
                <a:lnTo>
                  <a:pt x="200327" y="1406374"/>
                </a:lnTo>
                <a:lnTo>
                  <a:pt x="204452" y="1400012"/>
                </a:lnTo>
                <a:lnTo>
                  <a:pt x="208576" y="1393967"/>
                </a:lnTo>
                <a:lnTo>
                  <a:pt x="213336" y="1388241"/>
                </a:lnTo>
                <a:lnTo>
                  <a:pt x="218095" y="1382197"/>
                </a:lnTo>
                <a:lnTo>
                  <a:pt x="223489" y="1377107"/>
                </a:lnTo>
                <a:lnTo>
                  <a:pt x="228883" y="1371699"/>
                </a:lnTo>
                <a:lnTo>
                  <a:pt x="234594" y="1366927"/>
                </a:lnTo>
                <a:lnTo>
                  <a:pt x="240305" y="1361837"/>
                </a:lnTo>
                <a:lnTo>
                  <a:pt x="246650" y="1357702"/>
                </a:lnTo>
                <a:lnTo>
                  <a:pt x="252679" y="1353885"/>
                </a:lnTo>
                <a:lnTo>
                  <a:pt x="259659" y="1349749"/>
                </a:lnTo>
                <a:lnTo>
                  <a:pt x="266005" y="1346250"/>
                </a:lnTo>
                <a:lnTo>
                  <a:pt x="272985" y="1343387"/>
                </a:lnTo>
                <a:lnTo>
                  <a:pt x="280282" y="1340205"/>
                </a:lnTo>
                <a:lnTo>
                  <a:pt x="287263" y="1337979"/>
                </a:lnTo>
                <a:lnTo>
                  <a:pt x="294877" y="1335752"/>
                </a:lnTo>
                <a:lnTo>
                  <a:pt x="302492" y="1334161"/>
                </a:lnTo>
                <a:lnTo>
                  <a:pt x="310107" y="1332889"/>
                </a:lnTo>
                <a:lnTo>
                  <a:pt x="318039" y="1331934"/>
                </a:lnTo>
                <a:lnTo>
                  <a:pt x="325971" y="1331298"/>
                </a:lnTo>
                <a:lnTo>
                  <a:pt x="333903" y="1330980"/>
                </a:lnTo>
                <a:lnTo>
                  <a:pt x="344056" y="1330026"/>
                </a:lnTo>
                <a:lnTo>
                  <a:pt x="372929" y="1327481"/>
                </a:lnTo>
                <a:lnTo>
                  <a:pt x="415762" y="1324300"/>
                </a:lnTo>
                <a:lnTo>
                  <a:pt x="441779" y="1322709"/>
                </a:lnTo>
                <a:lnTo>
                  <a:pt x="470017" y="1320800"/>
                </a:lnTo>
                <a:close/>
                <a:moveTo>
                  <a:pt x="1004887" y="995363"/>
                </a:moveTo>
                <a:lnTo>
                  <a:pt x="1176337" y="995363"/>
                </a:lnTo>
                <a:lnTo>
                  <a:pt x="1176337" y="1265238"/>
                </a:lnTo>
                <a:lnTo>
                  <a:pt x="1004887" y="1265238"/>
                </a:lnTo>
                <a:lnTo>
                  <a:pt x="1004887" y="995363"/>
                </a:lnTo>
                <a:close/>
                <a:moveTo>
                  <a:pt x="493561" y="847408"/>
                </a:moveTo>
                <a:lnTo>
                  <a:pt x="491024" y="847726"/>
                </a:lnTo>
                <a:lnTo>
                  <a:pt x="488804" y="848043"/>
                </a:lnTo>
                <a:lnTo>
                  <a:pt x="485950" y="848996"/>
                </a:lnTo>
                <a:lnTo>
                  <a:pt x="483730" y="849948"/>
                </a:lnTo>
                <a:lnTo>
                  <a:pt x="481510" y="851218"/>
                </a:lnTo>
                <a:lnTo>
                  <a:pt x="479290" y="852806"/>
                </a:lnTo>
                <a:lnTo>
                  <a:pt x="475167" y="856933"/>
                </a:lnTo>
                <a:lnTo>
                  <a:pt x="470727" y="861061"/>
                </a:lnTo>
                <a:lnTo>
                  <a:pt x="466604" y="865823"/>
                </a:lnTo>
                <a:lnTo>
                  <a:pt x="462482" y="871221"/>
                </a:lnTo>
                <a:lnTo>
                  <a:pt x="454553" y="882651"/>
                </a:lnTo>
                <a:lnTo>
                  <a:pt x="448527" y="890906"/>
                </a:lnTo>
                <a:lnTo>
                  <a:pt x="442819" y="899478"/>
                </a:lnTo>
                <a:lnTo>
                  <a:pt x="436793" y="908368"/>
                </a:lnTo>
                <a:lnTo>
                  <a:pt x="431402" y="917893"/>
                </a:lnTo>
                <a:lnTo>
                  <a:pt x="429499" y="926783"/>
                </a:lnTo>
                <a:lnTo>
                  <a:pt x="427596" y="935673"/>
                </a:lnTo>
                <a:lnTo>
                  <a:pt x="426010" y="945198"/>
                </a:lnTo>
                <a:lnTo>
                  <a:pt x="424742" y="954406"/>
                </a:lnTo>
                <a:lnTo>
                  <a:pt x="423790" y="963931"/>
                </a:lnTo>
                <a:lnTo>
                  <a:pt x="423156" y="973773"/>
                </a:lnTo>
                <a:lnTo>
                  <a:pt x="422839" y="982981"/>
                </a:lnTo>
                <a:lnTo>
                  <a:pt x="422839" y="992823"/>
                </a:lnTo>
                <a:lnTo>
                  <a:pt x="423156" y="1007111"/>
                </a:lnTo>
                <a:lnTo>
                  <a:pt x="424107" y="1020764"/>
                </a:lnTo>
                <a:lnTo>
                  <a:pt x="426010" y="1034099"/>
                </a:lnTo>
                <a:lnTo>
                  <a:pt x="428547" y="1047434"/>
                </a:lnTo>
                <a:lnTo>
                  <a:pt x="432036" y="1060769"/>
                </a:lnTo>
                <a:lnTo>
                  <a:pt x="435525" y="1073469"/>
                </a:lnTo>
                <a:lnTo>
                  <a:pt x="439965" y="1086169"/>
                </a:lnTo>
                <a:lnTo>
                  <a:pt x="445039" y="1098551"/>
                </a:lnTo>
                <a:lnTo>
                  <a:pt x="450430" y="1110934"/>
                </a:lnTo>
                <a:lnTo>
                  <a:pt x="456456" y="1122999"/>
                </a:lnTo>
                <a:lnTo>
                  <a:pt x="462799" y="1134429"/>
                </a:lnTo>
                <a:lnTo>
                  <a:pt x="469459" y="1145541"/>
                </a:lnTo>
                <a:lnTo>
                  <a:pt x="477070" y="1156019"/>
                </a:lnTo>
                <a:lnTo>
                  <a:pt x="484364" y="1166496"/>
                </a:lnTo>
                <a:lnTo>
                  <a:pt x="492293" y="1176656"/>
                </a:lnTo>
                <a:lnTo>
                  <a:pt x="500539" y="1186181"/>
                </a:lnTo>
                <a:lnTo>
                  <a:pt x="508784" y="1195389"/>
                </a:lnTo>
                <a:lnTo>
                  <a:pt x="517347" y="1204279"/>
                </a:lnTo>
                <a:lnTo>
                  <a:pt x="526227" y="1212216"/>
                </a:lnTo>
                <a:lnTo>
                  <a:pt x="535107" y="1220154"/>
                </a:lnTo>
                <a:lnTo>
                  <a:pt x="543987" y="1227456"/>
                </a:lnTo>
                <a:lnTo>
                  <a:pt x="553184" y="1234124"/>
                </a:lnTo>
                <a:lnTo>
                  <a:pt x="562381" y="1240474"/>
                </a:lnTo>
                <a:lnTo>
                  <a:pt x="571578" y="1245871"/>
                </a:lnTo>
                <a:lnTo>
                  <a:pt x="580775" y="1250951"/>
                </a:lnTo>
                <a:lnTo>
                  <a:pt x="589655" y="1255079"/>
                </a:lnTo>
                <a:lnTo>
                  <a:pt x="598853" y="1258889"/>
                </a:lnTo>
                <a:lnTo>
                  <a:pt x="607732" y="1262381"/>
                </a:lnTo>
                <a:lnTo>
                  <a:pt x="616612" y="1264604"/>
                </a:lnTo>
                <a:lnTo>
                  <a:pt x="624858" y="1266509"/>
                </a:lnTo>
                <a:lnTo>
                  <a:pt x="633421" y="1267461"/>
                </a:lnTo>
                <a:lnTo>
                  <a:pt x="641349" y="1267779"/>
                </a:lnTo>
                <a:lnTo>
                  <a:pt x="649595" y="1267461"/>
                </a:lnTo>
                <a:lnTo>
                  <a:pt x="657524" y="1266509"/>
                </a:lnTo>
                <a:lnTo>
                  <a:pt x="666404" y="1264604"/>
                </a:lnTo>
                <a:lnTo>
                  <a:pt x="674967" y="1262381"/>
                </a:lnTo>
                <a:lnTo>
                  <a:pt x="684164" y="1258889"/>
                </a:lnTo>
                <a:lnTo>
                  <a:pt x="692726" y="1255079"/>
                </a:lnTo>
                <a:lnTo>
                  <a:pt x="701924" y="1250951"/>
                </a:lnTo>
                <a:lnTo>
                  <a:pt x="711121" y="1245871"/>
                </a:lnTo>
                <a:lnTo>
                  <a:pt x="720318" y="1240474"/>
                </a:lnTo>
                <a:lnTo>
                  <a:pt x="729515" y="1234124"/>
                </a:lnTo>
                <a:lnTo>
                  <a:pt x="738395" y="1227456"/>
                </a:lnTo>
                <a:lnTo>
                  <a:pt x="747592" y="1220154"/>
                </a:lnTo>
                <a:lnTo>
                  <a:pt x="756472" y="1212216"/>
                </a:lnTo>
                <a:lnTo>
                  <a:pt x="765352" y="1204279"/>
                </a:lnTo>
                <a:lnTo>
                  <a:pt x="773915" y="1195389"/>
                </a:lnTo>
                <a:lnTo>
                  <a:pt x="782160" y="1186181"/>
                </a:lnTo>
                <a:lnTo>
                  <a:pt x="790406" y="1176656"/>
                </a:lnTo>
                <a:lnTo>
                  <a:pt x="798652" y="1166496"/>
                </a:lnTo>
                <a:lnTo>
                  <a:pt x="805946" y="1156019"/>
                </a:lnTo>
                <a:lnTo>
                  <a:pt x="813240" y="1145541"/>
                </a:lnTo>
                <a:lnTo>
                  <a:pt x="819900" y="1134429"/>
                </a:lnTo>
                <a:lnTo>
                  <a:pt x="826243" y="1122999"/>
                </a:lnTo>
                <a:lnTo>
                  <a:pt x="831952" y="1110934"/>
                </a:lnTo>
                <a:lnTo>
                  <a:pt x="837660" y="1098551"/>
                </a:lnTo>
                <a:lnTo>
                  <a:pt x="842417" y="1086169"/>
                </a:lnTo>
                <a:lnTo>
                  <a:pt x="847174" y="1073469"/>
                </a:lnTo>
                <a:lnTo>
                  <a:pt x="850980" y="1060769"/>
                </a:lnTo>
                <a:lnTo>
                  <a:pt x="853834" y="1047434"/>
                </a:lnTo>
                <a:lnTo>
                  <a:pt x="856689" y="1034099"/>
                </a:lnTo>
                <a:lnTo>
                  <a:pt x="858592" y="1020764"/>
                </a:lnTo>
                <a:lnTo>
                  <a:pt x="859543" y="1007111"/>
                </a:lnTo>
                <a:lnTo>
                  <a:pt x="860177" y="992823"/>
                </a:lnTo>
                <a:lnTo>
                  <a:pt x="859860" y="984886"/>
                </a:lnTo>
                <a:lnTo>
                  <a:pt x="859543" y="976313"/>
                </a:lnTo>
                <a:lnTo>
                  <a:pt x="837343" y="975361"/>
                </a:lnTo>
                <a:lnTo>
                  <a:pt x="814509" y="973773"/>
                </a:lnTo>
                <a:lnTo>
                  <a:pt x="791040" y="970916"/>
                </a:lnTo>
                <a:lnTo>
                  <a:pt x="767255" y="968058"/>
                </a:lnTo>
                <a:lnTo>
                  <a:pt x="743469" y="964566"/>
                </a:lnTo>
                <a:lnTo>
                  <a:pt x="719366" y="960438"/>
                </a:lnTo>
                <a:lnTo>
                  <a:pt x="695898" y="955041"/>
                </a:lnTo>
                <a:lnTo>
                  <a:pt x="684481" y="952501"/>
                </a:lnTo>
                <a:lnTo>
                  <a:pt x="673064" y="949643"/>
                </a:lnTo>
                <a:lnTo>
                  <a:pt x="661964" y="946468"/>
                </a:lnTo>
                <a:lnTo>
                  <a:pt x="651181" y="943293"/>
                </a:lnTo>
                <a:lnTo>
                  <a:pt x="640398" y="940118"/>
                </a:lnTo>
                <a:lnTo>
                  <a:pt x="629932" y="936308"/>
                </a:lnTo>
                <a:lnTo>
                  <a:pt x="620101" y="932816"/>
                </a:lnTo>
                <a:lnTo>
                  <a:pt x="610270" y="929006"/>
                </a:lnTo>
                <a:lnTo>
                  <a:pt x="601073" y="924878"/>
                </a:lnTo>
                <a:lnTo>
                  <a:pt x="592510" y="921068"/>
                </a:lnTo>
                <a:lnTo>
                  <a:pt x="583947" y="916941"/>
                </a:lnTo>
                <a:lnTo>
                  <a:pt x="576018" y="912178"/>
                </a:lnTo>
                <a:lnTo>
                  <a:pt x="568724" y="907733"/>
                </a:lnTo>
                <a:lnTo>
                  <a:pt x="561747" y="903288"/>
                </a:lnTo>
                <a:lnTo>
                  <a:pt x="555404" y="898208"/>
                </a:lnTo>
                <a:lnTo>
                  <a:pt x="550013" y="893128"/>
                </a:lnTo>
                <a:lnTo>
                  <a:pt x="544938" y="887731"/>
                </a:lnTo>
                <a:lnTo>
                  <a:pt x="540498" y="882651"/>
                </a:lnTo>
                <a:lnTo>
                  <a:pt x="536376" y="876936"/>
                </a:lnTo>
                <a:lnTo>
                  <a:pt x="532253" y="872173"/>
                </a:lnTo>
                <a:lnTo>
                  <a:pt x="528447" y="867728"/>
                </a:lnTo>
                <a:lnTo>
                  <a:pt x="524641" y="863601"/>
                </a:lnTo>
                <a:lnTo>
                  <a:pt x="520836" y="860426"/>
                </a:lnTo>
                <a:lnTo>
                  <a:pt x="517347" y="857251"/>
                </a:lnTo>
                <a:lnTo>
                  <a:pt x="514176" y="854393"/>
                </a:lnTo>
                <a:lnTo>
                  <a:pt x="511004" y="852488"/>
                </a:lnTo>
                <a:lnTo>
                  <a:pt x="507833" y="850583"/>
                </a:lnTo>
                <a:lnTo>
                  <a:pt x="504661" y="849313"/>
                </a:lnTo>
                <a:lnTo>
                  <a:pt x="501807" y="848361"/>
                </a:lnTo>
                <a:lnTo>
                  <a:pt x="499270" y="847726"/>
                </a:lnTo>
                <a:lnTo>
                  <a:pt x="496099" y="847408"/>
                </a:lnTo>
                <a:lnTo>
                  <a:pt x="493561" y="847408"/>
                </a:lnTo>
                <a:close/>
                <a:moveTo>
                  <a:pt x="1304925" y="828675"/>
                </a:moveTo>
                <a:lnTo>
                  <a:pt x="1476375" y="828675"/>
                </a:lnTo>
                <a:lnTo>
                  <a:pt x="1476375" y="1252538"/>
                </a:lnTo>
                <a:lnTo>
                  <a:pt x="1304925" y="1252538"/>
                </a:lnTo>
                <a:lnTo>
                  <a:pt x="1304925" y="828675"/>
                </a:lnTo>
                <a:close/>
                <a:moveTo>
                  <a:pt x="634055" y="655638"/>
                </a:moveTo>
                <a:lnTo>
                  <a:pt x="641349" y="655638"/>
                </a:lnTo>
                <a:lnTo>
                  <a:pt x="648644" y="655638"/>
                </a:lnTo>
                <a:lnTo>
                  <a:pt x="655938" y="655956"/>
                </a:lnTo>
                <a:lnTo>
                  <a:pt x="662915" y="656591"/>
                </a:lnTo>
                <a:lnTo>
                  <a:pt x="669892" y="657226"/>
                </a:lnTo>
                <a:lnTo>
                  <a:pt x="677187" y="658178"/>
                </a:lnTo>
                <a:lnTo>
                  <a:pt x="684164" y="659766"/>
                </a:lnTo>
                <a:lnTo>
                  <a:pt x="691141" y="661036"/>
                </a:lnTo>
                <a:lnTo>
                  <a:pt x="698118" y="662623"/>
                </a:lnTo>
                <a:lnTo>
                  <a:pt x="704778" y="664211"/>
                </a:lnTo>
                <a:lnTo>
                  <a:pt x="711438" y="666433"/>
                </a:lnTo>
                <a:lnTo>
                  <a:pt x="718415" y="668338"/>
                </a:lnTo>
                <a:lnTo>
                  <a:pt x="724758" y="670878"/>
                </a:lnTo>
                <a:lnTo>
                  <a:pt x="731418" y="673418"/>
                </a:lnTo>
                <a:lnTo>
                  <a:pt x="737761" y="676276"/>
                </a:lnTo>
                <a:lnTo>
                  <a:pt x="744421" y="679133"/>
                </a:lnTo>
                <a:lnTo>
                  <a:pt x="750446" y="682308"/>
                </a:lnTo>
                <a:lnTo>
                  <a:pt x="763132" y="688976"/>
                </a:lnTo>
                <a:lnTo>
                  <a:pt x="775500" y="696596"/>
                </a:lnTo>
                <a:lnTo>
                  <a:pt x="787235" y="704533"/>
                </a:lnTo>
                <a:lnTo>
                  <a:pt x="798652" y="713423"/>
                </a:lnTo>
                <a:lnTo>
                  <a:pt x="809435" y="722631"/>
                </a:lnTo>
                <a:lnTo>
                  <a:pt x="819900" y="732791"/>
                </a:lnTo>
                <a:lnTo>
                  <a:pt x="830049" y="743586"/>
                </a:lnTo>
                <a:lnTo>
                  <a:pt x="839880" y="754698"/>
                </a:lnTo>
                <a:lnTo>
                  <a:pt x="849394" y="766446"/>
                </a:lnTo>
                <a:lnTo>
                  <a:pt x="858274" y="778511"/>
                </a:lnTo>
                <a:lnTo>
                  <a:pt x="866520" y="791211"/>
                </a:lnTo>
                <a:lnTo>
                  <a:pt x="874449" y="804546"/>
                </a:lnTo>
                <a:lnTo>
                  <a:pt x="881743" y="818198"/>
                </a:lnTo>
                <a:lnTo>
                  <a:pt x="888403" y="832168"/>
                </a:lnTo>
                <a:lnTo>
                  <a:pt x="894746" y="847091"/>
                </a:lnTo>
                <a:lnTo>
                  <a:pt x="900137" y="861696"/>
                </a:lnTo>
                <a:lnTo>
                  <a:pt x="905529" y="876936"/>
                </a:lnTo>
                <a:lnTo>
                  <a:pt x="909651" y="892811"/>
                </a:lnTo>
                <a:lnTo>
                  <a:pt x="913457" y="908686"/>
                </a:lnTo>
                <a:lnTo>
                  <a:pt x="916946" y="924878"/>
                </a:lnTo>
                <a:lnTo>
                  <a:pt x="919166" y="941706"/>
                </a:lnTo>
                <a:lnTo>
                  <a:pt x="921068" y="958533"/>
                </a:lnTo>
                <a:lnTo>
                  <a:pt x="922020" y="975678"/>
                </a:lnTo>
                <a:lnTo>
                  <a:pt x="922337" y="992823"/>
                </a:lnTo>
                <a:lnTo>
                  <a:pt x="922337" y="1002031"/>
                </a:lnTo>
                <a:lnTo>
                  <a:pt x="922020" y="1010921"/>
                </a:lnTo>
                <a:lnTo>
                  <a:pt x="921386" y="1019811"/>
                </a:lnTo>
                <a:lnTo>
                  <a:pt x="920434" y="1028384"/>
                </a:lnTo>
                <a:lnTo>
                  <a:pt x="919483" y="1037274"/>
                </a:lnTo>
                <a:lnTo>
                  <a:pt x="918214" y="1045846"/>
                </a:lnTo>
                <a:lnTo>
                  <a:pt x="916628" y="1054419"/>
                </a:lnTo>
                <a:lnTo>
                  <a:pt x="915043" y="1062674"/>
                </a:lnTo>
                <a:lnTo>
                  <a:pt x="912823" y="1070929"/>
                </a:lnTo>
                <a:lnTo>
                  <a:pt x="910603" y="1079501"/>
                </a:lnTo>
                <a:lnTo>
                  <a:pt x="908383" y="1087756"/>
                </a:lnTo>
                <a:lnTo>
                  <a:pt x="906163" y="1095694"/>
                </a:lnTo>
                <a:lnTo>
                  <a:pt x="903309" y="1103631"/>
                </a:lnTo>
                <a:lnTo>
                  <a:pt x="900137" y="1111569"/>
                </a:lnTo>
                <a:lnTo>
                  <a:pt x="897283" y="1119189"/>
                </a:lnTo>
                <a:lnTo>
                  <a:pt x="894111" y="1126809"/>
                </a:lnTo>
                <a:lnTo>
                  <a:pt x="887134" y="1141731"/>
                </a:lnTo>
                <a:lnTo>
                  <a:pt x="879523" y="1156336"/>
                </a:lnTo>
                <a:lnTo>
                  <a:pt x="871277" y="1170624"/>
                </a:lnTo>
                <a:lnTo>
                  <a:pt x="862714" y="1184276"/>
                </a:lnTo>
                <a:lnTo>
                  <a:pt x="853517" y="1197611"/>
                </a:lnTo>
                <a:lnTo>
                  <a:pt x="843686" y="1209994"/>
                </a:lnTo>
                <a:lnTo>
                  <a:pt x="833854" y="1222376"/>
                </a:lnTo>
                <a:lnTo>
                  <a:pt x="823389" y="1233806"/>
                </a:lnTo>
                <a:lnTo>
                  <a:pt x="812606" y="1244919"/>
                </a:lnTo>
                <a:lnTo>
                  <a:pt x="801823" y="1255396"/>
                </a:lnTo>
                <a:lnTo>
                  <a:pt x="790406" y="1265239"/>
                </a:lnTo>
                <a:lnTo>
                  <a:pt x="778989" y="1274446"/>
                </a:lnTo>
                <a:lnTo>
                  <a:pt x="767255" y="1282701"/>
                </a:lnTo>
                <a:lnTo>
                  <a:pt x="755521" y="1290956"/>
                </a:lnTo>
                <a:lnTo>
                  <a:pt x="743786" y="1298259"/>
                </a:lnTo>
                <a:lnTo>
                  <a:pt x="732052" y="1304609"/>
                </a:lnTo>
                <a:lnTo>
                  <a:pt x="720318" y="1310641"/>
                </a:lnTo>
                <a:lnTo>
                  <a:pt x="708584" y="1315721"/>
                </a:lnTo>
                <a:lnTo>
                  <a:pt x="696849" y="1320166"/>
                </a:lnTo>
                <a:lnTo>
                  <a:pt x="685432" y="1323659"/>
                </a:lnTo>
                <a:lnTo>
                  <a:pt x="674015" y="1326516"/>
                </a:lnTo>
                <a:lnTo>
                  <a:pt x="662915" y="1328421"/>
                </a:lnTo>
                <a:lnTo>
                  <a:pt x="657207" y="1329374"/>
                </a:lnTo>
                <a:lnTo>
                  <a:pt x="652132" y="1329691"/>
                </a:lnTo>
                <a:lnTo>
                  <a:pt x="646424" y="1330009"/>
                </a:lnTo>
                <a:lnTo>
                  <a:pt x="641349" y="1330326"/>
                </a:lnTo>
                <a:lnTo>
                  <a:pt x="635958" y="1330009"/>
                </a:lnTo>
                <a:lnTo>
                  <a:pt x="630884" y="1329691"/>
                </a:lnTo>
                <a:lnTo>
                  <a:pt x="625492" y="1329374"/>
                </a:lnTo>
                <a:lnTo>
                  <a:pt x="620101" y="1328421"/>
                </a:lnTo>
                <a:lnTo>
                  <a:pt x="609001" y="1326516"/>
                </a:lnTo>
                <a:lnTo>
                  <a:pt x="597584" y="1323659"/>
                </a:lnTo>
                <a:lnTo>
                  <a:pt x="585850" y="1320166"/>
                </a:lnTo>
                <a:lnTo>
                  <a:pt x="574433" y="1315721"/>
                </a:lnTo>
                <a:lnTo>
                  <a:pt x="562698" y="1310641"/>
                </a:lnTo>
                <a:lnTo>
                  <a:pt x="550647" y="1304609"/>
                </a:lnTo>
                <a:lnTo>
                  <a:pt x="538913" y="1298259"/>
                </a:lnTo>
                <a:lnTo>
                  <a:pt x="527179" y="1290956"/>
                </a:lnTo>
                <a:lnTo>
                  <a:pt x="515444" y="1282701"/>
                </a:lnTo>
                <a:lnTo>
                  <a:pt x="503710" y="1274446"/>
                </a:lnTo>
                <a:lnTo>
                  <a:pt x="492293" y="1265239"/>
                </a:lnTo>
                <a:lnTo>
                  <a:pt x="481193" y="1255396"/>
                </a:lnTo>
                <a:lnTo>
                  <a:pt x="470093" y="1244919"/>
                </a:lnTo>
                <a:lnTo>
                  <a:pt x="459310" y="1233806"/>
                </a:lnTo>
                <a:lnTo>
                  <a:pt x="448845" y="1222376"/>
                </a:lnTo>
                <a:lnTo>
                  <a:pt x="438696" y="1209994"/>
                </a:lnTo>
                <a:lnTo>
                  <a:pt x="429499" y="1197611"/>
                </a:lnTo>
                <a:lnTo>
                  <a:pt x="419985" y="1184276"/>
                </a:lnTo>
                <a:lnTo>
                  <a:pt x="411422" y="1170624"/>
                </a:lnTo>
                <a:lnTo>
                  <a:pt x="403176" y="1156336"/>
                </a:lnTo>
                <a:lnTo>
                  <a:pt x="395565" y="1141731"/>
                </a:lnTo>
                <a:lnTo>
                  <a:pt x="388588" y="1126809"/>
                </a:lnTo>
                <a:lnTo>
                  <a:pt x="385416" y="1119189"/>
                </a:lnTo>
                <a:lnTo>
                  <a:pt x="382245" y="1111569"/>
                </a:lnTo>
                <a:lnTo>
                  <a:pt x="379390" y="1103631"/>
                </a:lnTo>
                <a:lnTo>
                  <a:pt x="376853" y="1095694"/>
                </a:lnTo>
                <a:lnTo>
                  <a:pt x="374316" y="1087756"/>
                </a:lnTo>
                <a:lnTo>
                  <a:pt x="372096" y="1079501"/>
                </a:lnTo>
                <a:lnTo>
                  <a:pt x="369559" y="1070929"/>
                </a:lnTo>
                <a:lnTo>
                  <a:pt x="367656" y="1062674"/>
                </a:lnTo>
                <a:lnTo>
                  <a:pt x="366071" y="1054419"/>
                </a:lnTo>
                <a:lnTo>
                  <a:pt x="364485" y="1045846"/>
                </a:lnTo>
                <a:lnTo>
                  <a:pt x="363216" y="1037274"/>
                </a:lnTo>
                <a:lnTo>
                  <a:pt x="362265" y="1028384"/>
                </a:lnTo>
                <a:lnTo>
                  <a:pt x="361313" y="1019811"/>
                </a:lnTo>
                <a:lnTo>
                  <a:pt x="360996" y="1010921"/>
                </a:lnTo>
                <a:lnTo>
                  <a:pt x="360362" y="1002031"/>
                </a:lnTo>
                <a:lnTo>
                  <a:pt x="360362" y="992823"/>
                </a:lnTo>
                <a:lnTo>
                  <a:pt x="360679" y="975678"/>
                </a:lnTo>
                <a:lnTo>
                  <a:pt x="361948" y="958533"/>
                </a:lnTo>
                <a:lnTo>
                  <a:pt x="363533" y="941706"/>
                </a:lnTo>
                <a:lnTo>
                  <a:pt x="366071" y="924878"/>
                </a:lnTo>
                <a:lnTo>
                  <a:pt x="368925" y="908686"/>
                </a:lnTo>
                <a:lnTo>
                  <a:pt x="373048" y="892811"/>
                </a:lnTo>
                <a:lnTo>
                  <a:pt x="377171" y="876936"/>
                </a:lnTo>
                <a:lnTo>
                  <a:pt x="382245" y="861696"/>
                </a:lnTo>
                <a:lnTo>
                  <a:pt x="387953" y="847091"/>
                </a:lnTo>
                <a:lnTo>
                  <a:pt x="393979" y="832168"/>
                </a:lnTo>
                <a:lnTo>
                  <a:pt x="400956" y="818198"/>
                </a:lnTo>
                <a:lnTo>
                  <a:pt x="408568" y="804546"/>
                </a:lnTo>
                <a:lnTo>
                  <a:pt x="416179" y="791211"/>
                </a:lnTo>
                <a:lnTo>
                  <a:pt x="424425" y="778511"/>
                </a:lnTo>
                <a:lnTo>
                  <a:pt x="433305" y="766446"/>
                </a:lnTo>
                <a:lnTo>
                  <a:pt x="442819" y="754698"/>
                </a:lnTo>
                <a:lnTo>
                  <a:pt x="452650" y="743586"/>
                </a:lnTo>
                <a:lnTo>
                  <a:pt x="462482" y="732791"/>
                </a:lnTo>
                <a:lnTo>
                  <a:pt x="473264" y="722631"/>
                </a:lnTo>
                <a:lnTo>
                  <a:pt x="484047" y="713423"/>
                </a:lnTo>
                <a:lnTo>
                  <a:pt x="495464" y="704533"/>
                </a:lnTo>
                <a:lnTo>
                  <a:pt x="507516" y="696596"/>
                </a:lnTo>
                <a:lnTo>
                  <a:pt x="519567" y="688976"/>
                </a:lnTo>
                <a:lnTo>
                  <a:pt x="531936" y="682308"/>
                </a:lnTo>
                <a:lnTo>
                  <a:pt x="538278" y="679133"/>
                </a:lnTo>
                <a:lnTo>
                  <a:pt x="544938" y="676276"/>
                </a:lnTo>
                <a:lnTo>
                  <a:pt x="551281" y="673418"/>
                </a:lnTo>
                <a:lnTo>
                  <a:pt x="557941" y="670878"/>
                </a:lnTo>
                <a:lnTo>
                  <a:pt x="564284" y="668338"/>
                </a:lnTo>
                <a:lnTo>
                  <a:pt x="571261" y="666433"/>
                </a:lnTo>
                <a:lnTo>
                  <a:pt x="577921" y="664211"/>
                </a:lnTo>
                <a:lnTo>
                  <a:pt x="584898" y="662623"/>
                </a:lnTo>
                <a:lnTo>
                  <a:pt x="591875" y="661036"/>
                </a:lnTo>
                <a:lnTo>
                  <a:pt x="598535" y="659766"/>
                </a:lnTo>
                <a:lnTo>
                  <a:pt x="605830" y="658178"/>
                </a:lnTo>
                <a:lnTo>
                  <a:pt x="612490" y="657226"/>
                </a:lnTo>
                <a:lnTo>
                  <a:pt x="619784" y="656591"/>
                </a:lnTo>
                <a:lnTo>
                  <a:pt x="627078" y="655956"/>
                </a:lnTo>
                <a:lnTo>
                  <a:pt x="634055" y="655638"/>
                </a:lnTo>
                <a:close/>
                <a:moveTo>
                  <a:pt x="1604962" y="463550"/>
                </a:moveTo>
                <a:lnTo>
                  <a:pt x="1776412" y="463550"/>
                </a:lnTo>
                <a:lnTo>
                  <a:pt x="1776412" y="1252538"/>
                </a:lnTo>
                <a:lnTo>
                  <a:pt x="1604962" y="1252538"/>
                </a:lnTo>
                <a:lnTo>
                  <a:pt x="1604962" y="463550"/>
                </a:lnTo>
                <a:close/>
                <a:moveTo>
                  <a:pt x="0" y="0"/>
                </a:moveTo>
                <a:lnTo>
                  <a:pt x="2125663" y="0"/>
                </a:lnTo>
                <a:lnTo>
                  <a:pt x="2125663" y="171553"/>
                </a:lnTo>
                <a:lnTo>
                  <a:pt x="2039621" y="171553"/>
                </a:lnTo>
                <a:lnTo>
                  <a:pt x="2039621" y="1577975"/>
                </a:lnTo>
                <a:lnTo>
                  <a:pt x="1252220" y="1577975"/>
                </a:lnTo>
                <a:lnTo>
                  <a:pt x="1252220" y="1449310"/>
                </a:lnTo>
                <a:lnTo>
                  <a:pt x="1911033" y="1449310"/>
                </a:lnTo>
                <a:lnTo>
                  <a:pt x="1911033" y="171553"/>
                </a:lnTo>
                <a:lnTo>
                  <a:pt x="195263" y="171553"/>
                </a:lnTo>
                <a:lnTo>
                  <a:pt x="195263" y="1249164"/>
                </a:lnTo>
                <a:lnTo>
                  <a:pt x="66675" y="1249164"/>
                </a:lnTo>
                <a:lnTo>
                  <a:pt x="66675" y="171553"/>
                </a:lnTo>
                <a:lnTo>
                  <a:pt x="0" y="171553"/>
                </a:lnTo>
                <a:lnTo>
                  <a:pt x="0" y="0"/>
                </a:lnTo>
                <a:close/>
              </a:path>
            </a:pathLst>
          </a:custGeom>
          <a:solidFill>
            <a:schemeClr val="accent1">
              <a:lumMod val="40000"/>
              <a:lumOff val="60000"/>
            </a:schemeClr>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ea typeface="宋体" panose="02010600030101010101" pitchFamily="2" charset="-122"/>
            </a:endParaRPr>
          </a:p>
        </p:txBody>
      </p:sp>
      <p:sp>
        <p:nvSpPr>
          <p:cNvPr id="3" name="Rectangle 2">
            <a:extLst>
              <a:ext uri="{FF2B5EF4-FFF2-40B4-BE49-F238E27FC236}">
                <a16:creationId xmlns:a16="http://schemas.microsoft.com/office/drawing/2014/main" id="{BD15F604-D9EB-4888-8C01-6A5B094128F4}"/>
              </a:ext>
            </a:extLst>
          </p:cNvPr>
          <p:cNvSpPr>
            <a:spLocks noChangeArrowheads="1"/>
          </p:cNvSpPr>
          <p:nvPr/>
        </p:nvSpPr>
        <p:spPr bwMode="auto">
          <a:xfrm>
            <a:off x="395536" y="4482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文本框 5">
            <a:extLst>
              <a:ext uri="{FF2B5EF4-FFF2-40B4-BE49-F238E27FC236}">
                <a16:creationId xmlns:a16="http://schemas.microsoft.com/office/drawing/2014/main" id="{56227AEB-5613-4C24-A9FF-4047F629452D}"/>
              </a:ext>
            </a:extLst>
          </p:cNvPr>
          <p:cNvSpPr txBox="1"/>
          <p:nvPr/>
        </p:nvSpPr>
        <p:spPr>
          <a:xfrm flipH="1">
            <a:off x="684706" y="2367370"/>
            <a:ext cx="7704856" cy="830997"/>
          </a:xfrm>
          <a:prstGeom prst="rect">
            <a:avLst/>
          </a:prstGeom>
          <a:noFill/>
        </p:spPr>
        <p:txBody>
          <a:bodyPr wrap="square" lIns="0" tIns="0" rIns="0" bIns="0" rtlCol="0">
            <a:spAutoFit/>
          </a:bodyPr>
          <a:lstStyle/>
          <a:p>
            <a:r>
              <a:rPr lang="en-US" altLang="zh-CN" dirty="0"/>
              <a:t>         </a:t>
            </a:r>
            <a:r>
              <a:rPr lang="zh-CN" altLang="zh-CN" dirty="0"/>
              <a:t>辐射防护数据集成与监控系统软件运行在</a:t>
            </a:r>
            <a:r>
              <a:rPr lang="en-US" altLang="zh-CN" dirty="0"/>
              <a:t>Linux/Windows</a:t>
            </a:r>
            <a:r>
              <a:rPr lang="zh-CN" altLang="zh-CN" dirty="0"/>
              <a:t>服务器上，与其他系统和网络摄像头的硬件接口为</a:t>
            </a:r>
            <a:r>
              <a:rPr lang="en-US" altLang="zh-CN" dirty="0"/>
              <a:t>1000Mbps</a:t>
            </a:r>
            <a:r>
              <a:rPr lang="zh-CN" altLang="zh-CN" dirty="0"/>
              <a:t>以太网口。</a:t>
            </a:r>
          </a:p>
          <a:p>
            <a:endParaRPr lang="zh-CN" altLang="zh-CN" dirty="0"/>
          </a:p>
        </p:txBody>
      </p:sp>
      <p:sp>
        <p:nvSpPr>
          <p:cNvPr id="7" name="Rectangle 2">
            <a:extLst>
              <a:ext uri="{FF2B5EF4-FFF2-40B4-BE49-F238E27FC236}">
                <a16:creationId xmlns:a16="http://schemas.microsoft.com/office/drawing/2014/main" id="{6CA22F06-9C6B-486F-ABBA-19382CEB638C}"/>
              </a:ext>
            </a:extLst>
          </p:cNvPr>
          <p:cNvSpPr>
            <a:spLocks noChangeArrowheads="1"/>
          </p:cNvSpPr>
          <p:nvPr/>
        </p:nvSpPr>
        <p:spPr bwMode="auto">
          <a:xfrm>
            <a:off x="0" y="0"/>
            <a:ext cx="8049918"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10" name="Rectangle 4">
            <a:extLst>
              <a:ext uri="{FF2B5EF4-FFF2-40B4-BE49-F238E27FC236}">
                <a16:creationId xmlns:a16="http://schemas.microsoft.com/office/drawing/2014/main" id="{2842361A-F0C2-4B8E-8C27-85EF109586C2}"/>
              </a:ext>
            </a:extLst>
          </p:cNvPr>
          <p:cNvSpPr>
            <a:spLocks noChangeArrowheads="1"/>
          </p:cNvSpPr>
          <p:nvPr/>
        </p:nvSpPr>
        <p:spPr bwMode="auto">
          <a:xfrm>
            <a:off x="1979712" y="91574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2">
            <a:extLst>
              <a:ext uri="{FF2B5EF4-FFF2-40B4-BE49-F238E27FC236}">
                <a16:creationId xmlns:a16="http://schemas.microsoft.com/office/drawing/2014/main" id="{D8AB25C7-5A8D-42E9-9ADD-B8FA13A82799}"/>
              </a:ext>
            </a:extLst>
          </p:cNvPr>
          <p:cNvSpPr>
            <a:spLocks noChangeArrowheads="1"/>
          </p:cNvSpPr>
          <p:nvPr/>
        </p:nvSpPr>
        <p:spPr bwMode="auto">
          <a:xfrm>
            <a:off x="1114425" y="987927"/>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Rectangle 4">
            <a:extLst>
              <a:ext uri="{FF2B5EF4-FFF2-40B4-BE49-F238E27FC236}">
                <a16:creationId xmlns:a16="http://schemas.microsoft.com/office/drawing/2014/main" id="{9F026FD3-1070-48B0-BA1B-F0979AC5848D}"/>
              </a:ext>
            </a:extLst>
          </p:cNvPr>
          <p:cNvSpPr>
            <a:spLocks noChangeArrowheads="1"/>
          </p:cNvSpPr>
          <p:nvPr/>
        </p:nvSpPr>
        <p:spPr bwMode="auto">
          <a:xfrm>
            <a:off x="1140972" y="699969"/>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2">
            <a:extLst>
              <a:ext uri="{FF2B5EF4-FFF2-40B4-BE49-F238E27FC236}">
                <a16:creationId xmlns:a16="http://schemas.microsoft.com/office/drawing/2014/main" id="{5C11C83E-749A-44FB-A775-C08AC2098B14}"/>
              </a:ext>
            </a:extLst>
          </p:cNvPr>
          <p:cNvSpPr>
            <a:spLocks noChangeArrowheads="1"/>
          </p:cNvSpPr>
          <p:nvPr/>
        </p:nvSpPr>
        <p:spPr bwMode="auto">
          <a:xfrm>
            <a:off x="467544" y="793706"/>
            <a:ext cx="7543248"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11" name="Rectangle 2">
            <a:extLst>
              <a:ext uri="{FF2B5EF4-FFF2-40B4-BE49-F238E27FC236}">
                <a16:creationId xmlns:a16="http://schemas.microsoft.com/office/drawing/2014/main" id="{B322DF0F-0BD6-44B6-B951-02EF759F3434}"/>
              </a:ext>
            </a:extLst>
          </p:cNvPr>
          <p:cNvSpPr>
            <a:spLocks noChangeArrowheads="1"/>
          </p:cNvSpPr>
          <p:nvPr/>
        </p:nvSpPr>
        <p:spPr bwMode="auto">
          <a:xfrm>
            <a:off x="539552" y="709506"/>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5" name="Rectangle 4">
            <a:extLst>
              <a:ext uri="{FF2B5EF4-FFF2-40B4-BE49-F238E27FC236}">
                <a16:creationId xmlns:a16="http://schemas.microsoft.com/office/drawing/2014/main" id="{5CA331E4-F88E-445E-93CA-189DD892086C}"/>
              </a:ext>
            </a:extLst>
          </p:cNvPr>
          <p:cNvSpPr>
            <a:spLocks noChangeArrowheads="1"/>
          </p:cNvSpPr>
          <p:nvPr/>
        </p:nvSpPr>
        <p:spPr bwMode="auto">
          <a:xfrm>
            <a:off x="1095895" y="8473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 name="Rectangle 2">
            <a:extLst>
              <a:ext uri="{FF2B5EF4-FFF2-40B4-BE49-F238E27FC236}">
                <a16:creationId xmlns:a16="http://schemas.microsoft.com/office/drawing/2014/main" id="{874EC9FC-F1BF-4698-8902-F004E399830A}"/>
              </a:ext>
            </a:extLst>
          </p:cNvPr>
          <p:cNvSpPr>
            <a:spLocks noChangeArrowheads="1"/>
          </p:cNvSpPr>
          <p:nvPr/>
        </p:nvSpPr>
        <p:spPr bwMode="auto">
          <a:xfrm>
            <a:off x="2339752" y="153199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4" name="Rectangle 2">
            <a:extLst>
              <a:ext uri="{FF2B5EF4-FFF2-40B4-BE49-F238E27FC236}">
                <a16:creationId xmlns:a16="http://schemas.microsoft.com/office/drawing/2014/main" id="{3C75539E-B6B0-4C38-BF4C-39D072C33738}"/>
              </a:ext>
            </a:extLst>
          </p:cNvPr>
          <p:cNvSpPr>
            <a:spLocks noChangeArrowheads="1"/>
          </p:cNvSpPr>
          <p:nvPr/>
        </p:nvSpPr>
        <p:spPr bwMode="auto">
          <a:xfrm>
            <a:off x="1403648" y="84130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3" name="Rectangle 2">
            <a:extLst>
              <a:ext uri="{FF2B5EF4-FFF2-40B4-BE49-F238E27FC236}">
                <a16:creationId xmlns:a16="http://schemas.microsoft.com/office/drawing/2014/main" id="{93AF4898-9B55-4513-A5B7-FEA5B9020720}"/>
              </a:ext>
            </a:extLst>
          </p:cNvPr>
          <p:cNvSpPr>
            <a:spLocks noChangeArrowheads="1"/>
          </p:cNvSpPr>
          <p:nvPr/>
        </p:nvSpPr>
        <p:spPr bwMode="auto">
          <a:xfrm>
            <a:off x="467544" y="87502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6" name="Rectangle 4">
            <a:extLst>
              <a:ext uri="{FF2B5EF4-FFF2-40B4-BE49-F238E27FC236}">
                <a16:creationId xmlns:a16="http://schemas.microsoft.com/office/drawing/2014/main" id="{8939D1A0-2490-4448-A1A8-ACB7EF92B097}"/>
              </a:ext>
            </a:extLst>
          </p:cNvPr>
          <p:cNvSpPr>
            <a:spLocks noChangeArrowheads="1"/>
          </p:cNvSpPr>
          <p:nvPr/>
        </p:nvSpPr>
        <p:spPr bwMode="auto">
          <a:xfrm>
            <a:off x="1088033" y="93504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7" name="Rectangle 2">
            <a:extLst>
              <a:ext uri="{FF2B5EF4-FFF2-40B4-BE49-F238E27FC236}">
                <a16:creationId xmlns:a16="http://schemas.microsoft.com/office/drawing/2014/main" id="{5C5B5C76-2768-4214-863E-C6D0981B557A}"/>
              </a:ext>
            </a:extLst>
          </p:cNvPr>
          <p:cNvSpPr>
            <a:spLocks noChangeArrowheads="1"/>
          </p:cNvSpPr>
          <p:nvPr/>
        </p:nvSpPr>
        <p:spPr bwMode="auto">
          <a:xfrm>
            <a:off x="1140972" y="1021717"/>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37301298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4706" y="2"/>
            <a:ext cx="8459294" cy="588168"/>
          </a:xfrm>
        </p:spPr>
        <p:txBody>
          <a:bodyPr/>
          <a:lstStyle/>
          <a:p>
            <a:pPr algn="l"/>
            <a:r>
              <a:rPr lang="en-US" altLang="zh-CN" sz="3200" b="1" dirty="0">
                <a:solidFill>
                  <a:srgbClr val="F87A08"/>
                </a:solidFill>
              </a:rPr>
              <a:t>3</a:t>
            </a:r>
            <a:r>
              <a:rPr lang="en-US" altLang="zh-CN" sz="2000" b="1" dirty="0">
                <a:solidFill>
                  <a:schemeClr val="bg1"/>
                </a:solidFill>
              </a:rPr>
              <a:t>-</a:t>
            </a:r>
            <a:r>
              <a:rPr lang="en-US" altLang="zh-CN" sz="2000" b="1" dirty="0">
                <a:solidFill>
                  <a:schemeClr val="bg1"/>
                </a:solidFill>
                <a:latin typeface="微软雅黑" panose="020B0503020204020204" pitchFamily="34" charset="-122"/>
                <a:ea typeface="微软雅黑" panose="020B0503020204020204" pitchFamily="34" charset="-122"/>
              </a:rPr>
              <a:t>1 </a:t>
            </a:r>
            <a:r>
              <a:rPr lang="zh-CN" altLang="en-US" sz="2000" b="1" dirty="0">
                <a:solidFill>
                  <a:schemeClr val="bg1"/>
                </a:solidFill>
                <a:latin typeface="微软雅黑" panose="020B0503020204020204" pitchFamily="34" charset="-122"/>
                <a:ea typeface="微软雅黑" panose="020B0503020204020204" pitchFamily="34" charset="-122"/>
              </a:rPr>
              <a:t>软件接口</a:t>
            </a:r>
          </a:p>
        </p:txBody>
      </p:sp>
      <p:sp>
        <p:nvSpPr>
          <p:cNvPr id="4" name="Rectangle 2"/>
          <p:cNvSpPr>
            <a:spLocks noChangeArrowheads="1"/>
          </p:cNvSpPr>
          <p:nvPr/>
        </p:nvSpPr>
        <p:spPr bwMode="auto">
          <a:xfrm flipV="1">
            <a:off x="3703421" y="-956571"/>
            <a:ext cx="7517829"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ctr" anchorCtr="0" compatLnSpc="1">
            <a:prstTxWarp prst="textNoShape">
              <a:avLst/>
            </a:prstTxWarp>
            <a:spAutoFit/>
          </a:bodyPr>
          <a:lstStyle/>
          <a:p>
            <a:endParaRPr lang="zh-CN" altLang="en-US"/>
          </a:p>
        </p:txBody>
      </p:sp>
      <p:sp>
        <p:nvSpPr>
          <p:cNvPr id="19" name="KSO_Shape"/>
          <p:cNvSpPr>
            <a:spLocks/>
          </p:cNvSpPr>
          <p:nvPr/>
        </p:nvSpPr>
        <p:spPr bwMode="auto">
          <a:xfrm>
            <a:off x="251520" y="138559"/>
            <a:ext cx="433186" cy="264666"/>
          </a:xfrm>
          <a:custGeom>
            <a:avLst/>
            <a:gdLst>
              <a:gd name="T0" fmla="*/ 432030 w 2125663"/>
              <a:gd name="T1" fmla="*/ 1344893 h 1811338"/>
              <a:gd name="T2" fmla="*/ 462740 w 2125663"/>
              <a:gd name="T3" fmla="*/ 1477960 h 1811338"/>
              <a:gd name="T4" fmla="*/ 513638 w 2125663"/>
              <a:gd name="T5" fmla="*/ 1557743 h 1811338"/>
              <a:gd name="T6" fmla="*/ 516481 w 2125663"/>
              <a:gd name="T7" fmla="*/ 1336346 h 1811338"/>
              <a:gd name="T8" fmla="*/ 503401 w 2125663"/>
              <a:gd name="T9" fmla="*/ 1310416 h 1811338"/>
              <a:gd name="T10" fmla="*/ 515913 w 2125663"/>
              <a:gd name="T11" fmla="*/ 1250009 h 1811338"/>
              <a:gd name="T12" fmla="*/ 618846 w 2125663"/>
              <a:gd name="T13" fmla="*/ 1242885 h 1811338"/>
              <a:gd name="T14" fmla="*/ 643583 w 2125663"/>
              <a:gd name="T15" fmla="*/ 1263116 h 1811338"/>
              <a:gd name="T16" fmla="*/ 642446 w 2125663"/>
              <a:gd name="T17" fmla="*/ 1324948 h 1811338"/>
              <a:gd name="T18" fmla="*/ 619414 w 2125663"/>
              <a:gd name="T19" fmla="*/ 1342899 h 1811338"/>
              <a:gd name="T20" fmla="*/ 664057 w 2125663"/>
              <a:gd name="T21" fmla="*/ 1524691 h 1811338"/>
              <a:gd name="T22" fmla="*/ 704434 w 2125663"/>
              <a:gd name="T23" fmla="*/ 1417553 h 1811338"/>
              <a:gd name="T24" fmla="*/ 725191 w 2125663"/>
              <a:gd name="T25" fmla="*/ 1259697 h 1811338"/>
              <a:gd name="T26" fmla="*/ 857412 w 2125663"/>
              <a:gd name="T27" fmla="*/ 1192451 h 1811338"/>
              <a:gd name="T28" fmla="*/ 923096 w 2125663"/>
              <a:gd name="T29" fmla="*/ 1212682 h 1811338"/>
              <a:gd name="T30" fmla="*/ 970013 w 2125663"/>
              <a:gd name="T31" fmla="*/ 1259697 h 1811338"/>
              <a:gd name="T32" fmla="*/ 990201 w 2125663"/>
              <a:gd name="T33" fmla="*/ 1325233 h 1811338"/>
              <a:gd name="T34" fmla="*/ 980818 w 2125663"/>
              <a:gd name="T35" fmla="*/ 1537228 h 1811338"/>
              <a:gd name="T36" fmla="*/ 935891 w 2125663"/>
              <a:gd name="T37" fmla="*/ 1570566 h 1811338"/>
              <a:gd name="T38" fmla="*/ 798837 w 2125663"/>
              <a:gd name="T39" fmla="*/ 1607608 h 1811338"/>
              <a:gd name="T40" fmla="*/ 617424 w 2125663"/>
              <a:gd name="T41" fmla="*/ 1622140 h 1811338"/>
              <a:gd name="T42" fmla="*/ 428049 w 2125663"/>
              <a:gd name="T43" fmla="*/ 1615872 h 1811338"/>
              <a:gd name="T44" fmla="*/ 264551 w 2125663"/>
              <a:gd name="T45" fmla="*/ 1588232 h 1811338"/>
              <a:gd name="T46" fmla="*/ 180669 w 2125663"/>
              <a:gd name="T47" fmla="*/ 1549481 h 1811338"/>
              <a:gd name="T48" fmla="*/ 159912 w 2125663"/>
              <a:gd name="T49" fmla="*/ 1517283 h 1811338"/>
              <a:gd name="T50" fmla="*/ 167873 w 2125663"/>
              <a:gd name="T51" fmla="*/ 1284201 h 1811338"/>
              <a:gd name="T52" fmla="*/ 205123 w 2125663"/>
              <a:gd name="T53" fmla="*/ 1228638 h 1811338"/>
              <a:gd name="T54" fmla="*/ 264266 w 2125663"/>
              <a:gd name="T55" fmla="*/ 1196440 h 1811338"/>
              <a:gd name="T56" fmla="*/ 421225 w 2125663"/>
              <a:gd name="T57" fmla="*/ 1183048 h 1811338"/>
              <a:gd name="T58" fmla="*/ 433514 w 2125663"/>
              <a:gd name="T59" fmla="*/ 761303 h 1811338"/>
              <a:gd name="T60" fmla="*/ 391450 w 2125663"/>
              <a:gd name="T61" fmla="*/ 813630 h 1811338"/>
              <a:gd name="T62" fmla="*/ 379229 w 2125663"/>
              <a:gd name="T63" fmla="*/ 902075 h 1811338"/>
              <a:gd name="T64" fmla="*/ 414756 w 2125663"/>
              <a:gd name="T65" fmla="*/ 1016114 h 1811338"/>
              <a:gd name="T66" fmla="*/ 487516 w 2125663"/>
              <a:gd name="T67" fmla="*/ 1099439 h 1811338"/>
              <a:gd name="T68" fmla="*/ 567666 w 2125663"/>
              <a:gd name="T69" fmla="*/ 1135272 h 1811338"/>
              <a:gd name="T70" fmla="*/ 645542 w 2125663"/>
              <a:gd name="T71" fmla="*/ 1111099 h 1811338"/>
              <a:gd name="T72" fmla="*/ 722282 w 2125663"/>
              <a:gd name="T73" fmla="*/ 1035452 h 1811338"/>
              <a:gd name="T74" fmla="*/ 767757 w 2125663"/>
              <a:gd name="T75" fmla="*/ 926248 h 1811338"/>
              <a:gd name="T76" fmla="*/ 666290 w 2125663"/>
              <a:gd name="T77" fmla="*/ 863967 h 1811338"/>
              <a:gd name="T78" fmla="*/ 546918 w 2125663"/>
              <a:gd name="T79" fmla="*/ 832116 h 1811338"/>
              <a:gd name="T80" fmla="*/ 484389 w 2125663"/>
              <a:gd name="T81" fmla="*/ 790595 h 1811338"/>
              <a:gd name="T82" fmla="*/ 452273 w 2125663"/>
              <a:gd name="T83" fmla="*/ 760734 h 1811338"/>
              <a:gd name="T84" fmla="*/ 568234 w 2125663"/>
              <a:gd name="T85" fmla="*/ 587258 h 1811338"/>
              <a:gd name="T86" fmla="*/ 631616 w 2125663"/>
              <a:gd name="T87" fmla="*/ 594937 h 1811338"/>
              <a:gd name="T88" fmla="*/ 705513 w 2125663"/>
              <a:gd name="T89" fmla="*/ 631054 h 1811338"/>
              <a:gd name="T90" fmla="*/ 790210 w 2125663"/>
              <a:gd name="T91" fmla="*/ 732864 h 1811338"/>
              <a:gd name="T92" fmla="*/ 826306 w 2125663"/>
              <a:gd name="T93" fmla="*/ 873920 h 1811338"/>
              <a:gd name="T94" fmla="*/ 818064 w 2125663"/>
              <a:gd name="T95" fmla="*/ 959237 h 1811338"/>
              <a:gd name="T96" fmla="*/ 780831 w 2125663"/>
              <a:gd name="T97" fmla="*/ 1048534 h 1811338"/>
              <a:gd name="T98" fmla="*/ 687607 w 2125663"/>
              <a:gd name="T99" fmla="*/ 1148922 h 1811338"/>
              <a:gd name="T100" fmla="*/ 588983 w 2125663"/>
              <a:gd name="T101" fmla="*/ 1190727 h 1811338"/>
              <a:gd name="T102" fmla="*/ 525033 w 2125663"/>
              <a:gd name="T103" fmla="*/ 1182480 h 1811338"/>
              <a:gd name="T104" fmla="*/ 421293 w 2125663"/>
              <a:gd name="T105" fmla="*/ 1115081 h 1811338"/>
              <a:gd name="T106" fmla="*/ 345406 w 2125663"/>
              <a:gd name="T107" fmla="*/ 1002463 h 1811338"/>
              <a:gd name="T108" fmla="*/ 325511 w 2125663"/>
              <a:gd name="T109" fmla="*/ 929092 h 1811338"/>
              <a:gd name="T110" fmla="*/ 330627 w 2125663"/>
              <a:gd name="T111" fmla="*/ 813915 h 1811338"/>
              <a:gd name="T112" fmla="*/ 388324 w 2125663"/>
              <a:gd name="T113" fmla="*/ 686510 h 1811338"/>
              <a:gd name="T114" fmla="*/ 482400 w 2125663"/>
              <a:gd name="T115" fmla="*/ 608303 h 1811338"/>
              <a:gd name="T116" fmla="*/ 542939 w 2125663"/>
              <a:gd name="T117" fmla="*/ 589534 h 1811338"/>
              <a:gd name="T118" fmla="*/ 0 w 2125663"/>
              <a:gd name="T119" fmla="*/ 0 h 1811338"/>
              <a:gd name="T120" fmla="*/ 174993 w 2125663"/>
              <a:gd name="T121" fmla="*/ 1118883 h 181133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125663" h="1811338">
                <a:moveTo>
                  <a:pt x="470017" y="1320800"/>
                </a:moveTo>
                <a:lnTo>
                  <a:pt x="470335" y="1343069"/>
                </a:lnTo>
                <a:lnTo>
                  <a:pt x="471286" y="1364382"/>
                </a:lnTo>
                <a:lnTo>
                  <a:pt x="472238" y="1385696"/>
                </a:lnTo>
                <a:lnTo>
                  <a:pt x="473190" y="1406374"/>
                </a:lnTo>
                <a:lnTo>
                  <a:pt x="474459" y="1426415"/>
                </a:lnTo>
                <a:lnTo>
                  <a:pt x="476363" y="1446139"/>
                </a:lnTo>
                <a:lnTo>
                  <a:pt x="478267" y="1464908"/>
                </a:lnTo>
                <a:lnTo>
                  <a:pt x="480170" y="1483677"/>
                </a:lnTo>
                <a:lnTo>
                  <a:pt x="482074" y="1501491"/>
                </a:lnTo>
                <a:lnTo>
                  <a:pt x="484612" y="1518988"/>
                </a:lnTo>
                <a:lnTo>
                  <a:pt x="487468" y="1535530"/>
                </a:lnTo>
                <a:lnTo>
                  <a:pt x="490323" y="1552072"/>
                </a:lnTo>
                <a:lnTo>
                  <a:pt x="493179" y="1567660"/>
                </a:lnTo>
                <a:lnTo>
                  <a:pt x="496352" y="1582611"/>
                </a:lnTo>
                <a:lnTo>
                  <a:pt x="500159" y="1597563"/>
                </a:lnTo>
                <a:lnTo>
                  <a:pt x="503649" y="1611560"/>
                </a:lnTo>
                <a:lnTo>
                  <a:pt x="507774" y="1624921"/>
                </a:lnTo>
                <a:lnTo>
                  <a:pt x="511899" y="1637646"/>
                </a:lnTo>
                <a:lnTo>
                  <a:pt x="516341" y="1650052"/>
                </a:lnTo>
                <a:lnTo>
                  <a:pt x="520783" y="1661505"/>
                </a:lnTo>
                <a:lnTo>
                  <a:pt x="525859" y="1672639"/>
                </a:lnTo>
                <a:lnTo>
                  <a:pt x="530936" y="1683137"/>
                </a:lnTo>
                <a:lnTo>
                  <a:pt x="536329" y="1692998"/>
                </a:lnTo>
                <a:lnTo>
                  <a:pt x="541723" y="1702224"/>
                </a:lnTo>
                <a:lnTo>
                  <a:pt x="547752" y="1710813"/>
                </a:lnTo>
                <a:lnTo>
                  <a:pt x="553463" y="1718766"/>
                </a:lnTo>
                <a:lnTo>
                  <a:pt x="559808" y="1726083"/>
                </a:lnTo>
                <a:lnTo>
                  <a:pt x="566154" y="1732763"/>
                </a:lnTo>
                <a:lnTo>
                  <a:pt x="573134" y="1739125"/>
                </a:lnTo>
                <a:lnTo>
                  <a:pt x="580114" y="1744215"/>
                </a:lnTo>
                <a:lnTo>
                  <a:pt x="587412" y="1749305"/>
                </a:lnTo>
                <a:lnTo>
                  <a:pt x="594709" y="1753123"/>
                </a:lnTo>
                <a:lnTo>
                  <a:pt x="594709" y="1499901"/>
                </a:lnTo>
                <a:lnTo>
                  <a:pt x="591537" y="1499264"/>
                </a:lnTo>
                <a:lnTo>
                  <a:pt x="588047" y="1498310"/>
                </a:lnTo>
                <a:lnTo>
                  <a:pt x="584874" y="1497038"/>
                </a:lnTo>
                <a:lnTo>
                  <a:pt x="582018" y="1495765"/>
                </a:lnTo>
                <a:lnTo>
                  <a:pt x="579163" y="1494175"/>
                </a:lnTo>
                <a:lnTo>
                  <a:pt x="576307" y="1491948"/>
                </a:lnTo>
                <a:lnTo>
                  <a:pt x="573769" y="1489721"/>
                </a:lnTo>
                <a:lnTo>
                  <a:pt x="571548" y="1487494"/>
                </a:lnTo>
                <a:lnTo>
                  <a:pt x="569327" y="1484949"/>
                </a:lnTo>
                <a:lnTo>
                  <a:pt x="567106" y="1482404"/>
                </a:lnTo>
                <a:lnTo>
                  <a:pt x="565519" y="1479223"/>
                </a:lnTo>
                <a:lnTo>
                  <a:pt x="564250" y="1476360"/>
                </a:lnTo>
                <a:lnTo>
                  <a:pt x="563298" y="1473179"/>
                </a:lnTo>
                <a:lnTo>
                  <a:pt x="562347" y="1469998"/>
                </a:lnTo>
                <a:lnTo>
                  <a:pt x="562029" y="1466180"/>
                </a:lnTo>
                <a:lnTo>
                  <a:pt x="561712" y="1462999"/>
                </a:lnTo>
                <a:lnTo>
                  <a:pt x="561712" y="1425143"/>
                </a:lnTo>
                <a:lnTo>
                  <a:pt x="562029" y="1421007"/>
                </a:lnTo>
                <a:lnTo>
                  <a:pt x="562664" y="1417508"/>
                </a:lnTo>
                <a:lnTo>
                  <a:pt x="563616" y="1414009"/>
                </a:lnTo>
                <a:lnTo>
                  <a:pt x="564885" y="1410191"/>
                </a:lnTo>
                <a:lnTo>
                  <a:pt x="566154" y="1407010"/>
                </a:lnTo>
                <a:lnTo>
                  <a:pt x="568375" y="1403829"/>
                </a:lnTo>
                <a:lnTo>
                  <a:pt x="570596" y="1400966"/>
                </a:lnTo>
                <a:lnTo>
                  <a:pt x="572817" y="1398103"/>
                </a:lnTo>
                <a:lnTo>
                  <a:pt x="575673" y="1395558"/>
                </a:lnTo>
                <a:lnTo>
                  <a:pt x="578528" y="1393649"/>
                </a:lnTo>
                <a:lnTo>
                  <a:pt x="581701" y="1391741"/>
                </a:lnTo>
                <a:lnTo>
                  <a:pt x="584874" y="1390150"/>
                </a:lnTo>
                <a:lnTo>
                  <a:pt x="588364" y="1388878"/>
                </a:lnTo>
                <a:lnTo>
                  <a:pt x="592171" y="1387605"/>
                </a:lnTo>
                <a:lnTo>
                  <a:pt x="595979" y="1386969"/>
                </a:lnTo>
                <a:lnTo>
                  <a:pt x="599786" y="1386969"/>
                </a:lnTo>
                <a:lnTo>
                  <a:pt x="682597" y="1386969"/>
                </a:lnTo>
                <a:lnTo>
                  <a:pt x="686721" y="1386969"/>
                </a:lnTo>
                <a:lnTo>
                  <a:pt x="690529" y="1387605"/>
                </a:lnTo>
                <a:lnTo>
                  <a:pt x="694019" y="1388878"/>
                </a:lnTo>
                <a:lnTo>
                  <a:pt x="697826" y="1390150"/>
                </a:lnTo>
                <a:lnTo>
                  <a:pt x="700999" y="1391741"/>
                </a:lnTo>
                <a:lnTo>
                  <a:pt x="704172" y="1393649"/>
                </a:lnTo>
                <a:lnTo>
                  <a:pt x="707345" y="1395558"/>
                </a:lnTo>
                <a:lnTo>
                  <a:pt x="709883" y="1398103"/>
                </a:lnTo>
                <a:lnTo>
                  <a:pt x="712104" y="1400966"/>
                </a:lnTo>
                <a:lnTo>
                  <a:pt x="714325" y="1403829"/>
                </a:lnTo>
                <a:lnTo>
                  <a:pt x="716229" y="1407010"/>
                </a:lnTo>
                <a:lnTo>
                  <a:pt x="718132" y="1410191"/>
                </a:lnTo>
                <a:lnTo>
                  <a:pt x="719402" y="1414009"/>
                </a:lnTo>
                <a:lnTo>
                  <a:pt x="720353" y="1417508"/>
                </a:lnTo>
                <a:lnTo>
                  <a:pt x="720671" y="1421007"/>
                </a:lnTo>
                <a:lnTo>
                  <a:pt x="720988" y="1425143"/>
                </a:lnTo>
                <a:lnTo>
                  <a:pt x="720988" y="1462999"/>
                </a:lnTo>
                <a:lnTo>
                  <a:pt x="720988" y="1466180"/>
                </a:lnTo>
                <a:lnTo>
                  <a:pt x="720353" y="1469998"/>
                </a:lnTo>
                <a:lnTo>
                  <a:pt x="719719" y="1473179"/>
                </a:lnTo>
                <a:lnTo>
                  <a:pt x="718450" y="1476360"/>
                </a:lnTo>
                <a:lnTo>
                  <a:pt x="716863" y="1479223"/>
                </a:lnTo>
                <a:lnTo>
                  <a:pt x="715277" y="1482404"/>
                </a:lnTo>
                <a:lnTo>
                  <a:pt x="713373" y="1484949"/>
                </a:lnTo>
                <a:lnTo>
                  <a:pt x="711469" y="1487494"/>
                </a:lnTo>
                <a:lnTo>
                  <a:pt x="708931" y="1489721"/>
                </a:lnTo>
                <a:lnTo>
                  <a:pt x="706710" y="1491948"/>
                </a:lnTo>
                <a:lnTo>
                  <a:pt x="703537" y="1494175"/>
                </a:lnTo>
                <a:lnTo>
                  <a:pt x="700682" y="1495765"/>
                </a:lnTo>
                <a:lnTo>
                  <a:pt x="697826" y="1497038"/>
                </a:lnTo>
                <a:lnTo>
                  <a:pt x="694653" y="1498310"/>
                </a:lnTo>
                <a:lnTo>
                  <a:pt x="691163" y="1499264"/>
                </a:lnTo>
                <a:lnTo>
                  <a:pt x="687991" y="1499901"/>
                </a:lnTo>
                <a:lnTo>
                  <a:pt x="687991" y="1753123"/>
                </a:lnTo>
                <a:lnTo>
                  <a:pt x="695605" y="1749305"/>
                </a:lnTo>
                <a:lnTo>
                  <a:pt x="702586" y="1744215"/>
                </a:lnTo>
                <a:lnTo>
                  <a:pt x="709566" y="1739125"/>
                </a:lnTo>
                <a:lnTo>
                  <a:pt x="716229" y="1732763"/>
                </a:lnTo>
                <a:lnTo>
                  <a:pt x="722892" y="1726083"/>
                </a:lnTo>
                <a:lnTo>
                  <a:pt x="729237" y="1718766"/>
                </a:lnTo>
                <a:lnTo>
                  <a:pt x="734948" y="1710813"/>
                </a:lnTo>
                <a:lnTo>
                  <a:pt x="740977" y="1702224"/>
                </a:lnTo>
                <a:lnTo>
                  <a:pt x="746371" y="1692998"/>
                </a:lnTo>
                <a:lnTo>
                  <a:pt x="751447" y="1683137"/>
                </a:lnTo>
                <a:lnTo>
                  <a:pt x="756841" y="1672639"/>
                </a:lnTo>
                <a:lnTo>
                  <a:pt x="761600" y="1661505"/>
                </a:lnTo>
                <a:lnTo>
                  <a:pt x="766359" y="1650052"/>
                </a:lnTo>
                <a:lnTo>
                  <a:pt x="770801" y="1637646"/>
                </a:lnTo>
                <a:lnTo>
                  <a:pt x="774926" y="1624921"/>
                </a:lnTo>
                <a:lnTo>
                  <a:pt x="779051" y="1611560"/>
                </a:lnTo>
                <a:lnTo>
                  <a:pt x="782541" y="1597563"/>
                </a:lnTo>
                <a:lnTo>
                  <a:pt x="786031" y="1582611"/>
                </a:lnTo>
                <a:lnTo>
                  <a:pt x="789521" y="1567660"/>
                </a:lnTo>
                <a:lnTo>
                  <a:pt x="792377" y="1552072"/>
                </a:lnTo>
                <a:lnTo>
                  <a:pt x="795232" y="1535530"/>
                </a:lnTo>
                <a:lnTo>
                  <a:pt x="797770" y="1518988"/>
                </a:lnTo>
                <a:lnTo>
                  <a:pt x="800626" y="1501491"/>
                </a:lnTo>
                <a:lnTo>
                  <a:pt x="802530" y="1483677"/>
                </a:lnTo>
                <a:lnTo>
                  <a:pt x="804751" y="1464908"/>
                </a:lnTo>
                <a:lnTo>
                  <a:pt x="806337" y="1446139"/>
                </a:lnTo>
                <a:lnTo>
                  <a:pt x="807923" y="1426415"/>
                </a:lnTo>
                <a:lnTo>
                  <a:pt x="809193" y="1406374"/>
                </a:lnTo>
                <a:lnTo>
                  <a:pt x="810779" y="1385696"/>
                </a:lnTo>
                <a:lnTo>
                  <a:pt x="811731" y="1364382"/>
                </a:lnTo>
                <a:lnTo>
                  <a:pt x="812365" y="1343069"/>
                </a:lnTo>
                <a:lnTo>
                  <a:pt x="813000" y="1320800"/>
                </a:lnTo>
                <a:lnTo>
                  <a:pt x="840921" y="1322709"/>
                </a:lnTo>
                <a:lnTo>
                  <a:pt x="866621" y="1324300"/>
                </a:lnTo>
                <a:lnTo>
                  <a:pt x="909771" y="1327481"/>
                </a:lnTo>
                <a:lnTo>
                  <a:pt x="938644" y="1330026"/>
                </a:lnTo>
                <a:lnTo>
                  <a:pt x="948797" y="1330980"/>
                </a:lnTo>
                <a:lnTo>
                  <a:pt x="956729" y="1331298"/>
                </a:lnTo>
                <a:lnTo>
                  <a:pt x="964661" y="1331934"/>
                </a:lnTo>
                <a:lnTo>
                  <a:pt x="972593" y="1332889"/>
                </a:lnTo>
                <a:lnTo>
                  <a:pt x="980208" y="1334161"/>
                </a:lnTo>
                <a:lnTo>
                  <a:pt x="987823" y="1335752"/>
                </a:lnTo>
                <a:lnTo>
                  <a:pt x="995437" y="1337979"/>
                </a:lnTo>
                <a:lnTo>
                  <a:pt x="1002418" y="1340205"/>
                </a:lnTo>
                <a:lnTo>
                  <a:pt x="1009715" y="1343387"/>
                </a:lnTo>
                <a:lnTo>
                  <a:pt x="1016378" y="1346250"/>
                </a:lnTo>
                <a:lnTo>
                  <a:pt x="1023358" y="1349749"/>
                </a:lnTo>
                <a:lnTo>
                  <a:pt x="1030021" y="1353885"/>
                </a:lnTo>
                <a:lnTo>
                  <a:pt x="1036050" y="1357702"/>
                </a:lnTo>
                <a:lnTo>
                  <a:pt x="1042395" y="1361837"/>
                </a:lnTo>
                <a:lnTo>
                  <a:pt x="1048106" y="1366927"/>
                </a:lnTo>
                <a:lnTo>
                  <a:pt x="1053817" y="1371699"/>
                </a:lnTo>
                <a:lnTo>
                  <a:pt x="1059211" y="1377107"/>
                </a:lnTo>
                <a:lnTo>
                  <a:pt x="1064605" y="1382197"/>
                </a:lnTo>
                <a:lnTo>
                  <a:pt x="1069364" y="1388241"/>
                </a:lnTo>
                <a:lnTo>
                  <a:pt x="1073806" y="1393967"/>
                </a:lnTo>
                <a:lnTo>
                  <a:pt x="1078248" y="1400012"/>
                </a:lnTo>
                <a:lnTo>
                  <a:pt x="1082373" y="1406374"/>
                </a:lnTo>
                <a:lnTo>
                  <a:pt x="1085863" y="1413054"/>
                </a:lnTo>
                <a:lnTo>
                  <a:pt x="1089670" y="1419735"/>
                </a:lnTo>
                <a:lnTo>
                  <a:pt x="1092843" y="1426734"/>
                </a:lnTo>
                <a:lnTo>
                  <a:pt x="1095381" y="1433732"/>
                </a:lnTo>
                <a:lnTo>
                  <a:pt x="1097920" y="1441049"/>
                </a:lnTo>
                <a:lnTo>
                  <a:pt x="1100141" y="1448684"/>
                </a:lnTo>
                <a:lnTo>
                  <a:pt x="1101727" y="1456000"/>
                </a:lnTo>
                <a:lnTo>
                  <a:pt x="1103314" y="1463635"/>
                </a:lnTo>
                <a:lnTo>
                  <a:pt x="1104265" y="1471588"/>
                </a:lnTo>
                <a:lnTo>
                  <a:pt x="1104900" y="1479541"/>
                </a:lnTo>
                <a:lnTo>
                  <a:pt x="1104900" y="1487494"/>
                </a:lnTo>
                <a:lnTo>
                  <a:pt x="1104900" y="1686000"/>
                </a:lnTo>
                <a:lnTo>
                  <a:pt x="1104900" y="1690135"/>
                </a:lnTo>
                <a:lnTo>
                  <a:pt x="1104265" y="1693953"/>
                </a:lnTo>
                <a:lnTo>
                  <a:pt x="1103631" y="1697770"/>
                </a:lnTo>
                <a:lnTo>
                  <a:pt x="1102362" y="1701906"/>
                </a:lnTo>
                <a:lnTo>
                  <a:pt x="1101093" y="1705405"/>
                </a:lnTo>
                <a:lnTo>
                  <a:pt x="1099189" y="1709222"/>
                </a:lnTo>
                <a:lnTo>
                  <a:pt x="1096968" y="1713040"/>
                </a:lnTo>
                <a:lnTo>
                  <a:pt x="1094430" y="1716221"/>
                </a:lnTo>
                <a:lnTo>
                  <a:pt x="1091891" y="1719720"/>
                </a:lnTo>
                <a:lnTo>
                  <a:pt x="1089036" y="1722901"/>
                </a:lnTo>
                <a:lnTo>
                  <a:pt x="1085546" y="1726719"/>
                </a:lnTo>
                <a:lnTo>
                  <a:pt x="1082056" y="1729900"/>
                </a:lnTo>
                <a:lnTo>
                  <a:pt x="1078248" y="1732763"/>
                </a:lnTo>
                <a:lnTo>
                  <a:pt x="1074124" y="1736262"/>
                </a:lnTo>
                <a:lnTo>
                  <a:pt x="1069682" y="1739125"/>
                </a:lnTo>
                <a:lnTo>
                  <a:pt x="1065240" y="1741989"/>
                </a:lnTo>
                <a:lnTo>
                  <a:pt x="1055404" y="1748033"/>
                </a:lnTo>
                <a:lnTo>
                  <a:pt x="1044299" y="1753441"/>
                </a:lnTo>
                <a:lnTo>
                  <a:pt x="1032560" y="1758531"/>
                </a:lnTo>
                <a:lnTo>
                  <a:pt x="1019868" y="1763939"/>
                </a:lnTo>
                <a:lnTo>
                  <a:pt x="1005908" y="1768392"/>
                </a:lnTo>
                <a:lnTo>
                  <a:pt x="991630" y="1773164"/>
                </a:lnTo>
                <a:lnTo>
                  <a:pt x="976718" y="1777300"/>
                </a:lnTo>
                <a:lnTo>
                  <a:pt x="960854" y="1781117"/>
                </a:lnTo>
                <a:lnTo>
                  <a:pt x="944038" y="1784934"/>
                </a:lnTo>
                <a:lnTo>
                  <a:pt x="927222" y="1788434"/>
                </a:lnTo>
                <a:lnTo>
                  <a:pt x="909454" y="1791615"/>
                </a:lnTo>
                <a:lnTo>
                  <a:pt x="891369" y="1794796"/>
                </a:lnTo>
                <a:lnTo>
                  <a:pt x="872332" y="1797341"/>
                </a:lnTo>
                <a:lnTo>
                  <a:pt x="853295" y="1799886"/>
                </a:lnTo>
                <a:lnTo>
                  <a:pt x="833941" y="1801795"/>
                </a:lnTo>
                <a:lnTo>
                  <a:pt x="813952" y="1804022"/>
                </a:lnTo>
                <a:lnTo>
                  <a:pt x="793328" y="1805930"/>
                </a:lnTo>
                <a:lnTo>
                  <a:pt x="773022" y="1807203"/>
                </a:lnTo>
                <a:lnTo>
                  <a:pt x="752399" y="1808475"/>
                </a:lnTo>
                <a:lnTo>
                  <a:pt x="731458" y="1809748"/>
                </a:lnTo>
                <a:lnTo>
                  <a:pt x="710200" y="1810384"/>
                </a:lnTo>
                <a:lnTo>
                  <a:pt x="688942" y="1811020"/>
                </a:lnTo>
                <a:lnTo>
                  <a:pt x="667684" y="1811338"/>
                </a:lnTo>
                <a:lnTo>
                  <a:pt x="646427" y="1811338"/>
                </a:lnTo>
                <a:lnTo>
                  <a:pt x="625486" y="1811338"/>
                </a:lnTo>
                <a:lnTo>
                  <a:pt x="603911" y="1811020"/>
                </a:lnTo>
                <a:lnTo>
                  <a:pt x="582653" y="1810384"/>
                </a:lnTo>
                <a:lnTo>
                  <a:pt x="561395" y="1809748"/>
                </a:lnTo>
                <a:lnTo>
                  <a:pt x="540137" y="1808475"/>
                </a:lnTo>
                <a:lnTo>
                  <a:pt x="518879" y="1807203"/>
                </a:lnTo>
                <a:lnTo>
                  <a:pt x="498573" y="1805930"/>
                </a:lnTo>
                <a:lnTo>
                  <a:pt x="477632" y="1804022"/>
                </a:lnTo>
                <a:lnTo>
                  <a:pt x="457326" y="1801795"/>
                </a:lnTo>
                <a:lnTo>
                  <a:pt x="437337" y="1799886"/>
                </a:lnTo>
                <a:lnTo>
                  <a:pt x="417983" y="1797341"/>
                </a:lnTo>
                <a:lnTo>
                  <a:pt x="398629" y="1794796"/>
                </a:lnTo>
                <a:lnTo>
                  <a:pt x="379909" y="1791615"/>
                </a:lnTo>
                <a:lnTo>
                  <a:pt x="361824" y="1788434"/>
                </a:lnTo>
                <a:lnTo>
                  <a:pt x="344056" y="1784934"/>
                </a:lnTo>
                <a:lnTo>
                  <a:pt x="327240" y="1781117"/>
                </a:lnTo>
                <a:lnTo>
                  <a:pt x="310741" y="1777300"/>
                </a:lnTo>
                <a:lnTo>
                  <a:pt x="295195" y="1773164"/>
                </a:lnTo>
                <a:lnTo>
                  <a:pt x="280600" y="1768392"/>
                </a:lnTo>
                <a:lnTo>
                  <a:pt x="266322" y="1763939"/>
                </a:lnTo>
                <a:lnTo>
                  <a:pt x="252996" y="1758531"/>
                </a:lnTo>
                <a:lnTo>
                  <a:pt x="240622" y="1753441"/>
                </a:lnTo>
                <a:lnTo>
                  <a:pt x="229517" y="1748033"/>
                </a:lnTo>
                <a:lnTo>
                  <a:pt x="219047" y="1741989"/>
                </a:lnTo>
                <a:lnTo>
                  <a:pt x="214288" y="1739125"/>
                </a:lnTo>
                <a:lnTo>
                  <a:pt x="209846" y="1736262"/>
                </a:lnTo>
                <a:lnTo>
                  <a:pt x="205404" y="1732763"/>
                </a:lnTo>
                <a:lnTo>
                  <a:pt x="201596" y="1729900"/>
                </a:lnTo>
                <a:lnTo>
                  <a:pt x="198106" y="1726719"/>
                </a:lnTo>
                <a:lnTo>
                  <a:pt x="194299" y="1722901"/>
                </a:lnTo>
                <a:lnTo>
                  <a:pt x="191443" y="1719720"/>
                </a:lnTo>
                <a:lnTo>
                  <a:pt x="188588" y="1716221"/>
                </a:lnTo>
                <a:lnTo>
                  <a:pt x="186367" y="1713040"/>
                </a:lnTo>
                <a:lnTo>
                  <a:pt x="183828" y="1709222"/>
                </a:lnTo>
                <a:lnTo>
                  <a:pt x="181925" y="1705405"/>
                </a:lnTo>
                <a:lnTo>
                  <a:pt x="180338" y="1701906"/>
                </a:lnTo>
                <a:lnTo>
                  <a:pt x="179386" y="1697770"/>
                </a:lnTo>
                <a:lnTo>
                  <a:pt x="178435" y="1693953"/>
                </a:lnTo>
                <a:lnTo>
                  <a:pt x="177800" y="1690135"/>
                </a:lnTo>
                <a:lnTo>
                  <a:pt x="177800" y="1686000"/>
                </a:lnTo>
                <a:lnTo>
                  <a:pt x="177800" y="1487494"/>
                </a:lnTo>
                <a:lnTo>
                  <a:pt x="178117" y="1479541"/>
                </a:lnTo>
                <a:lnTo>
                  <a:pt x="178435" y="1471588"/>
                </a:lnTo>
                <a:lnTo>
                  <a:pt x="179386" y="1463635"/>
                </a:lnTo>
                <a:lnTo>
                  <a:pt x="180973" y="1456000"/>
                </a:lnTo>
                <a:lnTo>
                  <a:pt x="182559" y="1448684"/>
                </a:lnTo>
                <a:lnTo>
                  <a:pt x="184463" y="1441049"/>
                </a:lnTo>
                <a:lnTo>
                  <a:pt x="187318" y="1433732"/>
                </a:lnTo>
                <a:lnTo>
                  <a:pt x="190174" y="1426734"/>
                </a:lnTo>
                <a:lnTo>
                  <a:pt x="193030" y="1419735"/>
                </a:lnTo>
                <a:lnTo>
                  <a:pt x="196520" y="1413054"/>
                </a:lnTo>
                <a:lnTo>
                  <a:pt x="200327" y="1406374"/>
                </a:lnTo>
                <a:lnTo>
                  <a:pt x="204452" y="1400012"/>
                </a:lnTo>
                <a:lnTo>
                  <a:pt x="208576" y="1393967"/>
                </a:lnTo>
                <a:lnTo>
                  <a:pt x="213336" y="1388241"/>
                </a:lnTo>
                <a:lnTo>
                  <a:pt x="218095" y="1382197"/>
                </a:lnTo>
                <a:lnTo>
                  <a:pt x="223489" y="1377107"/>
                </a:lnTo>
                <a:lnTo>
                  <a:pt x="228883" y="1371699"/>
                </a:lnTo>
                <a:lnTo>
                  <a:pt x="234594" y="1366927"/>
                </a:lnTo>
                <a:lnTo>
                  <a:pt x="240305" y="1361837"/>
                </a:lnTo>
                <a:lnTo>
                  <a:pt x="246650" y="1357702"/>
                </a:lnTo>
                <a:lnTo>
                  <a:pt x="252679" y="1353885"/>
                </a:lnTo>
                <a:lnTo>
                  <a:pt x="259659" y="1349749"/>
                </a:lnTo>
                <a:lnTo>
                  <a:pt x="266005" y="1346250"/>
                </a:lnTo>
                <a:lnTo>
                  <a:pt x="272985" y="1343387"/>
                </a:lnTo>
                <a:lnTo>
                  <a:pt x="280282" y="1340205"/>
                </a:lnTo>
                <a:lnTo>
                  <a:pt x="287263" y="1337979"/>
                </a:lnTo>
                <a:lnTo>
                  <a:pt x="294877" y="1335752"/>
                </a:lnTo>
                <a:lnTo>
                  <a:pt x="302492" y="1334161"/>
                </a:lnTo>
                <a:lnTo>
                  <a:pt x="310107" y="1332889"/>
                </a:lnTo>
                <a:lnTo>
                  <a:pt x="318039" y="1331934"/>
                </a:lnTo>
                <a:lnTo>
                  <a:pt x="325971" y="1331298"/>
                </a:lnTo>
                <a:lnTo>
                  <a:pt x="333903" y="1330980"/>
                </a:lnTo>
                <a:lnTo>
                  <a:pt x="344056" y="1330026"/>
                </a:lnTo>
                <a:lnTo>
                  <a:pt x="372929" y="1327481"/>
                </a:lnTo>
                <a:lnTo>
                  <a:pt x="415762" y="1324300"/>
                </a:lnTo>
                <a:lnTo>
                  <a:pt x="441779" y="1322709"/>
                </a:lnTo>
                <a:lnTo>
                  <a:pt x="470017" y="1320800"/>
                </a:lnTo>
                <a:close/>
                <a:moveTo>
                  <a:pt x="1004887" y="995363"/>
                </a:moveTo>
                <a:lnTo>
                  <a:pt x="1176337" y="995363"/>
                </a:lnTo>
                <a:lnTo>
                  <a:pt x="1176337" y="1265238"/>
                </a:lnTo>
                <a:lnTo>
                  <a:pt x="1004887" y="1265238"/>
                </a:lnTo>
                <a:lnTo>
                  <a:pt x="1004887" y="995363"/>
                </a:lnTo>
                <a:close/>
                <a:moveTo>
                  <a:pt x="493561" y="847408"/>
                </a:moveTo>
                <a:lnTo>
                  <a:pt x="491024" y="847726"/>
                </a:lnTo>
                <a:lnTo>
                  <a:pt x="488804" y="848043"/>
                </a:lnTo>
                <a:lnTo>
                  <a:pt x="485950" y="848996"/>
                </a:lnTo>
                <a:lnTo>
                  <a:pt x="483730" y="849948"/>
                </a:lnTo>
                <a:lnTo>
                  <a:pt x="481510" y="851218"/>
                </a:lnTo>
                <a:lnTo>
                  <a:pt x="479290" y="852806"/>
                </a:lnTo>
                <a:lnTo>
                  <a:pt x="475167" y="856933"/>
                </a:lnTo>
                <a:lnTo>
                  <a:pt x="470727" y="861061"/>
                </a:lnTo>
                <a:lnTo>
                  <a:pt x="466604" y="865823"/>
                </a:lnTo>
                <a:lnTo>
                  <a:pt x="462482" y="871221"/>
                </a:lnTo>
                <a:lnTo>
                  <a:pt x="454553" y="882651"/>
                </a:lnTo>
                <a:lnTo>
                  <a:pt x="448527" y="890906"/>
                </a:lnTo>
                <a:lnTo>
                  <a:pt x="442819" y="899478"/>
                </a:lnTo>
                <a:lnTo>
                  <a:pt x="436793" y="908368"/>
                </a:lnTo>
                <a:lnTo>
                  <a:pt x="431402" y="917893"/>
                </a:lnTo>
                <a:lnTo>
                  <a:pt x="429499" y="926783"/>
                </a:lnTo>
                <a:lnTo>
                  <a:pt x="427596" y="935673"/>
                </a:lnTo>
                <a:lnTo>
                  <a:pt x="426010" y="945198"/>
                </a:lnTo>
                <a:lnTo>
                  <a:pt x="424742" y="954406"/>
                </a:lnTo>
                <a:lnTo>
                  <a:pt x="423790" y="963931"/>
                </a:lnTo>
                <a:lnTo>
                  <a:pt x="423156" y="973773"/>
                </a:lnTo>
                <a:lnTo>
                  <a:pt x="422839" y="982981"/>
                </a:lnTo>
                <a:lnTo>
                  <a:pt x="422839" y="992823"/>
                </a:lnTo>
                <a:lnTo>
                  <a:pt x="423156" y="1007111"/>
                </a:lnTo>
                <a:lnTo>
                  <a:pt x="424107" y="1020764"/>
                </a:lnTo>
                <a:lnTo>
                  <a:pt x="426010" y="1034099"/>
                </a:lnTo>
                <a:lnTo>
                  <a:pt x="428547" y="1047434"/>
                </a:lnTo>
                <a:lnTo>
                  <a:pt x="432036" y="1060769"/>
                </a:lnTo>
                <a:lnTo>
                  <a:pt x="435525" y="1073469"/>
                </a:lnTo>
                <a:lnTo>
                  <a:pt x="439965" y="1086169"/>
                </a:lnTo>
                <a:lnTo>
                  <a:pt x="445039" y="1098551"/>
                </a:lnTo>
                <a:lnTo>
                  <a:pt x="450430" y="1110934"/>
                </a:lnTo>
                <a:lnTo>
                  <a:pt x="456456" y="1122999"/>
                </a:lnTo>
                <a:lnTo>
                  <a:pt x="462799" y="1134429"/>
                </a:lnTo>
                <a:lnTo>
                  <a:pt x="469459" y="1145541"/>
                </a:lnTo>
                <a:lnTo>
                  <a:pt x="477070" y="1156019"/>
                </a:lnTo>
                <a:lnTo>
                  <a:pt x="484364" y="1166496"/>
                </a:lnTo>
                <a:lnTo>
                  <a:pt x="492293" y="1176656"/>
                </a:lnTo>
                <a:lnTo>
                  <a:pt x="500539" y="1186181"/>
                </a:lnTo>
                <a:lnTo>
                  <a:pt x="508784" y="1195389"/>
                </a:lnTo>
                <a:lnTo>
                  <a:pt x="517347" y="1204279"/>
                </a:lnTo>
                <a:lnTo>
                  <a:pt x="526227" y="1212216"/>
                </a:lnTo>
                <a:lnTo>
                  <a:pt x="535107" y="1220154"/>
                </a:lnTo>
                <a:lnTo>
                  <a:pt x="543987" y="1227456"/>
                </a:lnTo>
                <a:lnTo>
                  <a:pt x="553184" y="1234124"/>
                </a:lnTo>
                <a:lnTo>
                  <a:pt x="562381" y="1240474"/>
                </a:lnTo>
                <a:lnTo>
                  <a:pt x="571578" y="1245871"/>
                </a:lnTo>
                <a:lnTo>
                  <a:pt x="580775" y="1250951"/>
                </a:lnTo>
                <a:lnTo>
                  <a:pt x="589655" y="1255079"/>
                </a:lnTo>
                <a:lnTo>
                  <a:pt x="598853" y="1258889"/>
                </a:lnTo>
                <a:lnTo>
                  <a:pt x="607732" y="1262381"/>
                </a:lnTo>
                <a:lnTo>
                  <a:pt x="616612" y="1264604"/>
                </a:lnTo>
                <a:lnTo>
                  <a:pt x="624858" y="1266509"/>
                </a:lnTo>
                <a:lnTo>
                  <a:pt x="633421" y="1267461"/>
                </a:lnTo>
                <a:lnTo>
                  <a:pt x="641349" y="1267779"/>
                </a:lnTo>
                <a:lnTo>
                  <a:pt x="649595" y="1267461"/>
                </a:lnTo>
                <a:lnTo>
                  <a:pt x="657524" y="1266509"/>
                </a:lnTo>
                <a:lnTo>
                  <a:pt x="666404" y="1264604"/>
                </a:lnTo>
                <a:lnTo>
                  <a:pt x="674967" y="1262381"/>
                </a:lnTo>
                <a:lnTo>
                  <a:pt x="684164" y="1258889"/>
                </a:lnTo>
                <a:lnTo>
                  <a:pt x="692726" y="1255079"/>
                </a:lnTo>
                <a:lnTo>
                  <a:pt x="701924" y="1250951"/>
                </a:lnTo>
                <a:lnTo>
                  <a:pt x="711121" y="1245871"/>
                </a:lnTo>
                <a:lnTo>
                  <a:pt x="720318" y="1240474"/>
                </a:lnTo>
                <a:lnTo>
                  <a:pt x="729515" y="1234124"/>
                </a:lnTo>
                <a:lnTo>
                  <a:pt x="738395" y="1227456"/>
                </a:lnTo>
                <a:lnTo>
                  <a:pt x="747592" y="1220154"/>
                </a:lnTo>
                <a:lnTo>
                  <a:pt x="756472" y="1212216"/>
                </a:lnTo>
                <a:lnTo>
                  <a:pt x="765352" y="1204279"/>
                </a:lnTo>
                <a:lnTo>
                  <a:pt x="773915" y="1195389"/>
                </a:lnTo>
                <a:lnTo>
                  <a:pt x="782160" y="1186181"/>
                </a:lnTo>
                <a:lnTo>
                  <a:pt x="790406" y="1176656"/>
                </a:lnTo>
                <a:lnTo>
                  <a:pt x="798652" y="1166496"/>
                </a:lnTo>
                <a:lnTo>
                  <a:pt x="805946" y="1156019"/>
                </a:lnTo>
                <a:lnTo>
                  <a:pt x="813240" y="1145541"/>
                </a:lnTo>
                <a:lnTo>
                  <a:pt x="819900" y="1134429"/>
                </a:lnTo>
                <a:lnTo>
                  <a:pt x="826243" y="1122999"/>
                </a:lnTo>
                <a:lnTo>
                  <a:pt x="831952" y="1110934"/>
                </a:lnTo>
                <a:lnTo>
                  <a:pt x="837660" y="1098551"/>
                </a:lnTo>
                <a:lnTo>
                  <a:pt x="842417" y="1086169"/>
                </a:lnTo>
                <a:lnTo>
                  <a:pt x="847174" y="1073469"/>
                </a:lnTo>
                <a:lnTo>
                  <a:pt x="850980" y="1060769"/>
                </a:lnTo>
                <a:lnTo>
                  <a:pt x="853834" y="1047434"/>
                </a:lnTo>
                <a:lnTo>
                  <a:pt x="856689" y="1034099"/>
                </a:lnTo>
                <a:lnTo>
                  <a:pt x="858592" y="1020764"/>
                </a:lnTo>
                <a:lnTo>
                  <a:pt x="859543" y="1007111"/>
                </a:lnTo>
                <a:lnTo>
                  <a:pt x="860177" y="992823"/>
                </a:lnTo>
                <a:lnTo>
                  <a:pt x="859860" y="984886"/>
                </a:lnTo>
                <a:lnTo>
                  <a:pt x="859543" y="976313"/>
                </a:lnTo>
                <a:lnTo>
                  <a:pt x="837343" y="975361"/>
                </a:lnTo>
                <a:lnTo>
                  <a:pt x="814509" y="973773"/>
                </a:lnTo>
                <a:lnTo>
                  <a:pt x="791040" y="970916"/>
                </a:lnTo>
                <a:lnTo>
                  <a:pt x="767255" y="968058"/>
                </a:lnTo>
                <a:lnTo>
                  <a:pt x="743469" y="964566"/>
                </a:lnTo>
                <a:lnTo>
                  <a:pt x="719366" y="960438"/>
                </a:lnTo>
                <a:lnTo>
                  <a:pt x="695898" y="955041"/>
                </a:lnTo>
                <a:lnTo>
                  <a:pt x="684481" y="952501"/>
                </a:lnTo>
                <a:lnTo>
                  <a:pt x="673064" y="949643"/>
                </a:lnTo>
                <a:lnTo>
                  <a:pt x="661964" y="946468"/>
                </a:lnTo>
                <a:lnTo>
                  <a:pt x="651181" y="943293"/>
                </a:lnTo>
                <a:lnTo>
                  <a:pt x="640398" y="940118"/>
                </a:lnTo>
                <a:lnTo>
                  <a:pt x="629932" y="936308"/>
                </a:lnTo>
                <a:lnTo>
                  <a:pt x="620101" y="932816"/>
                </a:lnTo>
                <a:lnTo>
                  <a:pt x="610270" y="929006"/>
                </a:lnTo>
                <a:lnTo>
                  <a:pt x="601073" y="924878"/>
                </a:lnTo>
                <a:lnTo>
                  <a:pt x="592510" y="921068"/>
                </a:lnTo>
                <a:lnTo>
                  <a:pt x="583947" y="916941"/>
                </a:lnTo>
                <a:lnTo>
                  <a:pt x="576018" y="912178"/>
                </a:lnTo>
                <a:lnTo>
                  <a:pt x="568724" y="907733"/>
                </a:lnTo>
                <a:lnTo>
                  <a:pt x="561747" y="903288"/>
                </a:lnTo>
                <a:lnTo>
                  <a:pt x="555404" y="898208"/>
                </a:lnTo>
                <a:lnTo>
                  <a:pt x="550013" y="893128"/>
                </a:lnTo>
                <a:lnTo>
                  <a:pt x="544938" y="887731"/>
                </a:lnTo>
                <a:lnTo>
                  <a:pt x="540498" y="882651"/>
                </a:lnTo>
                <a:lnTo>
                  <a:pt x="536376" y="876936"/>
                </a:lnTo>
                <a:lnTo>
                  <a:pt x="532253" y="872173"/>
                </a:lnTo>
                <a:lnTo>
                  <a:pt x="528447" y="867728"/>
                </a:lnTo>
                <a:lnTo>
                  <a:pt x="524641" y="863601"/>
                </a:lnTo>
                <a:lnTo>
                  <a:pt x="520836" y="860426"/>
                </a:lnTo>
                <a:lnTo>
                  <a:pt x="517347" y="857251"/>
                </a:lnTo>
                <a:lnTo>
                  <a:pt x="514176" y="854393"/>
                </a:lnTo>
                <a:lnTo>
                  <a:pt x="511004" y="852488"/>
                </a:lnTo>
                <a:lnTo>
                  <a:pt x="507833" y="850583"/>
                </a:lnTo>
                <a:lnTo>
                  <a:pt x="504661" y="849313"/>
                </a:lnTo>
                <a:lnTo>
                  <a:pt x="501807" y="848361"/>
                </a:lnTo>
                <a:lnTo>
                  <a:pt x="499270" y="847726"/>
                </a:lnTo>
                <a:lnTo>
                  <a:pt x="496099" y="847408"/>
                </a:lnTo>
                <a:lnTo>
                  <a:pt x="493561" y="847408"/>
                </a:lnTo>
                <a:close/>
                <a:moveTo>
                  <a:pt x="1304925" y="828675"/>
                </a:moveTo>
                <a:lnTo>
                  <a:pt x="1476375" y="828675"/>
                </a:lnTo>
                <a:lnTo>
                  <a:pt x="1476375" y="1252538"/>
                </a:lnTo>
                <a:lnTo>
                  <a:pt x="1304925" y="1252538"/>
                </a:lnTo>
                <a:lnTo>
                  <a:pt x="1304925" y="828675"/>
                </a:lnTo>
                <a:close/>
                <a:moveTo>
                  <a:pt x="634055" y="655638"/>
                </a:moveTo>
                <a:lnTo>
                  <a:pt x="641349" y="655638"/>
                </a:lnTo>
                <a:lnTo>
                  <a:pt x="648644" y="655638"/>
                </a:lnTo>
                <a:lnTo>
                  <a:pt x="655938" y="655956"/>
                </a:lnTo>
                <a:lnTo>
                  <a:pt x="662915" y="656591"/>
                </a:lnTo>
                <a:lnTo>
                  <a:pt x="669892" y="657226"/>
                </a:lnTo>
                <a:lnTo>
                  <a:pt x="677187" y="658178"/>
                </a:lnTo>
                <a:lnTo>
                  <a:pt x="684164" y="659766"/>
                </a:lnTo>
                <a:lnTo>
                  <a:pt x="691141" y="661036"/>
                </a:lnTo>
                <a:lnTo>
                  <a:pt x="698118" y="662623"/>
                </a:lnTo>
                <a:lnTo>
                  <a:pt x="704778" y="664211"/>
                </a:lnTo>
                <a:lnTo>
                  <a:pt x="711438" y="666433"/>
                </a:lnTo>
                <a:lnTo>
                  <a:pt x="718415" y="668338"/>
                </a:lnTo>
                <a:lnTo>
                  <a:pt x="724758" y="670878"/>
                </a:lnTo>
                <a:lnTo>
                  <a:pt x="731418" y="673418"/>
                </a:lnTo>
                <a:lnTo>
                  <a:pt x="737761" y="676276"/>
                </a:lnTo>
                <a:lnTo>
                  <a:pt x="744421" y="679133"/>
                </a:lnTo>
                <a:lnTo>
                  <a:pt x="750446" y="682308"/>
                </a:lnTo>
                <a:lnTo>
                  <a:pt x="763132" y="688976"/>
                </a:lnTo>
                <a:lnTo>
                  <a:pt x="775500" y="696596"/>
                </a:lnTo>
                <a:lnTo>
                  <a:pt x="787235" y="704533"/>
                </a:lnTo>
                <a:lnTo>
                  <a:pt x="798652" y="713423"/>
                </a:lnTo>
                <a:lnTo>
                  <a:pt x="809435" y="722631"/>
                </a:lnTo>
                <a:lnTo>
                  <a:pt x="819900" y="732791"/>
                </a:lnTo>
                <a:lnTo>
                  <a:pt x="830049" y="743586"/>
                </a:lnTo>
                <a:lnTo>
                  <a:pt x="839880" y="754698"/>
                </a:lnTo>
                <a:lnTo>
                  <a:pt x="849394" y="766446"/>
                </a:lnTo>
                <a:lnTo>
                  <a:pt x="858274" y="778511"/>
                </a:lnTo>
                <a:lnTo>
                  <a:pt x="866520" y="791211"/>
                </a:lnTo>
                <a:lnTo>
                  <a:pt x="874449" y="804546"/>
                </a:lnTo>
                <a:lnTo>
                  <a:pt x="881743" y="818198"/>
                </a:lnTo>
                <a:lnTo>
                  <a:pt x="888403" y="832168"/>
                </a:lnTo>
                <a:lnTo>
                  <a:pt x="894746" y="847091"/>
                </a:lnTo>
                <a:lnTo>
                  <a:pt x="900137" y="861696"/>
                </a:lnTo>
                <a:lnTo>
                  <a:pt x="905529" y="876936"/>
                </a:lnTo>
                <a:lnTo>
                  <a:pt x="909651" y="892811"/>
                </a:lnTo>
                <a:lnTo>
                  <a:pt x="913457" y="908686"/>
                </a:lnTo>
                <a:lnTo>
                  <a:pt x="916946" y="924878"/>
                </a:lnTo>
                <a:lnTo>
                  <a:pt x="919166" y="941706"/>
                </a:lnTo>
                <a:lnTo>
                  <a:pt x="921068" y="958533"/>
                </a:lnTo>
                <a:lnTo>
                  <a:pt x="922020" y="975678"/>
                </a:lnTo>
                <a:lnTo>
                  <a:pt x="922337" y="992823"/>
                </a:lnTo>
                <a:lnTo>
                  <a:pt x="922337" y="1002031"/>
                </a:lnTo>
                <a:lnTo>
                  <a:pt x="922020" y="1010921"/>
                </a:lnTo>
                <a:lnTo>
                  <a:pt x="921386" y="1019811"/>
                </a:lnTo>
                <a:lnTo>
                  <a:pt x="920434" y="1028384"/>
                </a:lnTo>
                <a:lnTo>
                  <a:pt x="919483" y="1037274"/>
                </a:lnTo>
                <a:lnTo>
                  <a:pt x="918214" y="1045846"/>
                </a:lnTo>
                <a:lnTo>
                  <a:pt x="916628" y="1054419"/>
                </a:lnTo>
                <a:lnTo>
                  <a:pt x="915043" y="1062674"/>
                </a:lnTo>
                <a:lnTo>
                  <a:pt x="912823" y="1070929"/>
                </a:lnTo>
                <a:lnTo>
                  <a:pt x="910603" y="1079501"/>
                </a:lnTo>
                <a:lnTo>
                  <a:pt x="908383" y="1087756"/>
                </a:lnTo>
                <a:lnTo>
                  <a:pt x="906163" y="1095694"/>
                </a:lnTo>
                <a:lnTo>
                  <a:pt x="903309" y="1103631"/>
                </a:lnTo>
                <a:lnTo>
                  <a:pt x="900137" y="1111569"/>
                </a:lnTo>
                <a:lnTo>
                  <a:pt x="897283" y="1119189"/>
                </a:lnTo>
                <a:lnTo>
                  <a:pt x="894111" y="1126809"/>
                </a:lnTo>
                <a:lnTo>
                  <a:pt x="887134" y="1141731"/>
                </a:lnTo>
                <a:lnTo>
                  <a:pt x="879523" y="1156336"/>
                </a:lnTo>
                <a:lnTo>
                  <a:pt x="871277" y="1170624"/>
                </a:lnTo>
                <a:lnTo>
                  <a:pt x="862714" y="1184276"/>
                </a:lnTo>
                <a:lnTo>
                  <a:pt x="853517" y="1197611"/>
                </a:lnTo>
                <a:lnTo>
                  <a:pt x="843686" y="1209994"/>
                </a:lnTo>
                <a:lnTo>
                  <a:pt x="833854" y="1222376"/>
                </a:lnTo>
                <a:lnTo>
                  <a:pt x="823389" y="1233806"/>
                </a:lnTo>
                <a:lnTo>
                  <a:pt x="812606" y="1244919"/>
                </a:lnTo>
                <a:lnTo>
                  <a:pt x="801823" y="1255396"/>
                </a:lnTo>
                <a:lnTo>
                  <a:pt x="790406" y="1265239"/>
                </a:lnTo>
                <a:lnTo>
                  <a:pt x="778989" y="1274446"/>
                </a:lnTo>
                <a:lnTo>
                  <a:pt x="767255" y="1282701"/>
                </a:lnTo>
                <a:lnTo>
                  <a:pt x="755521" y="1290956"/>
                </a:lnTo>
                <a:lnTo>
                  <a:pt x="743786" y="1298259"/>
                </a:lnTo>
                <a:lnTo>
                  <a:pt x="732052" y="1304609"/>
                </a:lnTo>
                <a:lnTo>
                  <a:pt x="720318" y="1310641"/>
                </a:lnTo>
                <a:lnTo>
                  <a:pt x="708584" y="1315721"/>
                </a:lnTo>
                <a:lnTo>
                  <a:pt x="696849" y="1320166"/>
                </a:lnTo>
                <a:lnTo>
                  <a:pt x="685432" y="1323659"/>
                </a:lnTo>
                <a:lnTo>
                  <a:pt x="674015" y="1326516"/>
                </a:lnTo>
                <a:lnTo>
                  <a:pt x="662915" y="1328421"/>
                </a:lnTo>
                <a:lnTo>
                  <a:pt x="657207" y="1329374"/>
                </a:lnTo>
                <a:lnTo>
                  <a:pt x="652132" y="1329691"/>
                </a:lnTo>
                <a:lnTo>
                  <a:pt x="646424" y="1330009"/>
                </a:lnTo>
                <a:lnTo>
                  <a:pt x="641349" y="1330326"/>
                </a:lnTo>
                <a:lnTo>
                  <a:pt x="635958" y="1330009"/>
                </a:lnTo>
                <a:lnTo>
                  <a:pt x="630884" y="1329691"/>
                </a:lnTo>
                <a:lnTo>
                  <a:pt x="625492" y="1329374"/>
                </a:lnTo>
                <a:lnTo>
                  <a:pt x="620101" y="1328421"/>
                </a:lnTo>
                <a:lnTo>
                  <a:pt x="609001" y="1326516"/>
                </a:lnTo>
                <a:lnTo>
                  <a:pt x="597584" y="1323659"/>
                </a:lnTo>
                <a:lnTo>
                  <a:pt x="585850" y="1320166"/>
                </a:lnTo>
                <a:lnTo>
                  <a:pt x="574433" y="1315721"/>
                </a:lnTo>
                <a:lnTo>
                  <a:pt x="562698" y="1310641"/>
                </a:lnTo>
                <a:lnTo>
                  <a:pt x="550647" y="1304609"/>
                </a:lnTo>
                <a:lnTo>
                  <a:pt x="538913" y="1298259"/>
                </a:lnTo>
                <a:lnTo>
                  <a:pt x="527179" y="1290956"/>
                </a:lnTo>
                <a:lnTo>
                  <a:pt x="515444" y="1282701"/>
                </a:lnTo>
                <a:lnTo>
                  <a:pt x="503710" y="1274446"/>
                </a:lnTo>
                <a:lnTo>
                  <a:pt x="492293" y="1265239"/>
                </a:lnTo>
                <a:lnTo>
                  <a:pt x="481193" y="1255396"/>
                </a:lnTo>
                <a:lnTo>
                  <a:pt x="470093" y="1244919"/>
                </a:lnTo>
                <a:lnTo>
                  <a:pt x="459310" y="1233806"/>
                </a:lnTo>
                <a:lnTo>
                  <a:pt x="448845" y="1222376"/>
                </a:lnTo>
                <a:lnTo>
                  <a:pt x="438696" y="1209994"/>
                </a:lnTo>
                <a:lnTo>
                  <a:pt x="429499" y="1197611"/>
                </a:lnTo>
                <a:lnTo>
                  <a:pt x="419985" y="1184276"/>
                </a:lnTo>
                <a:lnTo>
                  <a:pt x="411422" y="1170624"/>
                </a:lnTo>
                <a:lnTo>
                  <a:pt x="403176" y="1156336"/>
                </a:lnTo>
                <a:lnTo>
                  <a:pt x="395565" y="1141731"/>
                </a:lnTo>
                <a:lnTo>
                  <a:pt x="388588" y="1126809"/>
                </a:lnTo>
                <a:lnTo>
                  <a:pt x="385416" y="1119189"/>
                </a:lnTo>
                <a:lnTo>
                  <a:pt x="382245" y="1111569"/>
                </a:lnTo>
                <a:lnTo>
                  <a:pt x="379390" y="1103631"/>
                </a:lnTo>
                <a:lnTo>
                  <a:pt x="376853" y="1095694"/>
                </a:lnTo>
                <a:lnTo>
                  <a:pt x="374316" y="1087756"/>
                </a:lnTo>
                <a:lnTo>
                  <a:pt x="372096" y="1079501"/>
                </a:lnTo>
                <a:lnTo>
                  <a:pt x="369559" y="1070929"/>
                </a:lnTo>
                <a:lnTo>
                  <a:pt x="367656" y="1062674"/>
                </a:lnTo>
                <a:lnTo>
                  <a:pt x="366071" y="1054419"/>
                </a:lnTo>
                <a:lnTo>
                  <a:pt x="364485" y="1045846"/>
                </a:lnTo>
                <a:lnTo>
                  <a:pt x="363216" y="1037274"/>
                </a:lnTo>
                <a:lnTo>
                  <a:pt x="362265" y="1028384"/>
                </a:lnTo>
                <a:lnTo>
                  <a:pt x="361313" y="1019811"/>
                </a:lnTo>
                <a:lnTo>
                  <a:pt x="360996" y="1010921"/>
                </a:lnTo>
                <a:lnTo>
                  <a:pt x="360362" y="1002031"/>
                </a:lnTo>
                <a:lnTo>
                  <a:pt x="360362" y="992823"/>
                </a:lnTo>
                <a:lnTo>
                  <a:pt x="360679" y="975678"/>
                </a:lnTo>
                <a:lnTo>
                  <a:pt x="361948" y="958533"/>
                </a:lnTo>
                <a:lnTo>
                  <a:pt x="363533" y="941706"/>
                </a:lnTo>
                <a:lnTo>
                  <a:pt x="366071" y="924878"/>
                </a:lnTo>
                <a:lnTo>
                  <a:pt x="368925" y="908686"/>
                </a:lnTo>
                <a:lnTo>
                  <a:pt x="373048" y="892811"/>
                </a:lnTo>
                <a:lnTo>
                  <a:pt x="377171" y="876936"/>
                </a:lnTo>
                <a:lnTo>
                  <a:pt x="382245" y="861696"/>
                </a:lnTo>
                <a:lnTo>
                  <a:pt x="387953" y="847091"/>
                </a:lnTo>
                <a:lnTo>
                  <a:pt x="393979" y="832168"/>
                </a:lnTo>
                <a:lnTo>
                  <a:pt x="400956" y="818198"/>
                </a:lnTo>
                <a:lnTo>
                  <a:pt x="408568" y="804546"/>
                </a:lnTo>
                <a:lnTo>
                  <a:pt x="416179" y="791211"/>
                </a:lnTo>
                <a:lnTo>
                  <a:pt x="424425" y="778511"/>
                </a:lnTo>
                <a:lnTo>
                  <a:pt x="433305" y="766446"/>
                </a:lnTo>
                <a:lnTo>
                  <a:pt x="442819" y="754698"/>
                </a:lnTo>
                <a:lnTo>
                  <a:pt x="452650" y="743586"/>
                </a:lnTo>
                <a:lnTo>
                  <a:pt x="462482" y="732791"/>
                </a:lnTo>
                <a:lnTo>
                  <a:pt x="473264" y="722631"/>
                </a:lnTo>
                <a:lnTo>
                  <a:pt x="484047" y="713423"/>
                </a:lnTo>
                <a:lnTo>
                  <a:pt x="495464" y="704533"/>
                </a:lnTo>
                <a:lnTo>
                  <a:pt x="507516" y="696596"/>
                </a:lnTo>
                <a:lnTo>
                  <a:pt x="519567" y="688976"/>
                </a:lnTo>
                <a:lnTo>
                  <a:pt x="531936" y="682308"/>
                </a:lnTo>
                <a:lnTo>
                  <a:pt x="538278" y="679133"/>
                </a:lnTo>
                <a:lnTo>
                  <a:pt x="544938" y="676276"/>
                </a:lnTo>
                <a:lnTo>
                  <a:pt x="551281" y="673418"/>
                </a:lnTo>
                <a:lnTo>
                  <a:pt x="557941" y="670878"/>
                </a:lnTo>
                <a:lnTo>
                  <a:pt x="564284" y="668338"/>
                </a:lnTo>
                <a:lnTo>
                  <a:pt x="571261" y="666433"/>
                </a:lnTo>
                <a:lnTo>
                  <a:pt x="577921" y="664211"/>
                </a:lnTo>
                <a:lnTo>
                  <a:pt x="584898" y="662623"/>
                </a:lnTo>
                <a:lnTo>
                  <a:pt x="591875" y="661036"/>
                </a:lnTo>
                <a:lnTo>
                  <a:pt x="598535" y="659766"/>
                </a:lnTo>
                <a:lnTo>
                  <a:pt x="605830" y="658178"/>
                </a:lnTo>
                <a:lnTo>
                  <a:pt x="612490" y="657226"/>
                </a:lnTo>
                <a:lnTo>
                  <a:pt x="619784" y="656591"/>
                </a:lnTo>
                <a:lnTo>
                  <a:pt x="627078" y="655956"/>
                </a:lnTo>
                <a:lnTo>
                  <a:pt x="634055" y="655638"/>
                </a:lnTo>
                <a:close/>
                <a:moveTo>
                  <a:pt x="1604962" y="463550"/>
                </a:moveTo>
                <a:lnTo>
                  <a:pt x="1776412" y="463550"/>
                </a:lnTo>
                <a:lnTo>
                  <a:pt x="1776412" y="1252538"/>
                </a:lnTo>
                <a:lnTo>
                  <a:pt x="1604962" y="1252538"/>
                </a:lnTo>
                <a:lnTo>
                  <a:pt x="1604962" y="463550"/>
                </a:lnTo>
                <a:close/>
                <a:moveTo>
                  <a:pt x="0" y="0"/>
                </a:moveTo>
                <a:lnTo>
                  <a:pt x="2125663" y="0"/>
                </a:lnTo>
                <a:lnTo>
                  <a:pt x="2125663" y="171553"/>
                </a:lnTo>
                <a:lnTo>
                  <a:pt x="2039621" y="171553"/>
                </a:lnTo>
                <a:lnTo>
                  <a:pt x="2039621" y="1577975"/>
                </a:lnTo>
                <a:lnTo>
                  <a:pt x="1252220" y="1577975"/>
                </a:lnTo>
                <a:lnTo>
                  <a:pt x="1252220" y="1449310"/>
                </a:lnTo>
                <a:lnTo>
                  <a:pt x="1911033" y="1449310"/>
                </a:lnTo>
                <a:lnTo>
                  <a:pt x="1911033" y="171553"/>
                </a:lnTo>
                <a:lnTo>
                  <a:pt x="195263" y="171553"/>
                </a:lnTo>
                <a:lnTo>
                  <a:pt x="195263" y="1249164"/>
                </a:lnTo>
                <a:lnTo>
                  <a:pt x="66675" y="1249164"/>
                </a:lnTo>
                <a:lnTo>
                  <a:pt x="66675" y="171553"/>
                </a:lnTo>
                <a:lnTo>
                  <a:pt x="0" y="171553"/>
                </a:lnTo>
                <a:lnTo>
                  <a:pt x="0" y="0"/>
                </a:lnTo>
                <a:close/>
              </a:path>
            </a:pathLst>
          </a:custGeom>
          <a:solidFill>
            <a:schemeClr val="accent1">
              <a:lumMod val="40000"/>
              <a:lumOff val="60000"/>
            </a:schemeClr>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ea typeface="宋体" panose="02010600030101010101" pitchFamily="2" charset="-122"/>
            </a:endParaRPr>
          </a:p>
        </p:txBody>
      </p:sp>
      <p:sp>
        <p:nvSpPr>
          <p:cNvPr id="3" name="Rectangle 2">
            <a:extLst>
              <a:ext uri="{FF2B5EF4-FFF2-40B4-BE49-F238E27FC236}">
                <a16:creationId xmlns:a16="http://schemas.microsoft.com/office/drawing/2014/main" id="{BD15F604-D9EB-4888-8C01-6A5B094128F4}"/>
              </a:ext>
            </a:extLst>
          </p:cNvPr>
          <p:cNvSpPr>
            <a:spLocks noChangeArrowheads="1"/>
          </p:cNvSpPr>
          <p:nvPr/>
        </p:nvSpPr>
        <p:spPr bwMode="auto">
          <a:xfrm>
            <a:off x="395536" y="4482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2">
            <a:extLst>
              <a:ext uri="{FF2B5EF4-FFF2-40B4-BE49-F238E27FC236}">
                <a16:creationId xmlns:a16="http://schemas.microsoft.com/office/drawing/2014/main" id="{6CA22F06-9C6B-486F-ABBA-19382CEB638C}"/>
              </a:ext>
            </a:extLst>
          </p:cNvPr>
          <p:cNvSpPr>
            <a:spLocks noChangeArrowheads="1"/>
          </p:cNvSpPr>
          <p:nvPr/>
        </p:nvSpPr>
        <p:spPr bwMode="auto">
          <a:xfrm>
            <a:off x="0" y="0"/>
            <a:ext cx="8049918"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10" name="Rectangle 4">
            <a:extLst>
              <a:ext uri="{FF2B5EF4-FFF2-40B4-BE49-F238E27FC236}">
                <a16:creationId xmlns:a16="http://schemas.microsoft.com/office/drawing/2014/main" id="{2842361A-F0C2-4B8E-8C27-85EF109586C2}"/>
              </a:ext>
            </a:extLst>
          </p:cNvPr>
          <p:cNvSpPr>
            <a:spLocks noChangeArrowheads="1"/>
          </p:cNvSpPr>
          <p:nvPr/>
        </p:nvSpPr>
        <p:spPr bwMode="auto">
          <a:xfrm>
            <a:off x="1979712" y="91574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2">
            <a:extLst>
              <a:ext uri="{FF2B5EF4-FFF2-40B4-BE49-F238E27FC236}">
                <a16:creationId xmlns:a16="http://schemas.microsoft.com/office/drawing/2014/main" id="{D8AB25C7-5A8D-42E9-9ADD-B8FA13A82799}"/>
              </a:ext>
            </a:extLst>
          </p:cNvPr>
          <p:cNvSpPr>
            <a:spLocks noChangeArrowheads="1"/>
          </p:cNvSpPr>
          <p:nvPr/>
        </p:nvSpPr>
        <p:spPr bwMode="auto">
          <a:xfrm>
            <a:off x="1114425" y="987927"/>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Rectangle 4">
            <a:extLst>
              <a:ext uri="{FF2B5EF4-FFF2-40B4-BE49-F238E27FC236}">
                <a16:creationId xmlns:a16="http://schemas.microsoft.com/office/drawing/2014/main" id="{9F026FD3-1070-48B0-BA1B-F0979AC5848D}"/>
              </a:ext>
            </a:extLst>
          </p:cNvPr>
          <p:cNvSpPr>
            <a:spLocks noChangeArrowheads="1"/>
          </p:cNvSpPr>
          <p:nvPr/>
        </p:nvSpPr>
        <p:spPr bwMode="auto">
          <a:xfrm>
            <a:off x="1140972" y="699969"/>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2">
            <a:extLst>
              <a:ext uri="{FF2B5EF4-FFF2-40B4-BE49-F238E27FC236}">
                <a16:creationId xmlns:a16="http://schemas.microsoft.com/office/drawing/2014/main" id="{5C11C83E-749A-44FB-A775-C08AC2098B14}"/>
              </a:ext>
            </a:extLst>
          </p:cNvPr>
          <p:cNvSpPr>
            <a:spLocks noChangeArrowheads="1"/>
          </p:cNvSpPr>
          <p:nvPr/>
        </p:nvSpPr>
        <p:spPr bwMode="auto">
          <a:xfrm>
            <a:off x="467544" y="793706"/>
            <a:ext cx="7543248"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11" name="Rectangle 2">
            <a:extLst>
              <a:ext uri="{FF2B5EF4-FFF2-40B4-BE49-F238E27FC236}">
                <a16:creationId xmlns:a16="http://schemas.microsoft.com/office/drawing/2014/main" id="{B322DF0F-0BD6-44B6-B951-02EF759F3434}"/>
              </a:ext>
            </a:extLst>
          </p:cNvPr>
          <p:cNvSpPr>
            <a:spLocks noChangeArrowheads="1"/>
          </p:cNvSpPr>
          <p:nvPr/>
        </p:nvSpPr>
        <p:spPr bwMode="auto">
          <a:xfrm>
            <a:off x="539552" y="709506"/>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5" name="Rectangle 4">
            <a:extLst>
              <a:ext uri="{FF2B5EF4-FFF2-40B4-BE49-F238E27FC236}">
                <a16:creationId xmlns:a16="http://schemas.microsoft.com/office/drawing/2014/main" id="{5CA331E4-F88E-445E-93CA-189DD892086C}"/>
              </a:ext>
            </a:extLst>
          </p:cNvPr>
          <p:cNvSpPr>
            <a:spLocks noChangeArrowheads="1"/>
          </p:cNvSpPr>
          <p:nvPr/>
        </p:nvSpPr>
        <p:spPr bwMode="auto">
          <a:xfrm>
            <a:off x="1095895" y="8473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 name="Rectangle 2">
            <a:extLst>
              <a:ext uri="{FF2B5EF4-FFF2-40B4-BE49-F238E27FC236}">
                <a16:creationId xmlns:a16="http://schemas.microsoft.com/office/drawing/2014/main" id="{874EC9FC-F1BF-4698-8902-F004E399830A}"/>
              </a:ext>
            </a:extLst>
          </p:cNvPr>
          <p:cNvSpPr>
            <a:spLocks noChangeArrowheads="1"/>
          </p:cNvSpPr>
          <p:nvPr/>
        </p:nvSpPr>
        <p:spPr bwMode="auto">
          <a:xfrm>
            <a:off x="2339752" y="153199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4" name="Rectangle 2">
            <a:extLst>
              <a:ext uri="{FF2B5EF4-FFF2-40B4-BE49-F238E27FC236}">
                <a16:creationId xmlns:a16="http://schemas.microsoft.com/office/drawing/2014/main" id="{3C75539E-B6B0-4C38-BF4C-39D072C33738}"/>
              </a:ext>
            </a:extLst>
          </p:cNvPr>
          <p:cNvSpPr>
            <a:spLocks noChangeArrowheads="1"/>
          </p:cNvSpPr>
          <p:nvPr/>
        </p:nvSpPr>
        <p:spPr bwMode="auto">
          <a:xfrm>
            <a:off x="1403648" y="84130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3" name="Rectangle 2">
            <a:extLst>
              <a:ext uri="{FF2B5EF4-FFF2-40B4-BE49-F238E27FC236}">
                <a16:creationId xmlns:a16="http://schemas.microsoft.com/office/drawing/2014/main" id="{93AF4898-9B55-4513-A5B7-FEA5B9020720}"/>
              </a:ext>
            </a:extLst>
          </p:cNvPr>
          <p:cNvSpPr>
            <a:spLocks noChangeArrowheads="1"/>
          </p:cNvSpPr>
          <p:nvPr/>
        </p:nvSpPr>
        <p:spPr bwMode="auto">
          <a:xfrm>
            <a:off x="467544" y="87502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6" name="Rectangle 4">
            <a:extLst>
              <a:ext uri="{FF2B5EF4-FFF2-40B4-BE49-F238E27FC236}">
                <a16:creationId xmlns:a16="http://schemas.microsoft.com/office/drawing/2014/main" id="{8939D1A0-2490-4448-A1A8-ACB7EF92B097}"/>
              </a:ext>
            </a:extLst>
          </p:cNvPr>
          <p:cNvSpPr>
            <a:spLocks noChangeArrowheads="1"/>
          </p:cNvSpPr>
          <p:nvPr/>
        </p:nvSpPr>
        <p:spPr bwMode="auto">
          <a:xfrm>
            <a:off x="1088033" y="93504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7" name="Rectangle 2">
            <a:extLst>
              <a:ext uri="{FF2B5EF4-FFF2-40B4-BE49-F238E27FC236}">
                <a16:creationId xmlns:a16="http://schemas.microsoft.com/office/drawing/2014/main" id="{5C5B5C76-2768-4214-863E-C6D0981B557A}"/>
              </a:ext>
            </a:extLst>
          </p:cNvPr>
          <p:cNvSpPr>
            <a:spLocks noChangeArrowheads="1"/>
          </p:cNvSpPr>
          <p:nvPr/>
        </p:nvSpPr>
        <p:spPr bwMode="auto">
          <a:xfrm>
            <a:off x="1140972" y="1021717"/>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8" name="表格 17">
            <a:extLst>
              <a:ext uri="{FF2B5EF4-FFF2-40B4-BE49-F238E27FC236}">
                <a16:creationId xmlns:a16="http://schemas.microsoft.com/office/drawing/2014/main" id="{25B2B176-9BF3-4C8C-BEBF-17920BE495FA}"/>
              </a:ext>
            </a:extLst>
          </p:cNvPr>
          <p:cNvGraphicFramePr>
            <a:graphicFrameLocks noGrp="1"/>
          </p:cNvGraphicFramePr>
          <p:nvPr>
            <p:extLst>
              <p:ext uri="{D42A27DB-BD31-4B8C-83A1-F6EECF244321}">
                <p14:modId xmlns:p14="http://schemas.microsoft.com/office/powerpoint/2010/main" val="2007243583"/>
              </p:ext>
            </p:extLst>
          </p:nvPr>
        </p:nvGraphicFramePr>
        <p:xfrm>
          <a:off x="899592" y="1204023"/>
          <a:ext cx="7344816" cy="2209167"/>
        </p:xfrm>
        <a:graphic>
          <a:graphicData uri="http://schemas.openxmlformats.org/drawingml/2006/table">
            <a:tbl>
              <a:tblPr firstRow="1" firstCol="1" bandRow="1">
                <a:tableStyleId>{5C22544A-7EE6-4342-B048-85BDC9FD1C3A}</a:tableStyleId>
              </a:tblPr>
              <a:tblGrid>
                <a:gridCol w="1289944">
                  <a:extLst>
                    <a:ext uri="{9D8B030D-6E8A-4147-A177-3AD203B41FA5}">
                      <a16:colId xmlns:a16="http://schemas.microsoft.com/office/drawing/2014/main" val="1916104553"/>
                    </a:ext>
                  </a:extLst>
                </a:gridCol>
                <a:gridCol w="1433828">
                  <a:extLst>
                    <a:ext uri="{9D8B030D-6E8A-4147-A177-3AD203B41FA5}">
                      <a16:colId xmlns:a16="http://schemas.microsoft.com/office/drawing/2014/main" val="1883590060"/>
                    </a:ext>
                  </a:extLst>
                </a:gridCol>
                <a:gridCol w="1092652">
                  <a:extLst>
                    <a:ext uri="{9D8B030D-6E8A-4147-A177-3AD203B41FA5}">
                      <a16:colId xmlns:a16="http://schemas.microsoft.com/office/drawing/2014/main" val="958248824"/>
                    </a:ext>
                  </a:extLst>
                </a:gridCol>
                <a:gridCol w="1080120">
                  <a:extLst>
                    <a:ext uri="{9D8B030D-6E8A-4147-A177-3AD203B41FA5}">
                      <a16:colId xmlns:a16="http://schemas.microsoft.com/office/drawing/2014/main" val="74534745"/>
                    </a:ext>
                  </a:extLst>
                </a:gridCol>
                <a:gridCol w="2448272">
                  <a:extLst>
                    <a:ext uri="{9D8B030D-6E8A-4147-A177-3AD203B41FA5}">
                      <a16:colId xmlns:a16="http://schemas.microsoft.com/office/drawing/2014/main" val="942571534"/>
                    </a:ext>
                  </a:extLst>
                </a:gridCol>
              </a:tblGrid>
              <a:tr h="0">
                <a:tc>
                  <a:txBody>
                    <a:bodyPr/>
                    <a:lstStyle/>
                    <a:p>
                      <a:pPr algn="just">
                        <a:lnSpc>
                          <a:spcPts val="2300"/>
                        </a:lnSpc>
                        <a:spcAft>
                          <a:spcPts val="0"/>
                        </a:spcAft>
                      </a:pPr>
                      <a:r>
                        <a:rPr lang="zh-CN" sz="1400" kern="100">
                          <a:effectLst/>
                        </a:rPr>
                        <a:t>接口名称</a:t>
                      </a:r>
                      <a:endParaRPr lang="zh-CN" sz="1400" kern="100">
                        <a:effectLst/>
                        <a:latin typeface="Times New Roman" panose="02020603050405020304" pitchFamily="18" charset="0"/>
                        <a:ea typeface="仿宋" panose="02010609060101010101" pitchFamily="49" charset="-122"/>
                        <a:cs typeface="Times New Roman" panose="02020603050405020304" pitchFamily="18" charset="0"/>
                      </a:endParaRPr>
                    </a:p>
                  </a:txBody>
                  <a:tcPr marL="68580" marR="68580" marT="0" marB="0"/>
                </a:tc>
                <a:tc>
                  <a:txBody>
                    <a:bodyPr/>
                    <a:lstStyle/>
                    <a:p>
                      <a:pPr algn="just">
                        <a:lnSpc>
                          <a:spcPts val="2300"/>
                        </a:lnSpc>
                        <a:spcAft>
                          <a:spcPts val="0"/>
                        </a:spcAft>
                      </a:pPr>
                      <a:r>
                        <a:rPr lang="zh-CN" sz="1400" kern="100">
                          <a:effectLst/>
                        </a:rPr>
                        <a:t>助记符</a:t>
                      </a:r>
                      <a:endParaRPr lang="zh-CN" sz="1400" kern="100">
                        <a:effectLst/>
                        <a:latin typeface="Times New Roman" panose="02020603050405020304" pitchFamily="18" charset="0"/>
                        <a:ea typeface="仿宋" panose="02010609060101010101" pitchFamily="49" charset="-122"/>
                        <a:cs typeface="Times New Roman" panose="02020603050405020304" pitchFamily="18" charset="0"/>
                      </a:endParaRPr>
                    </a:p>
                  </a:txBody>
                  <a:tcPr marL="68580" marR="68580" marT="0" marB="0"/>
                </a:tc>
                <a:tc>
                  <a:txBody>
                    <a:bodyPr/>
                    <a:lstStyle/>
                    <a:p>
                      <a:pPr algn="just">
                        <a:lnSpc>
                          <a:spcPts val="2300"/>
                        </a:lnSpc>
                        <a:spcAft>
                          <a:spcPts val="0"/>
                        </a:spcAft>
                      </a:pPr>
                      <a:r>
                        <a:rPr lang="zh-CN" sz="1400" kern="100">
                          <a:effectLst/>
                        </a:rPr>
                        <a:t>版本号</a:t>
                      </a:r>
                      <a:endParaRPr lang="zh-CN" sz="1400" kern="100">
                        <a:effectLst/>
                        <a:latin typeface="Times New Roman" panose="02020603050405020304" pitchFamily="18" charset="0"/>
                        <a:ea typeface="仿宋" panose="02010609060101010101" pitchFamily="49" charset="-122"/>
                        <a:cs typeface="Times New Roman" panose="02020603050405020304" pitchFamily="18" charset="0"/>
                      </a:endParaRPr>
                    </a:p>
                  </a:txBody>
                  <a:tcPr marL="68580" marR="68580" marT="0" marB="0"/>
                </a:tc>
                <a:tc>
                  <a:txBody>
                    <a:bodyPr/>
                    <a:lstStyle/>
                    <a:p>
                      <a:pPr algn="just">
                        <a:lnSpc>
                          <a:spcPts val="2300"/>
                        </a:lnSpc>
                        <a:spcAft>
                          <a:spcPts val="0"/>
                        </a:spcAft>
                      </a:pPr>
                      <a:r>
                        <a:rPr lang="zh-CN" sz="1400" kern="100">
                          <a:effectLst/>
                        </a:rPr>
                        <a:t>来源</a:t>
                      </a:r>
                      <a:endParaRPr lang="zh-CN" sz="1400" kern="100">
                        <a:effectLst/>
                        <a:latin typeface="Times New Roman" panose="02020603050405020304" pitchFamily="18" charset="0"/>
                        <a:ea typeface="仿宋" panose="02010609060101010101" pitchFamily="49" charset="-122"/>
                        <a:cs typeface="Times New Roman" panose="02020603050405020304" pitchFamily="18" charset="0"/>
                      </a:endParaRPr>
                    </a:p>
                  </a:txBody>
                  <a:tcPr marL="68580" marR="68580" marT="0" marB="0"/>
                </a:tc>
                <a:tc>
                  <a:txBody>
                    <a:bodyPr/>
                    <a:lstStyle/>
                    <a:p>
                      <a:pPr algn="just">
                        <a:lnSpc>
                          <a:spcPts val="2300"/>
                        </a:lnSpc>
                        <a:spcAft>
                          <a:spcPts val="0"/>
                        </a:spcAft>
                      </a:pPr>
                      <a:r>
                        <a:rPr lang="zh-CN" sz="1400" kern="100">
                          <a:effectLst/>
                        </a:rPr>
                        <a:t>目的</a:t>
                      </a:r>
                      <a:endParaRPr lang="zh-CN" sz="1400" kern="100">
                        <a:effectLst/>
                        <a:latin typeface="Times New Roman" panose="02020603050405020304" pitchFamily="18" charset="0"/>
                        <a:ea typeface="仿宋" panose="02010609060101010101" pitchFamily="49" charset="-122"/>
                        <a:cs typeface="Times New Roman" panose="02020603050405020304" pitchFamily="18" charset="0"/>
                      </a:endParaRPr>
                    </a:p>
                  </a:txBody>
                  <a:tcPr marL="68580" marR="68580" marT="0" marB="0"/>
                </a:tc>
                <a:extLst>
                  <a:ext uri="{0D108BD9-81ED-4DB2-BD59-A6C34878D82A}">
                    <a16:rowId xmlns:a16="http://schemas.microsoft.com/office/drawing/2014/main" val="731260897"/>
                  </a:ext>
                </a:extLst>
              </a:tr>
              <a:tr h="0">
                <a:tc>
                  <a:txBody>
                    <a:bodyPr/>
                    <a:lstStyle/>
                    <a:p>
                      <a:pPr algn="just">
                        <a:lnSpc>
                          <a:spcPts val="2300"/>
                        </a:lnSpc>
                        <a:spcAft>
                          <a:spcPts val="0"/>
                        </a:spcAft>
                      </a:pPr>
                      <a:r>
                        <a:rPr lang="en-US" sz="1400" kern="100">
                          <a:effectLst/>
                        </a:rPr>
                        <a:t>MySQL</a:t>
                      </a:r>
                      <a:r>
                        <a:rPr lang="zh-CN" sz="1400" kern="100">
                          <a:effectLst/>
                        </a:rPr>
                        <a:t>数据库接口</a:t>
                      </a:r>
                      <a:endParaRPr lang="zh-CN" sz="1400" kern="100">
                        <a:effectLst/>
                        <a:latin typeface="Times New Roman" panose="02020603050405020304" pitchFamily="18" charset="0"/>
                        <a:ea typeface="仿宋" panose="02010609060101010101" pitchFamily="49" charset="-122"/>
                        <a:cs typeface="Times New Roman" panose="02020603050405020304" pitchFamily="18" charset="0"/>
                      </a:endParaRPr>
                    </a:p>
                  </a:txBody>
                  <a:tcPr marL="68580" marR="68580" marT="0" marB="0"/>
                </a:tc>
                <a:tc>
                  <a:txBody>
                    <a:bodyPr/>
                    <a:lstStyle/>
                    <a:p>
                      <a:pPr algn="just">
                        <a:lnSpc>
                          <a:spcPts val="2300"/>
                        </a:lnSpc>
                        <a:spcAft>
                          <a:spcPts val="0"/>
                        </a:spcAft>
                      </a:pPr>
                      <a:r>
                        <a:rPr lang="en-US" sz="1400" kern="100">
                          <a:effectLst/>
                        </a:rPr>
                        <a:t>MySQL_CONNECTOR</a:t>
                      </a:r>
                      <a:endParaRPr lang="zh-CN" sz="1400" kern="100">
                        <a:effectLst/>
                        <a:latin typeface="Times New Roman" panose="02020603050405020304" pitchFamily="18" charset="0"/>
                        <a:ea typeface="仿宋" panose="02010609060101010101" pitchFamily="49" charset="-122"/>
                        <a:cs typeface="Times New Roman" panose="02020603050405020304" pitchFamily="18" charset="0"/>
                      </a:endParaRPr>
                    </a:p>
                  </a:txBody>
                  <a:tcPr marL="68580" marR="68580" marT="0" marB="0"/>
                </a:tc>
                <a:tc>
                  <a:txBody>
                    <a:bodyPr/>
                    <a:lstStyle/>
                    <a:p>
                      <a:pPr algn="just">
                        <a:lnSpc>
                          <a:spcPts val="2300"/>
                        </a:lnSpc>
                        <a:spcAft>
                          <a:spcPts val="0"/>
                        </a:spcAft>
                      </a:pPr>
                      <a:r>
                        <a:rPr lang="en-US" sz="1400" kern="100">
                          <a:effectLst/>
                        </a:rPr>
                        <a:t>8.0</a:t>
                      </a:r>
                      <a:endParaRPr lang="zh-CN" sz="1400" kern="100">
                        <a:effectLst/>
                        <a:latin typeface="Times New Roman" panose="02020603050405020304" pitchFamily="18" charset="0"/>
                        <a:ea typeface="仿宋" panose="02010609060101010101" pitchFamily="49" charset="-122"/>
                        <a:cs typeface="Times New Roman" panose="02020603050405020304" pitchFamily="18" charset="0"/>
                      </a:endParaRPr>
                    </a:p>
                  </a:txBody>
                  <a:tcPr marL="68580" marR="68580" marT="0" marB="0"/>
                </a:tc>
                <a:tc>
                  <a:txBody>
                    <a:bodyPr/>
                    <a:lstStyle/>
                    <a:p>
                      <a:pPr algn="just">
                        <a:lnSpc>
                          <a:spcPts val="2300"/>
                        </a:lnSpc>
                        <a:spcAft>
                          <a:spcPts val="0"/>
                        </a:spcAft>
                      </a:pPr>
                      <a:r>
                        <a:rPr lang="en-US" sz="1400" kern="100">
                          <a:effectLst/>
                        </a:rPr>
                        <a:t>MySQL</a:t>
                      </a:r>
                      <a:r>
                        <a:rPr lang="zh-CN" sz="1400" kern="100">
                          <a:effectLst/>
                        </a:rPr>
                        <a:t>官方网站</a:t>
                      </a:r>
                      <a:endParaRPr lang="zh-CN" sz="1400" kern="100">
                        <a:effectLst/>
                        <a:latin typeface="Times New Roman" panose="02020603050405020304" pitchFamily="18" charset="0"/>
                        <a:ea typeface="仿宋" panose="02010609060101010101" pitchFamily="49" charset="-122"/>
                        <a:cs typeface="Times New Roman" panose="02020603050405020304" pitchFamily="18" charset="0"/>
                      </a:endParaRPr>
                    </a:p>
                  </a:txBody>
                  <a:tcPr marL="68580" marR="68580" marT="0" marB="0"/>
                </a:tc>
                <a:tc>
                  <a:txBody>
                    <a:bodyPr/>
                    <a:lstStyle/>
                    <a:p>
                      <a:pPr algn="just">
                        <a:lnSpc>
                          <a:spcPts val="2300"/>
                        </a:lnSpc>
                        <a:spcAft>
                          <a:spcPts val="0"/>
                        </a:spcAft>
                      </a:pPr>
                      <a:r>
                        <a:rPr lang="zh-CN" sz="1400" kern="100">
                          <a:effectLst/>
                        </a:rPr>
                        <a:t>用于和</a:t>
                      </a:r>
                      <a:r>
                        <a:rPr lang="en-US" sz="1400" kern="100">
                          <a:effectLst/>
                        </a:rPr>
                        <a:t>MySQL</a:t>
                      </a:r>
                      <a:r>
                        <a:rPr lang="zh-CN" sz="1400" kern="100">
                          <a:effectLst/>
                        </a:rPr>
                        <a:t>数据库进行通信，进行数据的入库以及查询</a:t>
                      </a:r>
                      <a:endParaRPr lang="zh-CN" sz="1400" kern="100">
                        <a:effectLst/>
                        <a:latin typeface="Times New Roman" panose="02020603050405020304" pitchFamily="18" charset="0"/>
                        <a:ea typeface="仿宋" panose="02010609060101010101" pitchFamily="49" charset="-122"/>
                        <a:cs typeface="Times New Roman" panose="02020603050405020304" pitchFamily="18" charset="0"/>
                      </a:endParaRPr>
                    </a:p>
                  </a:txBody>
                  <a:tcPr marL="68580" marR="68580" marT="0" marB="0"/>
                </a:tc>
                <a:extLst>
                  <a:ext uri="{0D108BD9-81ED-4DB2-BD59-A6C34878D82A}">
                    <a16:rowId xmlns:a16="http://schemas.microsoft.com/office/drawing/2014/main" val="169297861"/>
                  </a:ext>
                </a:extLst>
              </a:tr>
              <a:tr h="0">
                <a:tc>
                  <a:txBody>
                    <a:bodyPr/>
                    <a:lstStyle/>
                    <a:p>
                      <a:pPr algn="just">
                        <a:lnSpc>
                          <a:spcPts val="2300"/>
                        </a:lnSpc>
                        <a:spcAft>
                          <a:spcPts val="0"/>
                        </a:spcAft>
                      </a:pPr>
                      <a:r>
                        <a:rPr lang="en-US" sz="1400" kern="100">
                          <a:effectLst/>
                        </a:rPr>
                        <a:t>Tango</a:t>
                      </a:r>
                      <a:r>
                        <a:rPr lang="zh-CN" sz="1400" kern="100">
                          <a:effectLst/>
                        </a:rPr>
                        <a:t>中间件</a:t>
                      </a:r>
                      <a:endParaRPr lang="zh-CN" sz="1400" kern="100">
                        <a:effectLst/>
                        <a:latin typeface="Times New Roman" panose="02020603050405020304" pitchFamily="18" charset="0"/>
                        <a:ea typeface="仿宋" panose="02010609060101010101" pitchFamily="49" charset="-122"/>
                        <a:cs typeface="Times New Roman" panose="02020603050405020304" pitchFamily="18" charset="0"/>
                      </a:endParaRPr>
                    </a:p>
                  </a:txBody>
                  <a:tcPr marL="68580" marR="68580" marT="0" marB="0"/>
                </a:tc>
                <a:tc>
                  <a:txBody>
                    <a:bodyPr/>
                    <a:lstStyle/>
                    <a:p>
                      <a:pPr algn="just">
                        <a:lnSpc>
                          <a:spcPts val="2300"/>
                        </a:lnSpc>
                        <a:spcAft>
                          <a:spcPts val="0"/>
                        </a:spcAft>
                      </a:pPr>
                      <a:r>
                        <a:rPr lang="en-US" sz="1400" kern="100">
                          <a:effectLst/>
                        </a:rPr>
                        <a:t>Tango-MidWare</a:t>
                      </a:r>
                      <a:endParaRPr lang="zh-CN" sz="1400" kern="100">
                        <a:effectLst/>
                        <a:latin typeface="Times New Roman" panose="02020603050405020304" pitchFamily="18" charset="0"/>
                        <a:ea typeface="仿宋" panose="02010609060101010101" pitchFamily="49" charset="-122"/>
                        <a:cs typeface="Times New Roman" panose="02020603050405020304" pitchFamily="18" charset="0"/>
                      </a:endParaRPr>
                    </a:p>
                  </a:txBody>
                  <a:tcPr marL="68580" marR="68580" marT="0" marB="0"/>
                </a:tc>
                <a:tc>
                  <a:txBody>
                    <a:bodyPr/>
                    <a:lstStyle/>
                    <a:p>
                      <a:pPr algn="just">
                        <a:lnSpc>
                          <a:spcPts val="2300"/>
                        </a:lnSpc>
                        <a:spcAft>
                          <a:spcPts val="0"/>
                        </a:spcAft>
                      </a:pPr>
                      <a:r>
                        <a:rPr lang="en-US" sz="1400" kern="100">
                          <a:effectLst/>
                        </a:rPr>
                        <a:t>9.2.2</a:t>
                      </a:r>
                      <a:endParaRPr lang="zh-CN" sz="1400" kern="100">
                        <a:effectLst/>
                        <a:latin typeface="Times New Roman" panose="02020603050405020304" pitchFamily="18" charset="0"/>
                        <a:ea typeface="仿宋" panose="02010609060101010101" pitchFamily="49" charset="-122"/>
                        <a:cs typeface="Times New Roman" panose="02020603050405020304" pitchFamily="18" charset="0"/>
                      </a:endParaRPr>
                    </a:p>
                  </a:txBody>
                  <a:tcPr marL="68580" marR="68580" marT="0" marB="0"/>
                </a:tc>
                <a:tc>
                  <a:txBody>
                    <a:bodyPr/>
                    <a:lstStyle/>
                    <a:p>
                      <a:pPr algn="just">
                        <a:lnSpc>
                          <a:spcPts val="2300"/>
                        </a:lnSpc>
                        <a:spcAft>
                          <a:spcPts val="0"/>
                        </a:spcAft>
                      </a:pPr>
                      <a:r>
                        <a:rPr lang="en-US" sz="1400" kern="100">
                          <a:effectLst/>
                        </a:rPr>
                        <a:t>Tango</a:t>
                      </a:r>
                      <a:r>
                        <a:rPr lang="zh-CN" sz="1400" kern="100">
                          <a:effectLst/>
                        </a:rPr>
                        <a:t>官方网站</a:t>
                      </a:r>
                      <a:endParaRPr lang="zh-CN" sz="1400" kern="100">
                        <a:effectLst/>
                        <a:latin typeface="Times New Roman" panose="02020603050405020304" pitchFamily="18" charset="0"/>
                        <a:ea typeface="仿宋" panose="02010609060101010101" pitchFamily="49" charset="-122"/>
                        <a:cs typeface="Times New Roman" panose="02020603050405020304" pitchFamily="18" charset="0"/>
                      </a:endParaRPr>
                    </a:p>
                  </a:txBody>
                  <a:tcPr marL="68580" marR="68580" marT="0" marB="0"/>
                </a:tc>
                <a:tc>
                  <a:txBody>
                    <a:bodyPr/>
                    <a:lstStyle/>
                    <a:p>
                      <a:pPr algn="just">
                        <a:lnSpc>
                          <a:spcPts val="2300"/>
                        </a:lnSpc>
                        <a:spcAft>
                          <a:spcPts val="0"/>
                        </a:spcAft>
                      </a:pPr>
                      <a:r>
                        <a:rPr lang="zh-CN" sz="1400" kern="100">
                          <a:effectLst/>
                        </a:rPr>
                        <a:t>用于和</a:t>
                      </a:r>
                      <a:r>
                        <a:rPr lang="en-US" sz="1400" kern="100">
                          <a:effectLst/>
                        </a:rPr>
                        <a:t>XX</a:t>
                      </a:r>
                      <a:r>
                        <a:rPr lang="zh-CN" sz="1400" kern="100">
                          <a:effectLst/>
                        </a:rPr>
                        <a:t>装置总控系统和子系统之间的网络通信，数据收发</a:t>
                      </a:r>
                      <a:endParaRPr lang="zh-CN" sz="1400" kern="100">
                        <a:effectLst/>
                        <a:latin typeface="Times New Roman" panose="02020603050405020304" pitchFamily="18" charset="0"/>
                        <a:ea typeface="仿宋" panose="02010609060101010101" pitchFamily="49" charset="-122"/>
                        <a:cs typeface="Times New Roman" panose="02020603050405020304" pitchFamily="18" charset="0"/>
                      </a:endParaRPr>
                    </a:p>
                  </a:txBody>
                  <a:tcPr marL="68580" marR="68580" marT="0" marB="0"/>
                </a:tc>
                <a:extLst>
                  <a:ext uri="{0D108BD9-81ED-4DB2-BD59-A6C34878D82A}">
                    <a16:rowId xmlns:a16="http://schemas.microsoft.com/office/drawing/2014/main" val="489044828"/>
                  </a:ext>
                </a:extLst>
              </a:tr>
              <a:tr h="0">
                <a:tc>
                  <a:txBody>
                    <a:bodyPr/>
                    <a:lstStyle/>
                    <a:p>
                      <a:pPr algn="just">
                        <a:lnSpc>
                          <a:spcPts val="2300"/>
                        </a:lnSpc>
                        <a:spcAft>
                          <a:spcPts val="0"/>
                        </a:spcAft>
                      </a:pPr>
                      <a:r>
                        <a:rPr lang="zh-CN" sz="1400" kern="100">
                          <a:effectLst/>
                        </a:rPr>
                        <a:t>网络摄像头访问接口</a:t>
                      </a:r>
                      <a:endParaRPr lang="zh-CN" sz="1400" kern="100">
                        <a:effectLst/>
                        <a:latin typeface="Times New Roman" panose="02020603050405020304" pitchFamily="18" charset="0"/>
                        <a:ea typeface="仿宋" panose="02010609060101010101" pitchFamily="49" charset="-122"/>
                        <a:cs typeface="Times New Roman" panose="02020603050405020304" pitchFamily="18" charset="0"/>
                      </a:endParaRPr>
                    </a:p>
                  </a:txBody>
                  <a:tcPr marL="68580" marR="68580" marT="0" marB="0"/>
                </a:tc>
                <a:tc>
                  <a:txBody>
                    <a:bodyPr/>
                    <a:lstStyle/>
                    <a:p>
                      <a:pPr algn="just">
                        <a:lnSpc>
                          <a:spcPts val="2300"/>
                        </a:lnSpc>
                        <a:spcAft>
                          <a:spcPts val="0"/>
                        </a:spcAft>
                      </a:pPr>
                      <a:r>
                        <a:rPr lang="en-US" sz="1400" kern="100">
                          <a:effectLst/>
                        </a:rPr>
                        <a:t>Camera-Interface</a:t>
                      </a:r>
                      <a:endParaRPr lang="zh-CN" sz="1400" kern="100">
                        <a:effectLst/>
                        <a:latin typeface="Times New Roman" panose="02020603050405020304" pitchFamily="18" charset="0"/>
                        <a:ea typeface="仿宋" panose="02010609060101010101" pitchFamily="49" charset="-122"/>
                        <a:cs typeface="Times New Roman" panose="02020603050405020304" pitchFamily="18" charset="0"/>
                      </a:endParaRPr>
                    </a:p>
                  </a:txBody>
                  <a:tcPr marL="68580" marR="68580" marT="0" marB="0"/>
                </a:tc>
                <a:tc gridSpan="2">
                  <a:txBody>
                    <a:bodyPr/>
                    <a:lstStyle/>
                    <a:p>
                      <a:pPr algn="just">
                        <a:lnSpc>
                          <a:spcPts val="2300"/>
                        </a:lnSpc>
                        <a:spcAft>
                          <a:spcPts val="0"/>
                        </a:spcAft>
                      </a:pPr>
                      <a:r>
                        <a:rPr lang="zh-CN" sz="1400" kern="100">
                          <a:effectLst/>
                        </a:rPr>
                        <a:t>根据设备选型而定</a:t>
                      </a:r>
                      <a:endParaRPr lang="zh-CN" sz="1400" kern="100">
                        <a:effectLst/>
                        <a:latin typeface="Times New Roman" panose="02020603050405020304" pitchFamily="18" charset="0"/>
                        <a:ea typeface="仿宋" panose="02010609060101010101" pitchFamily="49" charset="-122"/>
                        <a:cs typeface="Times New Roman" panose="02020603050405020304" pitchFamily="18" charset="0"/>
                      </a:endParaRPr>
                    </a:p>
                  </a:txBody>
                  <a:tcPr marL="68580" marR="68580" marT="0" marB="0"/>
                </a:tc>
                <a:tc hMerge="1">
                  <a:txBody>
                    <a:bodyPr/>
                    <a:lstStyle/>
                    <a:p>
                      <a:endParaRPr lang="zh-CN" altLang="en-US"/>
                    </a:p>
                  </a:txBody>
                  <a:tcPr/>
                </a:tc>
                <a:tc>
                  <a:txBody>
                    <a:bodyPr/>
                    <a:lstStyle/>
                    <a:p>
                      <a:pPr algn="just">
                        <a:lnSpc>
                          <a:spcPts val="2300"/>
                        </a:lnSpc>
                        <a:spcAft>
                          <a:spcPts val="0"/>
                        </a:spcAft>
                      </a:pPr>
                      <a:r>
                        <a:rPr lang="zh-CN" sz="1400" kern="100" dirty="0">
                          <a:effectLst/>
                        </a:rPr>
                        <a:t>用于访问网络摄像头，获取和解码视频图像</a:t>
                      </a:r>
                      <a:endParaRPr lang="zh-CN" sz="1400" kern="100" dirty="0">
                        <a:effectLst/>
                        <a:latin typeface="Times New Roman" panose="02020603050405020304" pitchFamily="18" charset="0"/>
                        <a:ea typeface="仿宋" panose="02010609060101010101" pitchFamily="49" charset="-122"/>
                        <a:cs typeface="Times New Roman" panose="02020603050405020304" pitchFamily="18" charset="0"/>
                      </a:endParaRPr>
                    </a:p>
                  </a:txBody>
                  <a:tcPr marL="68580" marR="68580" marT="0" marB="0"/>
                </a:tc>
                <a:extLst>
                  <a:ext uri="{0D108BD9-81ED-4DB2-BD59-A6C34878D82A}">
                    <a16:rowId xmlns:a16="http://schemas.microsoft.com/office/drawing/2014/main" val="877463238"/>
                  </a:ext>
                </a:extLst>
              </a:tr>
            </a:tbl>
          </a:graphicData>
        </a:graphic>
      </p:graphicFrame>
    </p:spTree>
    <p:extLst>
      <p:ext uri="{BB962C8B-B14F-4D97-AF65-F5344CB8AC3E}">
        <p14:creationId xmlns:p14="http://schemas.microsoft.com/office/powerpoint/2010/main" val="32025771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5"/>
          <p:cNvSpPr/>
          <p:nvPr/>
        </p:nvSpPr>
        <p:spPr>
          <a:xfrm>
            <a:off x="784" y="2211710"/>
            <a:ext cx="9144000" cy="2931790"/>
          </a:xfrm>
          <a:custGeom>
            <a:avLst/>
            <a:gdLst/>
            <a:ahLst/>
            <a:cxnLst/>
            <a:rect l="l" t="t" r="r" b="b"/>
            <a:pathLst>
              <a:path w="9144000" h="2931790">
                <a:moveTo>
                  <a:pt x="0" y="0"/>
                </a:moveTo>
                <a:lnTo>
                  <a:pt x="3824456" y="0"/>
                </a:lnTo>
                <a:cubicBezTo>
                  <a:pt x="3824456" y="26976"/>
                  <a:pt x="3831542" y="51749"/>
                  <a:pt x="3844079" y="73220"/>
                </a:cubicBezTo>
                <a:lnTo>
                  <a:pt x="4145508" y="600620"/>
                </a:lnTo>
                <a:cubicBezTo>
                  <a:pt x="4157500" y="622091"/>
                  <a:pt x="4175488" y="640258"/>
                  <a:pt x="4197836" y="653470"/>
                </a:cubicBezTo>
                <a:cubicBezTo>
                  <a:pt x="4220185" y="666683"/>
                  <a:pt x="4245258" y="672739"/>
                  <a:pt x="4269242" y="672739"/>
                </a:cubicBezTo>
                <a:lnTo>
                  <a:pt x="4869920" y="672739"/>
                </a:lnTo>
                <a:cubicBezTo>
                  <a:pt x="4895539" y="673289"/>
                  <a:pt x="4921158" y="667233"/>
                  <a:pt x="4944596" y="653470"/>
                </a:cubicBezTo>
                <a:cubicBezTo>
                  <a:pt x="4966945" y="640258"/>
                  <a:pt x="4984387" y="622091"/>
                  <a:pt x="4996924" y="601171"/>
                </a:cubicBezTo>
                <a:lnTo>
                  <a:pt x="5296718" y="75972"/>
                </a:lnTo>
                <a:cubicBezTo>
                  <a:pt x="5310345" y="53951"/>
                  <a:pt x="5317976" y="28077"/>
                  <a:pt x="5317976" y="0"/>
                </a:cubicBezTo>
                <a:lnTo>
                  <a:pt x="9144000" y="0"/>
                </a:lnTo>
                <a:lnTo>
                  <a:pt x="9144000" y="2931790"/>
                </a:lnTo>
                <a:lnTo>
                  <a:pt x="0" y="2931790"/>
                </a:lnTo>
                <a:close/>
              </a:path>
            </a:pathLst>
          </a:custGeom>
          <a:solidFill>
            <a:schemeClr val="accent1">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9"/>
          <p:cNvSpPr txBox="1"/>
          <p:nvPr/>
        </p:nvSpPr>
        <p:spPr>
          <a:xfrm>
            <a:off x="2851151" y="2944120"/>
            <a:ext cx="3441700" cy="623248"/>
          </a:xfrm>
          <a:prstGeom prst="rect">
            <a:avLst/>
          </a:prstGeom>
          <a:noFill/>
        </p:spPr>
        <p:txBody>
          <a:bodyPr wrap="square" lIns="68580" tIns="34290" rIns="68580" bIns="34290" rtlCol="0">
            <a:spAutoFit/>
          </a:bodyPr>
          <a:lstStyle/>
          <a:p>
            <a:pPr marL="0" lvl="1" algn="ctr"/>
            <a:r>
              <a:rPr lang="zh-CN" altLang="en-US" sz="3600" b="1" spc="300" dirty="0">
                <a:solidFill>
                  <a:schemeClr val="bg1"/>
                </a:solidFill>
                <a:latin typeface="微软雅黑" pitchFamily="34" charset="-122"/>
                <a:ea typeface="微软雅黑" pitchFamily="34" charset="-122"/>
              </a:rPr>
              <a:t>性能需求</a:t>
            </a:r>
          </a:p>
        </p:txBody>
      </p:sp>
      <p:sp>
        <p:nvSpPr>
          <p:cNvPr id="20" name="Freeform 5"/>
          <p:cNvSpPr>
            <a:spLocks/>
          </p:cNvSpPr>
          <p:nvPr/>
        </p:nvSpPr>
        <p:spPr bwMode="auto">
          <a:xfrm>
            <a:off x="3901440" y="1607124"/>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accent6"/>
          </a:solidFill>
          <a:ln w="952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9" name="KSO_Shape"/>
          <p:cNvSpPr>
            <a:spLocks/>
          </p:cNvSpPr>
          <p:nvPr/>
        </p:nvSpPr>
        <p:spPr bwMode="auto">
          <a:xfrm>
            <a:off x="4209022" y="1880662"/>
            <a:ext cx="725956" cy="617062"/>
          </a:xfrm>
          <a:custGeom>
            <a:avLst/>
            <a:gdLst>
              <a:gd name="T0" fmla="*/ 1221908 w 2276475"/>
              <a:gd name="T1" fmla="*/ 1328927 h 1936751"/>
              <a:gd name="T2" fmla="*/ 1196654 w 2276475"/>
              <a:gd name="T3" fmla="*/ 1388292 h 1936751"/>
              <a:gd name="T4" fmla="*/ 691864 w 2276475"/>
              <a:gd name="T5" fmla="*/ 1376845 h 1936751"/>
              <a:gd name="T6" fmla="*/ 695585 w 2276475"/>
              <a:gd name="T7" fmla="*/ 1314285 h 1936751"/>
              <a:gd name="T8" fmla="*/ 1104489 w 2276475"/>
              <a:gd name="T9" fmla="*/ 1115137 h 1936751"/>
              <a:gd name="T10" fmla="*/ 1117497 w 2276475"/>
              <a:gd name="T11" fmla="*/ 1168850 h 1936751"/>
              <a:gd name="T12" fmla="*/ 811396 w 2276475"/>
              <a:gd name="T13" fmla="*/ 1188695 h 1936751"/>
              <a:gd name="T14" fmla="*/ 783254 w 2276475"/>
              <a:gd name="T15" fmla="*/ 1141068 h 1936751"/>
              <a:gd name="T16" fmla="*/ 309026 w 2276475"/>
              <a:gd name="T17" fmla="*/ 898551 h 1936751"/>
              <a:gd name="T18" fmla="*/ 798665 w 2276475"/>
              <a:gd name="T19" fmla="*/ 935449 h 1936751"/>
              <a:gd name="T20" fmla="*/ 759855 w 2276475"/>
              <a:gd name="T21" fmla="*/ 989335 h 1936751"/>
              <a:gd name="T22" fmla="*/ 259317 w 2276475"/>
              <a:gd name="T23" fmla="*/ 967303 h 1936751"/>
              <a:gd name="T24" fmla="*/ 277393 w 2276475"/>
              <a:gd name="T25" fmla="*/ 906514 h 1936751"/>
              <a:gd name="T26" fmla="*/ 1086287 w 2276475"/>
              <a:gd name="T27" fmla="*/ 817903 h 1936751"/>
              <a:gd name="T28" fmla="*/ 1028372 w 2276475"/>
              <a:gd name="T29" fmla="*/ 919230 h 1936751"/>
              <a:gd name="T30" fmla="*/ 999280 w 2276475"/>
              <a:gd name="T31" fmla="*/ 917630 h 1936751"/>
              <a:gd name="T32" fmla="*/ 289574 w 2276475"/>
              <a:gd name="T33" fmla="*/ 706099 h 1936751"/>
              <a:gd name="T34" fmla="*/ 590631 w 2276475"/>
              <a:gd name="T35" fmla="*/ 735033 h 1936751"/>
              <a:gd name="T36" fmla="*/ 567535 w 2276475"/>
              <a:gd name="T37" fmla="*/ 784938 h 1936751"/>
              <a:gd name="T38" fmla="*/ 259309 w 2276475"/>
              <a:gd name="T39" fmla="*/ 770073 h 1936751"/>
              <a:gd name="T40" fmla="*/ 267273 w 2276475"/>
              <a:gd name="T41" fmla="*/ 715124 h 1936751"/>
              <a:gd name="T42" fmla="*/ 836933 w 2276475"/>
              <a:gd name="T43" fmla="*/ 505684 h 1936751"/>
              <a:gd name="T44" fmla="*/ 846494 w 2276475"/>
              <a:gd name="T45" fmla="*/ 574170 h 1936751"/>
              <a:gd name="T46" fmla="*/ 268069 w 2276475"/>
              <a:gd name="T47" fmla="*/ 592752 h 1936751"/>
              <a:gd name="T48" fmla="*/ 238855 w 2276475"/>
              <a:gd name="T49" fmla="*/ 530105 h 1936751"/>
              <a:gd name="T50" fmla="*/ 1467818 w 2276475"/>
              <a:gd name="T51" fmla="*/ 344025 h 1936751"/>
              <a:gd name="T52" fmla="*/ 1566759 w 2276475"/>
              <a:gd name="T53" fmla="*/ 428438 h 1936751"/>
              <a:gd name="T54" fmla="*/ 1578461 w 2276475"/>
              <a:gd name="T55" fmla="*/ 479936 h 1936751"/>
              <a:gd name="T56" fmla="*/ 1197862 w 2276475"/>
              <a:gd name="T57" fmla="*/ 846789 h 1936751"/>
              <a:gd name="T58" fmla="*/ 1138817 w 2276475"/>
              <a:gd name="T59" fmla="*/ 842806 h 1936751"/>
              <a:gd name="T60" fmla="*/ 1093869 w 2276475"/>
              <a:gd name="T61" fmla="*/ 799538 h 1936751"/>
              <a:gd name="T62" fmla="*/ 1075782 w 2276475"/>
              <a:gd name="T63" fmla="*/ 737423 h 1936751"/>
              <a:gd name="T64" fmla="*/ 1456382 w 2276475"/>
              <a:gd name="T65" fmla="*/ 344821 h 1936751"/>
              <a:gd name="T66" fmla="*/ 199469 w 2276475"/>
              <a:gd name="T67" fmla="*/ 367345 h 1936751"/>
              <a:gd name="T68" fmla="*/ 114475 w 2276475"/>
              <a:gd name="T69" fmla="*/ 448541 h 1936751"/>
              <a:gd name="T70" fmla="*/ 103321 w 2276475"/>
              <a:gd name="T71" fmla="*/ 1407238 h 1936751"/>
              <a:gd name="T72" fmla="*/ 171315 w 2276475"/>
              <a:gd name="T73" fmla="*/ 1503559 h 1936751"/>
              <a:gd name="T74" fmla="*/ 1382734 w 2276475"/>
              <a:gd name="T75" fmla="*/ 1530890 h 1936751"/>
              <a:gd name="T76" fmla="*/ 1488975 w 2276475"/>
              <a:gd name="T77" fmla="*/ 1477289 h 1936751"/>
              <a:gd name="T78" fmla="*/ 1531737 w 2276475"/>
              <a:gd name="T79" fmla="*/ 1365845 h 1936751"/>
              <a:gd name="T80" fmla="*/ 1605841 w 2276475"/>
              <a:gd name="T81" fmla="*/ 1539381 h 1936751"/>
              <a:gd name="T82" fmla="*/ 1513146 w 2276475"/>
              <a:gd name="T83" fmla="*/ 1611821 h 1936751"/>
              <a:gd name="T84" fmla="*/ 101461 w 2276475"/>
              <a:gd name="T85" fmla="*/ 1605982 h 1936751"/>
              <a:gd name="T86" fmla="*/ 16468 w 2276475"/>
              <a:gd name="T87" fmla="*/ 1525317 h 1936751"/>
              <a:gd name="T88" fmla="*/ 5312 w 2276475"/>
              <a:gd name="T89" fmla="*/ 391226 h 1936751"/>
              <a:gd name="T90" fmla="*/ 73307 w 2276475"/>
              <a:gd name="T91" fmla="*/ 295170 h 1936751"/>
              <a:gd name="T92" fmla="*/ 1746529 w 2276475"/>
              <a:gd name="T93" fmla="*/ 88926 h 1936751"/>
              <a:gd name="T94" fmla="*/ 1805153 w 2276475"/>
              <a:gd name="T95" fmla="*/ 114614 h 1936751"/>
              <a:gd name="T96" fmla="*/ 1838312 w 2276475"/>
              <a:gd name="T97" fmla="*/ 176846 h 1936751"/>
              <a:gd name="T98" fmla="*/ 1821600 w 2276475"/>
              <a:gd name="T99" fmla="*/ 237490 h 1936751"/>
              <a:gd name="T100" fmla="*/ 1620792 w 2276475"/>
              <a:gd name="T101" fmla="*/ 421806 h 1936751"/>
              <a:gd name="T102" fmla="*/ 1543068 w 2276475"/>
              <a:gd name="T103" fmla="*/ 339447 h 1936751"/>
              <a:gd name="T104" fmla="*/ 1506460 w 2276475"/>
              <a:gd name="T105" fmla="*/ 289925 h 1936751"/>
              <a:gd name="T106" fmla="*/ 1716818 w 2276475"/>
              <a:gd name="T107" fmla="*/ 92634 h 1936751"/>
              <a:gd name="T108" fmla="*/ 1893521 w 2276475"/>
              <a:gd name="T109" fmla="*/ 35131 h 1936751"/>
              <a:gd name="T110" fmla="*/ 1889783 w 2276475"/>
              <a:gd name="T111" fmla="*/ 106078 h 1936751"/>
              <a:gd name="T112" fmla="*/ 1844400 w 2276475"/>
              <a:gd name="T113" fmla="*/ 105545 h 1936751"/>
              <a:gd name="T114" fmla="*/ 1793944 w 2276475"/>
              <a:gd name="T115" fmla="*/ 59669 h 1936751"/>
              <a:gd name="T116" fmla="*/ 1847069 w 2276475"/>
              <a:gd name="T117" fmla="*/ 16194 h 1936751"/>
              <a:gd name="T118" fmla="*/ 1697756 w 2276475"/>
              <a:gd name="T119" fmla="*/ 22017 h 1936751"/>
              <a:gd name="T120" fmla="*/ 1364698 w 2276475"/>
              <a:gd name="T121" fmla="*/ 383050 h 1936751"/>
              <a:gd name="T122" fmla="*/ 1317840 w 2276475"/>
              <a:gd name="T123" fmla="*/ 375887 h 1936751"/>
              <a:gd name="T124" fmla="*/ 1320237 w 2276475"/>
              <a:gd name="T125" fmla="*/ 329200 h 193675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2276475" h="1936751">
                <a:moveTo>
                  <a:pt x="872202" y="1555750"/>
                </a:moveTo>
                <a:lnTo>
                  <a:pt x="879190" y="1555750"/>
                </a:lnTo>
                <a:lnTo>
                  <a:pt x="1397284" y="1555750"/>
                </a:lnTo>
                <a:lnTo>
                  <a:pt x="1404272" y="1555750"/>
                </a:lnTo>
                <a:lnTo>
                  <a:pt x="1410943" y="1557024"/>
                </a:lnTo>
                <a:lnTo>
                  <a:pt x="1417614" y="1557979"/>
                </a:lnTo>
                <a:lnTo>
                  <a:pt x="1423649" y="1560208"/>
                </a:lnTo>
                <a:lnTo>
                  <a:pt x="1430002" y="1562437"/>
                </a:lnTo>
                <a:lnTo>
                  <a:pt x="1435403" y="1565303"/>
                </a:lnTo>
                <a:lnTo>
                  <a:pt x="1440485" y="1568168"/>
                </a:lnTo>
                <a:lnTo>
                  <a:pt x="1445567" y="1571989"/>
                </a:lnTo>
                <a:lnTo>
                  <a:pt x="1450015" y="1576128"/>
                </a:lnTo>
                <a:lnTo>
                  <a:pt x="1453509" y="1580268"/>
                </a:lnTo>
                <a:lnTo>
                  <a:pt x="1457321" y="1584726"/>
                </a:lnTo>
                <a:lnTo>
                  <a:pt x="1460180" y="1589502"/>
                </a:lnTo>
                <a:lnTo>
                  <a:pt x="1462403" y="1594915"/>
                </a:lnTo>
                <a:lnTo>
                  <a:pt x="1463674" y="1600009"/>
                </a:lnTo>
                <a:lnTo>
                  <a:pt x="1464944" y="1605741"/>
                </a:lnTo>
                <a:lnTo>
                  <a:pt x="1465262" y="1611472"/>
                </a:lnTo>
                <a:lnTo>
                  <a:pt x="1464944" y="1617203"/>
                </a:lnTo>
                <a:lnTo>
                  <a:pt x="1463674" y="1622935"/>
                </a:lnTo>
                <a:lnTo>
                  <a:pt x="1462403" y="1628029"/>
                </a:lnTo>
                <a:lnTo>
                  <a:pt x="1460180" y="1633124"/>
                </a:lnTo>
                <a:lnTo>
                  <a:pt x="1457321" y="1638218"/>
                </a:lnTo>
                <a:lnTo>
                  <a:pt x="1453509" y="1642358"/>
                </a:lnTo>
                <a:lnTo>
                  <a:pt x="1450015" y="1646815"/>
                </a:lnTo>
                <a:lnTo>
                  <a:pt x="1445567" y="1650955"/>
                </a:lnTo>
                <a:lnTo>
                  <a:pt x="1440485" y="1654457"/>
                </a:lnTo>
                <a:lnTo>
                  <a:pt x="1435403" y="1657641"/>
                </a:lnTo>
                <a:lnTo>
                  <a:pt x="1430002" y="1660507"/>
                </a:lnTo>
                <a:lnTo>
                  <a:pt x="1423649" y="1662736"/>
                </a:lnTo>
                <a:lnTo>
                  <a:pt x="1417614" y="1664328"/>
                </a:lnTo>
                <a:lnTo>
                  <a:pt x="1410943" y="1665920"/>
                </a:lnTo>
                <a:lnTo>
                  <a:pt x="1404272" y="1666875"/>
                </a:lnTo>
                <a:lnTo>
                  <a:pt x="1397284" y="1666875"/>
                </a:lnTo>
                <a:lnTo>
                  <a:pt x="879190" y="1666875"/>
                </a:lnTo>
                <a:lnTo>
                  <a:pt x="872202" y="1666875"/>
                </a:lnTo>
                <a:lnTo>
                  <a:pt x="865531" y="1665920"/>
                </a:lnTo>
                <a:lnTo>
                  <a:pt x="858860" y="1664328"/>
                </a:lnTo>
                <a:lnTo>
                  <a:pt x="852507" y="1662736"/>
                </a:lnTo>
                <a:lnTo>
                  <a:pt x="846790" y="1660507"/>
                </a:lnTo>
                <a:lnTo>
                  <a:pt x="841389" y="1657641"/>
                </a:lnTo>
                <a:lnTo>
                  <a:pt x="835989" y="1654139"/>
                </a:lnTo>
                <a:lnTo>
                  <a:pt x="831224" y="1650955"/>
                </a:lnTo>
                <a:lnTo>
                  <a:pt x="826777" y="1646815"/>
                </a:lnTo>
                <a:lnTo>
                  <a:pt x="822648" y="1642358"/>
                </a:lnTo>
                <a:lnTo>
                  <a:pt x="819471" y="1637900"/>
                </a:lnTo>
                <a:lnTo>
                  <a:pt x="816612" y="1633124"/>
                </a:lnTo>
                <a:lnTo>
                  <a:pt x="814389" y="1628029"/>
                </a:lnTo>
                <a:lnTo>
                  <a:pt x="812483" y="1622935"/>
                </a:lnTo>
                <a:lnTo>
                  <a:pt x="811530" y="1617203"/>
                </a:lnTo>
                <a:lnTo>
                  <a:pt x="811212" y="1611472"/>
                </a:lnTo>
                <a:lnTo>
                  <a:pt x="811530" y="1605741"/>
                </a:lnTo>
                <a:lnTo>
                  <a:pt x="812483" y="1600009"/>
                </a:lnTo>
                <a:lnTo>
                  <a:pt x="814389" y="1594915"/>
                </a:lnTo>
                <a:lnTo>
                  <a:pt x="816612" y="1589820"/>
                </a:lnTo>
                <a:lnTo>
                  <a:pt x="819471" y="1584726"/>
                </a:lnTo>
                <a:lnTo>
                  <a:pt x="822648" y="1580268"/>
                </a:lnTo>
                <a:lnTo>
                  <a:pt x="826777" y="1576128"/>
                </a:lnTo>
                <a:lnTo>
                  <a:pt x="831224" y="1571989"/>
                </a:lnTo>
                <a:lnTo>
                  <a:pt x="835989" y="1568168"/>
                </a:lnTo>
                <a:lnTo>
                  <a:pt x="841389" y="1565303"/>
                </a:lnTo>
                <a:lnTo>
                  <a:pt x="846790" y="1562437"/>
                </a:lnTo>
                <a:lnTo>
                  <a:pt x="852507" y="1560208"/>
                </a:lnTo>
                <a:lnTo>
                  <a:pt x="858860" y="1558298"/>
                </a:lnTo>
                <a:lnTo>
                  <a:pt x="865531" y="1557024"/>
                </a:lnTo>
                <a:lnTo>
                  <a:pt x="872202" y="1555750"/>
                </a:lnTo>
                <a:close/>
                <a:moveTo>
                  <a:pt x="984211" y="1325563"/>
                </a:moveTo>
                <a:lnTo>
                  <a:pt x="1292263" y="1325563"/>
                </a:lnTo>
                <a:lnTo>
                  <a:pt x="1297339" y="1325880"/>
                </a:lnTo>
                <a:lnTo>
                  <a:pt x="1302415" y="1326513"/>
                </a:lnTo>
                <a:lnTo>
                  <a:pt x="1307174" y="1327779"/>
                </a:lnTo>
                <a:lnTo>
                  <a:pt x="1311615" y="1329361"/>
                </a:lnTo>
                <a:lnTo>
                  <a:pt x="1315740" y="1331260"/>
                </a:lnTo>
                <a:lnTo>
                  <a:pt x="1319864" y="1333792"/>
                </a:lnTo>
                <a:lnTo>
                  <a:pt x="1323671" y="1336640"/>
                </a:lnTo>
                <a:lnTo>
                  <a:pt x="1327161" y="1340121"/>
                </a:lnTo>
                <a:lnTo>
                  <a:pt x="1330333" y="1343286"/>
                </a:lnTo>
                <a:lnTo>
                  <a:pt x="1332871" y="1347400"/>
                </a:lnTo>
                <a:lnTo>
                  <a:pt x="1335409" y="1351198"/>
                </a:lnTo>
                <a:lnTo>
                  <a:pt x="1337630" y="1355629"/>
                </a:lnTo>
                <a:lnTo>
                  <a:pt x="1339216" y="1360059"/>
                </a:lnTo>
                <a:lnTo>
                  <a:pt x="1340485" y="1364807"/>
                </a:lnTo>
                <a:lnTo>
                  <a:pt x="1341437" y="1369870"/>
                </a:lnTo>
                <a:lnTo>
                  <a:pt x="1341437" y="1374934"/>
                </a:lnTo>
                <a:lnTo>
                  <a:pt x="1341437" y="1379681"/>
                </a:lnTo>
                <a:lnTo>
                  <a:pt x="1340485" y="1384745"/>
                </a:lnTo>
                <a:lnTo>
                  <a:pt x="1339216" y="1389492"/>
                </a:lnTo>
                <a:lnTo>
                  <a:pt x="1337630" y="1393923"/>
                </a:lnTo>
                <a:lnTo>
                  <a:pt x="1335409" y="1398037"/>
                </a:lnTo>
                <a:lnTo>
                  <a:pt x="1332871" y="1402151"/>
                </a:lnTo>
                <a:lnTo>
                  <a:pt x="1330016" y="1405632"/>
                </a:lnTo>
                <a:lnTo>
                  <a:pt x="1327161" y="1409430"/>
                </a:lnTo>
                <a:lnTo>
                  <a:pt x="1323671" y="1412595"/>
                </a:lnTo>
                <a:lnTo>
                  <a:pt x="1319864" y="1415443"/>
                </a:lnTo>
                <a:lnTo>
                  <a:pt x="1315740" y="1417659"/>
                </a:lnTo>
                <a:lnTo>
                  <a:pt x="1311615" y="1419874"/>
                </a:lnTo>
                <a:lnTo>
                  <a:pt x="1306857" y="1421773"/>
                </a:lnTo>
                <a:lnTo>
                  <a:pt x="1302415" y="1422722"/>
                </a:lnTo>
                <a:lnTo>
                  <a:pt x="1297339" y="1423672"/>
                </a:lnTo>
                <a:lnTo>
                  <a:pt x="1292263" y="1423988"/>
                </a:lnTo>
                <a:lnTo>
                  <a:pt x="984211" y="1423988"/>
                </a:lnTo>
                <a:lnTo>
                  <a:pt x="979453" y="1423672"/>
                </a:lnTo>
                <a:lnTo>
                  <a:pt x="974377" y="1422722"/>
                </a:lnTo>
                <a:lnTo>
                  <a:pt x="969618" y="1421773"/>
                </a:lnTo>
                <a:lnTo>
                  <a:pt x="965176" y="1419874"/>
                </a:lnTo>
                <a:lnTo>
                  <a:pt x="960735" y="1417659"/>
                </a:lnTo>
                <a:lnTo>
                  <a:pt x="956928" y="1415443"/>
                </a:lnTo>
                <a:lnTo>
                  <a:pt x="952803" y="1412595"/>
                </a:lnTo>
                <a:lnTo>
                  <a:pt x="949631" y="1409430"/>
                </a:lnTo>
                <a:lnTo>
                  <a:pt x="946141" y="1405632"/>
                </a:lnTo>
                <a:lnTo>
                  <a:pt x="943286" y="1402151"/>
                </a:lnTo>
                <a:lnTo>
                  <a:pt x="941065" y="1398037"/>
                </a:lnTo>
                <a:lnTo>
                  <a:pt x="938844" y="1393923"/>
                </a:lnTo>
                <a:lnTo>
                  <a:pt x="937258" y="1389492"/>
                </a:lnTo>
                <a:lnTo>
                  <a:pt x="935989" y="1384745"/>
                </a:lnTo>
                <a:lnTo>
                  <a:pt x="935355" y="1379681"/>
                </a:lnTo>
                <a:lnTo>
                  <a:pt x="935037" y="1374934"/>
                </a:lnTo>
                <a:lnTo>
                  <a:pt x="935355" y="1369870"/>
                </a:lnTo>
                <a:lnTo>
                  <a:pt x="935989" y="1364807"/>
                </a:lnTo>
                <a:lnTo>
                  <a:pt x="937258" y="1360059"/>
                </a:lnTo>
                <a:lnTo>
                  <a:pt x="938844" y="1355629"/>
                </a:lnTo>
                <a:lnTo>
                  <a:pt x="940748" y="1351198"/>
                </a:lnTo>
                <a:lnTo>
                  <a:pt x="943286" y="1347400"/>
                </a:lnTo>
                <a:lnTo>
                  <a:pt x="946141" y="1343286"/>
                </a:lnTo>
                <a:lnTo>
                  <a:pt x="949631" y="1340121"/>
                </a:lnTo>
                <a:lnTo>
                  <a:pt x="952803" y="1336640"/>
                </a:lnTo>
                <a:lnTo>
                  <a:pt x="956928" y="1333792"/>
                </a:lnTo>
                <a:lnTo>
                  <a:pt x="960735" y="1331260"/>
                </a:lnTo>
                <a:lnTo>
                  <a:pt x="965176" y="1329361"/>
                </a:lnTo>
                <a:lnTo>
                  <a:pt x="969618" y="1327779"/>
                </a:lnTo>
                <a:lnTo>
                  <a:pt x="974377" y="1326513"/>
                </a:lnTo>
                <a:lnTo>
                  <a:pt x="979453" y="1325880"/>
                </a:lnTo>
                <a:lnTo>
                  <a:pt x="984211" y="1325563"/>
                </a:lnTo>
                <a:close/>
                <a:moveTo>
                  <a:pt x="369286" y="1074738"/>
                </a:moveTo>
                <a:lnTo>
                  <a:pt x="887697" y="1074738"/>
                </a:lnTo>
                <a:lnTo>
                  <a:pt x="894368" y="1075056"/>
                </a:lnTo>
                <a:lnTo>
                  <a:pt x="901356" y="1076008"/>
                </a:lnTo>
                <a:lnTo>
                  <a:pt x="908027" y="1077278"/>
                </a:lnTo>
                <a:lnTo>
                  <a:pt x="914063" y="1079183"/>
                </a:lnTo>
                <a:lnTo>
                  <a:pt x="920098" y="1081406"/>
                </a:lnTo>
                <a:lnTo>
                  <a:pt x="925816" y="1084263"/>
                </a:lnTo>
                <a:lnTo>
                  <a:pt x="930898" y="1087438"/>
                </a:lnTo>
                <a:lnTo>
                  <a:pt x="935663" y="1090931"/>
                </a:lnTo>
                <a:lnTo>
                  <a:pt x="940110" y="1094741"/>
                </a:lnTo>
                <a:lnTo>
                  <a:pt x="944240" y="1099186"/>
                </a:lnTo>
                <a:lnTo>
                  <a:pt x="947416" y="1103948"/>
                </a:lnTo>
                <a:lnTo>
                  <a:pt x="950275" y="1108711"/>
                </a:lnTo>
                <a:lnTo>
                  <a:pt x="952499" y="1113791"/>
                </a:lnTo>
                <a:lnTo>
                  <a:pt x="954405" y="1118871"/>
                </a:lnTo>
                <a:lnTo>
                  <a:pt x="955358" y="1124903"/>
                </a:lnTo>
                <a:lnTo>
                  <a:pt x="955675" y="1130301"/>
                </a:lnTo>
                <a:lnTo>
                  <a:pt x="955358" y="1136016"/>
                </a:lnTo>
                <a:lnTo>
                  <a:pt x="954405" y="1141413"/>
                </a:lnTo>
                <a:lnTo>
                  <a:pt x="952499" y="1147128"/>
                </a:lnTo>
                <a:lnTo>
                  <a:pt x="950275" y="1152208"/>
                </a:lnTo>
                <a:lnTo>
                  <a:pt x="947416" y="1156971"/>
                </a:lnTo>
                <a:lnTo>
                  <a:pt x="944240" y="1161098"/>
                </a:lnTo>
                <a:lnTo>
                  <a:pt x="940110" y="1165543"/>
                </a:lnTo>
                <a:lnTo>
                  <a:pt x="935663" y="1169671"/>
                </a:lnTo>
                <a:lnTo>
                  <a:pt x="930898" y="1173163"/>
                </a:lnTo>
                <a:lnTo>
                  <a:pt x="925816" y="1176656"/>
                </a:lnTo>
                <a:lnTo>
                  <a:pt x="920098" y="1179196"/>
                </a:lnTo>
                <a:lnTo>
                  <a:pt x="914063" y="1181736"/>
                </a:lnTo>
                <a:lnTo>
                  <a:pt x="908027" y="1183323"/>
                </a:lnTo>
                <a:lnTo>
                  <a:pt x="901356" y="1184593"/>
                </a:lnTo>
                <a:lnTo>
                  <a:pt x="894368" y="1185546"/>
                </a:lnTo>
                <a:lnTo>
                  <a:pt x="887697" y="1185863"/>
                </a:lnTo>
                <a:lnTo>
                  <a:pt x="369286" y="1185863"/>
                </a:lnTo>
                <a:lnTo>
                  <a:pt x="362615" y="1185546"/>
                </a:lnTo>
                <a:lnTo>
                  <a:pt x="355944" y="1184593"/>
                </a:lnTo>
                <a:lnTo>
                  <a:pt x="349273" y="1183323"/>
                </a:lnTo>
                <a:lnTo>
                  <a:pt x="343238" y="1181736"/>
                </a:lnTo>
                <a:lnTo>
                  <a:pt x="337203" y="1179196"/>
                </a:lnTo>
                <a:lnTo>
                  <a:pt x="331485" y="1176656"/>
                </a:lnTo>
                <a:lnTo>
                  <a:pt x="326402" y="1173163"/>
                </a:lnTo>
                <a:lnTo>
                  <a:pt x="321637" y="1169671"/>
                </a:lnTo>
                <a:lnTo>
                  <a:pt x="317190" y="1165543"/>
                </a:lnTo>
                <a:lnTo>
                  <a:pt x="313378" y="1161098"/>
                </a:lnTo>
                <a:lnTo>
                  <a:pt x="309884" y="1156971"/>
                </a:lnTo>
                <a:lnTo>
                  <a:pt x="307025" y="1152208"/>
                </a:lnTo>
                <a:lnTo>
                  <a:pt x="304802" y="1147128"/>
                </a:lnTo>
                <a:lnTo>
                  <a:pt x="302896" y="1141413"/>
                </a:lnTo>
                <a:lnTo>
                  <a:pt x="301943" y="1136016"/>
                </a:lnTo>
                <a:lnTo>
                  <a:pt x="301625" y="1130301"/>
                </a:lnTo>
                <a:lnTo>
                  <a:pt x="301943" y="1124903"/>
                </a:lnTo>
                <a:lnTo>
                  <a:pt x="302896" y="1119188"/>
                </a:lnTo>
                <a:lnTo>
                  <a:pt x="304802" y="1113791"/>
                </a:lnTo>
                <a:lnTo>
                  <a:pt x="307025" y="1108711"/>
                </a:lnTo>
                <a:lnTo>
                  <a:pt x="309884" y="1103948"/>
                </a:lnTo>
                <a:lnTo>
                  <a:pt x="313378" y="1099186"/>
                </a:lnTo>
                <a:lnTo>
                  <a:pt x="317190" y="1094741"/>
                </a:lnTo>
                <a:lnTo>
                  <a:pt x="321637" y="1091248"/>
                </a:lnTo>
                <a:lnTo>
                  <a:pt x="326402" y="1087438"/>
                </a:lnTo>
                <a:lnTo>
                  <a:pt x="331485" y="1084263"/>
                </a:lnTo>
                <a:lnTo>
                  <a:pt x="337203" y="1081406"/>
                </a:lnTo>
                <a:lnTo>
                  <a:pt x="343238" y="1079183"/>
                </a:lnTo>
                <a:lnTo>
                  <a:pt x="349273" y="1077278"/>
                </a:lnTo>
                <a:lnTo>
                  <a:pt x="355944" y="1076008"/>
                </a:lnTo>
                <a:lnTo>
                  <a:pt x="362615" y="1075056"/>
                </a:lnTo>
                <a:lnTo>
                  <a:pt x="369286" y="1074738"/>
                </a:lnTo>
                <a:close/>
                <a:moveTo>
                  <a:pt x="1261435" y="965200"/>
                </a:moveTo>
                <a:lnTo>
                  <a:pt x="1264624" y="965200"/>
                </a:lnTo>
                <a:lnTo>
                  <a:pt x="1267814" y="965200"/>
                </a:lnTo>
                <a:lnTo>
                  <a:pt x="1271322" y="965838"/>
                </a:lnTo>
                <a:lnTo>
                  <a:pt x="1275149" y="967114"/>
                </a:lnTo>
                <a:lnTo>
                  <a:pt x="1278977" y="968390"/>
                </a:lnTo>
                <a:lnTo>
                  <a:pt x="1282804" y="969984"/>
                </a:lnTo>
                <a:lnTo>
                  <a:pt x="1290777" y="973811"/>
                </a:lnTo>
                <a:lnTo>
                  <a:pt x="1298113" y="978277"/>
                </a:lnTo>
                <a:lnTo>
                  <a:pt x="1304491" y="982742"/>
                </a:lnTo>
                <a:lnTo>
                  <a:pt x="1308637" y="986250"/>
                </a:lnTo>
                <a:lnTo>
                  <a:pt x="1312784" y="990715"/>
                </a:lnTo>
                <a:lnTo>
                  <a:pt x="1317249" y="997094"/>
                </a:lnTo>
                <a:lnTo>
                  <a:pt x="1321395" y="1004429"/>
                </a:lnTo>
                <a:lnTo>
                  <a:pt x="1325222" y="1012403"/>
                </a:lnTo>
                <a:lnTo>
                  <a:pt x="1326817" y="1016549"/>
                </a:lnTo>
                <a:lnTo>
                  <a:pt x="1328092" y="1020057"/>
                </a:lnTo>
                <a:lnTo>
                  <a:pt x="1329368" y="1024203"/>
                </a:lnTo>
                <a:lnTo>
                  <a:pt x="1330006" y="1027711"/>
                </a:lnTo>
                <a:lnTo>
                  <a:pt x="1330325" y="1030901"/>
                </a:lnTo>
                <a:lnTo>
                  <a:pt x="1330006" y="1034090"/>
                </a:lnTo>
                <a:lnTo>
                  <a:pt x="1329368" y="1036004"/>
                </a:lnTo>
                <a:lnTo>
                  <a:pt x="1327774" y="1038236"/>
                </a:lnTo>
                <a:lnTo>
                  <a:pt x="1228904" y="1099472"/>
                </a:lnTo>
                <a:lnTo>
                  <a:pt x="1226990" y="1101066"/>
                </a:lnTo>
                <a:lnTo>
                  <a:pt x="1225396" y="1102342"/>
                </a:lnTo>
                <a:lnTo>
                  <a:pt x="1223163" y="1103618"/>
                </a:lnTo>
                <a:lnTo>
                  <a:pt x="1220930" y="1104575"/>
                </a:lnTo>
                <a:lnTo>
                  <a:pt x="1219017" y="1105213"/>
                </a:lnTo>
                <a:lnTo>
                  <a:pt x="1216784" y="1105850"/>
                </a:lnTo>
                <a:lnTo>
                  <a:pt x="1212000" y="1106488"/>
                </a:lnTo>
                <a:lnTo>
                  <a:pt x="1207854" y="1105850"/>
                </a:lnTo>
                <a:lnTo>
                  <a:pt x="1205622" y="1105213"/>
                </a:lnTo>
                <a:lnTo>
                  <a:pt x="1203389" y="1104575"/>
                </a:lnTo>
                <a:lnTo>
                  <a:pt x="1201475" y="1103618"/>
                </a:lnTo>
                <a:lnTo>
                  <a:pt x="1199243" y="1102342"/>
                </a:lnTo>
                <a:lnTo>
                  <a:pt x="1197329" y="1101066"/>
                </a:lnTo>
                <a:lnTo>
                  <a:pt x="1195735" y="1099472"/>
                </a:lnTo>
                <a:lnTo>
                  <a:pt x="1194140" y="1097558"/>
                </a:lnTo>
                <a:lnTo>
                  <a:pt x="1192864" y="1095963"/>
                </a:lnTo>
                <a:lnTo>
                  <a:pt x="1191588" y="1093731"/>
                </a:lnTo>
                <a:lnTo>
                  <a:pt x="1190632" y="1091817"/>
                </a:lnTo>
                <a:lnTo>
                  <a:pt x="1189356" y="1087352"/>
                </a:lnTo>
                <a:lnTo>
                  <a:pt x="1189037" y="1082887"/>
                </a:lnTo>
                <a:lnTo>
                  <a:pt x="1189356" y="1078741"/>
                </a:lnTo>
                <a:lnTo>
                  <a:pt x="1190632" y="1074276"/>
                </a:lnTo>
                <a:lnTo>
                  <a:pt x="1191588" y="1072043"/>
                </a:lnTo>
                <a:lnTo>
                  <a:pt x="1192864" y="1070130"/>
                </a:lnTo>
                <a:lnTo>
                  <a:pt x="1194140" y="1068535"/>
                </a:lnTo>
                <a:lnTo>
                  <a:pt x="1195735" y="1066621"/>
                </a:lnTo>
                <a:lnTo>
                  <a:pt x="1257289" y="967433"/>
                </a:lnTo>
                <a:lnTo>
                  <a:pt x="1258884" y="965838"/>
                </a:lnTo>
                <a:lnTo>
                  <a:pt x="1261435" y="965200"/>
                </a:lnTo>
                <a:close/>
                <a:moveTo>
                  <a:pt x="346041" y="844550"/>
                </a:moveTo>
                <a:lnTo>
                  <a:pt x="350799" y="844550"/>
                </a:lnTo>
                <a:lnTo>
                  <a:pt x="658851" y="844550"/>
                </a:lnTo>
                <a:lnTo>
                  <a:pt x="663927" y="844550"/>
                </a:lnTo>
                <a:lnTo>
                  <a:pt x="669003" y="845185"/>
                </a:lnTo>
                <a:lnTo>
                  <a:pt x="673762" y="846773"/>
                </a:lnTo>
                <a:lnTo>
                  <a:pt x="678204" y="848043"/>
                </a:lnTo>
                <a:lnTo>
                  <a:pt x="682645" y="850265"/>
                </a:lnTo>
                <a:lnTo>
                  <a:pt x="686452" y="852805"/>
                </a:lnTo>
                <a:lnTo>
                  <a:pt x="690259" y="855345"/>
                </a:lnTo>
                <a:lnTo>
                  <a:pt x="693749" y="858838"/>
                </a:lnTo>
                <a:lnTo>
                  <a:pt x="697239" y="862330"/>
                </a:lnTo>
                <a:lnTo>
                  <a:pt x="699777" y="865823"/>
                </a:lnTo>
                <a:lnTo>
                  <a:pt x="702315" y="869950"/>
                </a:lnTo>
                <a:lnTo>
                  <a:pt x="704218" y="874395"/>
                </a:lnTo>
                <a:lnTo>
                  <a:pt x="705804" y="879158"/>
                </a:lnTo>
                <a:lnTo>
                  <a:pt x="707391" y="883920"/>
                </a:lnTo>
                <a:lnTo>
                  <a:pt x="708025" y="888683"/>
                </a:lnTo>
                <a:lnTo>
                  <a:pt x="708025" y="893763"/>
                </a:lnTo>
                <a:lnTo>
                  <a:pt x="708025" y="898843"/>
                </a:lnTo>
                <a:lnTo>
                  <a:pt x="707391" y="903605"/>
                </a:lnTo>
                <a:lnTo>
                  <a:pt x="705804" y="908368"/>
                </a:lnTo>
                <a:lnTo>
                  <a:pt x="704218" y="912495"/>
                </a:lnTo>
                <a:lnTo>
                  <a:pt x="702315" y="916940"/>
                </a:lnTo>
                <a:lnTo>
                  <a:pt x="699777" y="921068"/>
                </a:lnTo>
                <a:lnTo>
                  <a:pt x="697239" y="924878"/>
                </a:lnTo>
                <a:lnTo>
                  <a:pt x="693749" y="928370"/>
                </a:lnTo>
                <a:lnTo>
                  <a:pt x="690259" y="931545"/>
                </a:lnTo>
                <a:lnTo>
                  <a:pt x="686452" y="934403"/>
                </a:lnTo>
                <a:lnTo>
                  <a:pt x="682645" y="936943"/>
                </a:lnTo>
                <a:lnTo>
                  <a:pt x="678204" y="938848"/>
                </a:lnTo>
                <a:lnTo>
                  <a:pt x="673762" y="940753"/>
                </a:lnTo>
                <a:lnTo>
                  <a:pt x="669003" y="941705"/>
                </a:lnTo>
                <a:lnTo>
                  <a:pt x="663927" y="942658"/>
                </a:lnTo>
                <a:lnTo>
                  <a:pt x="658851" y="942975"/>
                </a:lnTo>
                <a:lnTo>
                  <a:pt x="350799" y="942975"/>
                </a:lnTo>
                <a:lnTo>
                  <a:pt x="346041" y="942658"/>
                </a:lnTo>
                <a:lnTo>
                  <a:pt x="340965" y="941705"/>
                </a:lnTo>
                <a:lnTo>
                  <a:pt x="336206" y="940753"/>
                </a:lnTo>
                <a:lnTo>
                  <a:pt x="331764" y="938848"/>
                </a:lnTo>
                <a:lnTo>
                  <a:pt x="327323" y="936943"/>
                </a:lnTo>
                <a:lnTo>
                  <a:pt x="323516" y="934403"/>
                </a:lnTo>
                <a:lnTo>
                  <a:pt x="319391" y="931545"/>
                </a:lnTo>
                <a:lnTo>
                  <a:pt x="316219" y="928370"/>
                </a:lnTo>
                <a:lnTo>
                  <a:pt x="312729" y="924878"/>
                </a:lnTo>
                <a:lnTo>
                  <a:pt x="309874" y="921068"/>
                </a:lnTo>
                <a:lnTo>
                  <a:pt x="307653" y="916940"/>
                </a:lnTo>
                <a:lnTo>
                  <a:pt x="305432" y="912495"/>
                </a:lnTo>
                <a:lnTo>
                  <a:pt x="303846" y="908368"/>
                </a:lnTo>
                <a:lnTo>
                  <a:pt x="302577" y="903605"/>
                </a:lnTo>
                <a:lnTo>
                  <a:pt x="301943" y="898843"/>
                </a:lnTo>
                <a:lnTo>
                  <a:pt x="301625" y="893763"/>
                </a:lnTo>
                <a:lnTo>
                  <a:pt x="301943" y="888683"/>
                </a:lnTo>
                <a:lnTo>
                  <a:pt x="302577" y="883920"/>
                </a:lnTo>
                <a:lnTo>
                  <a:pt x="303846" y="879158"/>
                </a:lnTo>
                <a:lnTo>
                  <a:pt x="305432" y="874395"/>
                </a:lnTo>
                <a:lnTo>
                  <a:pt x="307336" y="869950"/>
                </a:lnTo>
                <a:lnTo>
                  <a:pt x="309874" y="865823"/>
                </a:lnTo>
                <a:lnTo>
                  <a:pt x="312729" y="862330"/>
                </a:lnTo>
                <a:lnTo>
                  <a:pt x="316219" y="858838"/>
                </a:lnTo>
                <a:lnTo>
                  <a:pt x="319391" y="855345"/>
                </a:lnTo>
                <a:lnTo>
                  <a:pt x="323516" y="852805"/>
                </a:lnTo>
                <a:lnTo>
                  <a:pt x="327323" y="850265"/>
                </a:lnTo>
                <a:lnTo>
                  <a:pt x="331764" y="848043"/>
                </a:lnTo>
                <a:lnTo>
                  <a:pt x="336206" y="846773"/>
                </a:lnTo>
                <a:lnTo>
                  <a:pt x="340965" y="845185"/>
                </a:lnTo>
                <a:lnTo>
                  <a:pt x="346041" y="844550"/>
                </a:lnTo>
                <a:close/>
                <a:moveTo>
                  <a:pt x="344144" y="590550"/>
                </a:moveTo>
                <a:lnTo>
                  <a:pt x="960782" y="590550"/>
                </a:lnTo>
                <a:lnTo>
                  <a:pt x="966812" y="591185"/>
                </a:lnTo>
                <a:lnTo>
                  <a:pt x="973159" y="592138"/>
                </a:lnTo>
                <a:lnTo>
                  <a:pt x="978871" y="593725"/>
                </a:lnTo>
                <a:lnTo>
                  <a:pt x="984584" y="595630"/>
                </a:lnTo>
                <a:lnTo>
                  <a:pt x="990296" y="598488"/>
                </a:lnTo>
                <a:lnTo>
                  <a:pt x="995374" y="601345"/>
                </a:lnTo>
                <a:lnTo>
                  <a:pt x="1000135" y="604838"/>
                </a:lnTo>
                <a:lnTo>
                  <a:pt x="1004260" y="608965"/>
                </a:lnTo>
                <a:lnTo>
                  <a:pt x="1008386" y="613410"/>
                </a:lnTo>
                <a:lnTo>
                  <a:pt x="1011560" y="617855"/>
                </a:lnTo>
                <a:lnTo>
                  <a:pt x="1015051" y="623253"/>
                </a:lnTo>
                <a:lnTo>
                  <a:pt x="1017590" y="628650"/>
                </a:lnTo>
                <a:lnTo>
                  <a:pt x="1019811" y="634048"/>
                </a:lnTo>
                <a:lnTo>
                  <a:pt x="1021081" y="639763"/>
                </a:lnTo>
                <a:lnTo>
                  <a:pt x="1021715" y="646113"/>
                </a:lnTo>
                <a:lnTo>
                  <a:pt x="1022350" y="652145"/>
                </a:lnTo>
                <a:lnTo>
                  <a:pt x="1021715" y="658813"/>
                </a:lnTo>
                <a:lnTo>
                  <a:pt x="1021081" y="664528"/>
                </a:lnTo>
                <a:lnTo>
                  <a:pt x="1019811" y="670878"/>
                </a:lnTo>
                <a:lnTo>
                  <a:pt x="1017590" y="676275"/>
                </a:lnTo>
                <a:lnTo>
                  <a:pt x="1015051" y="681673"/>
                </a:lnTo>
                <a:lnTo>
                  <a:pt x="1011560" y="686753"/>
                </a:lnTo>
                <a:lnTo>
                  <a:pt x="1008386" y="691515"/>
                </a:lnTo>
                <a:lnTo>
                  <a:pt x="1004260" y="695960"/>
                </a:lnTo>
                <a:lnTo>
                  <a:pt x="1000135" y="700088"/>
                </a:lnTo>
                <a:lnTo>
                  <a:pt x="995374" y="703580"/>
                </a:lnTo>
                <a:lnTo>
                  <a:pt x="990296" y="706438"/>
                </a:lnTo>
                <a:lnTo>
                  <a:pt x="984584" y="708978"/>
                </a:lnTo>
                <a:lnTo>
                  <a:pt x="978871" y="711200"/>
                </a:lnTo>
                <a:lnTo>
                  <a:pt x="973159" y="712788"/>
                </a:lnTo>
                <a:lnTo>
                  <a:pt x="966812" y="713740"/>
                </a:lnTo>
                <a:lnTo>
                  <a:pt x="960782" y="714375"/>
                </a:lnTo>
                <a:lnTo>
                  <a:pt x="344144" y="714375"/>
                </a:lnTo>
                <a:lnTo>
                  <a:pt x="338114" y="713740"/>
                </a:lnTo>
                <a:lnTo>
                  <a:pt x="331767" y="712788"/>
                </a:lnTo>
                <a:lnTo>
                  <a:pt x="326054" y="711200"/>
                </a:lnTo>
                <a:lnTo>
                  <a:pt x="320342" y="708978"/>
                </a:lnTo>
                <a:lnTo>
                  <a:pt x="314946" y="706438"/>
                </a:lnTo>
                <a:lnTo>
                  <a:pt x="309869" y="703580"/>
                </a:lnTo>
                <a:lnTo>
                  <a:pt x="305108" y="700088"/>
                </a:lnTo>
                <a:lnTo>
                  <a:pt x="300982" y="695960"/>
                </a:lnTo>
                <a:lnTo>
                  <a:pt x="296857" y="691515"/>
                </a:lnTo>
                <a:lnTo>
                  <a:pt x="293366" y="686753"/>
                </a:lnTo>
                <a:lnTo>
                  <a:pt x="290192" y="681673"/>
                </a:lnTo>
                <a:lnTo>
                  <a:pt x="287653" y="676275"/>
                </a:lnTo>
                <a:lnTo>
                  <a:pt x="285432" y="670878"/>
                </a:lnTo>
                <a:lnTo>
                  <a:pt x="284162" y="664528"/>
                </a:lnTo>
                <a:lnTo>
                  <a:pt x="282893" y="658813"/>
                </a:lnTo>
                <a:lnTo>
                  <a:pt x="282575" y="652145"/>
                </a:lnTo>
                <a:lnTo>
                  <a:pt x="282893" y="646113"/>
                </a:lnTo>
                <a:lnTo>
                  <a:pt x="284162" y="639763"/>
                </a:lnTo>
                <a:lnTo>
                  <a:pt x="285432" y="634048"/>
                </a:lnTo>
                <a:lnTo>
                  <a:pt x="287653" y="628650"/>
                </a:lnTo>
                <a:lnTo>
                  <a:pt x="290192" y="623253"/>
                </a:lnTo>
                <a:lnTo>
                  <a:pt x="293366" y="617855"/>
                </a:lnTo>
                <a:lnTo>
                  <a:pt x="296857" y="613410"/>
                </a:lnTo>
                <a:lnTo>
                  <a:pt x="300982" y="608965"/>
                </a:lnTo>
                <a:lnTo>
                  <a:pt x="305108" y="604838"/>
                </a:lnTo>
                <a:lnTo>
                  <a:pt x="309869" y="601345"/>
                </a:lnTo>
                <a:lnTo>
                  <a:pt x="314946" y="598488"/>
                </a:lnTo>
                <a:lnTo>
                  <a:pt x="320342" y="595630"/>
                </a:lnTo>
                <a:lnTo>
                  <a:pt x="326054" y="593725"/>
                </a:lnTo>
                <a:lnTo>
                  <a:pt x="331767" y="592138"/>
                </a:lnTo>
                <a:lnTo>
                  <a:pt x="338114" y="591185"/>
                </a:lnTo>
                <a:lnTo>
                  <a:pt x="344144" y="590550"/>
                </a:lnTo>
                <a:close/>
                <a:moveTo>
                  <a:pt x="1750865" y="411163"/>
                </a:moveTo>
                <a:lnTo>
                  <a:pt x="1754043" y="411481"/>
                </a:lnTo>
                <a:lnTo>
                  <a:pt x="1757540" y="411798"/>
                </a:lnTo>
                <a:lnTo>
                  <a:pt x="1760718" y="413068"/>
                </a:lnTo>
                <a:lnTo>
                  <a:pt x="1764214" y="414021"/>
                </a:lnTo>
                <a:lnTo>
                  <a:pt x="1767710" y="414973"/>
                </a:lnTo>
                <a:lnTo>
                  <a:pt x="1770889" y="416878"/>
                </a:lnTo>
                <a:lnTo>
                  <a:pt x="1777563" y="421006"/>
                </a:lnTo>
                <a:lnTo>
                  <a:pt x="1784555" y="425768"/>
                </a:lnTo>
                <a:lnTo>
                  <a:pt x="1790912" y="431166"/>
                </a:lnTo>
                <a:lnTo>
                  <a:pt x="1797904" y="437198"/>
                </a:lnTo>
                <a:lnTo>
                  <a:pt x="1812207" y="451486"/>
                </a:lnTo>
                <a:lnTo>
                  <a:pt x="1827145" y="466408"/>
                </a:lnTo>
                <a:lnTo>
                  <a:pt x="1836680" y="476251"/>
                </a:lnTo>
                <a:lnTo>
                  <a:pt x="1851935" y="491173"/>
                </a:lnTo>
                <a:lnTo>
                  <a:pt x="1865920" y="505461"/>
                </a:lnTo>
                <a:lnTo>
                  <a:pt x="1872277" y="512446"/>
                </a:lnTo>
                <a:lnTo>
                  <a:pt x="1877680" y="519431"/>
                </a:lnTo>
                <a:lnTo>
                  <a:pt x="1882447" y="525781"/>
                </a:lnTo>
                <a:lnTo>
                  <a:pt x="1886579" y="532766"/>
                </a:lnTo>
                <a:lnTo>
                  <a:pt x="1888486" y="536258"/>
                </a:lnTo>
                <a:lnTo>
                  <a:pt x="1889439" y="539433"/>
                </a:lnTo>
                <a:lnTo>
                  <a:pt x="1891029" y="542608"/>
                </a:lnTo>
                <a:lnTo>
                  <a:pt x="1891664" y="546101"/>
                </a:lnTo>
                <a:lnTo>
                  <a:pt x="1891982" y="549593"/>
                </a:lnTo>
                <a:lnTo>
                  <a:pt x="1892300" y="552768"/>
                </a:lnTo>
                <a:lnTo>
                  <a:pt x="1892300" y="556261"/>
                </a:lnTo>
                <a:lnTo>
                  <a:pt x="1891664" y="559753"/>
                </a:lnTo>
                <a:lnTo>
                  <a:pt x="1891029" y="562928"/>
                </a:lnTo>
                <a:lnTo>
                  <a:pt x="1889757" y="566738"/>
                </a:lnTo>
                <a:lnTo>
                  <a:pt x="1888486" y="570231"/>
                </a:lnTo>
                <a:lnTo>
                  <a:pt x="1886261" y="574041"/>
                </a:lnTo>
                <a:lnTo>
                  <a:pt x="1884036" y="577533"/>
                </a:lnTo>
                <a:lnTo>
                  <a:pt x="1881176" y="581343"/>
                </a:lnTo>
                <a:lnTo>
                  <a:pt x="1877680" y="585153"/>
                </a:lnTo>
                <a:lnTo>
                  <a:pt x="1874184" y="588963"/>
                </a:lnTo>
                <a:lnTo>
                  <a:pt x="1476895" y="985838"/>
                </a:lnTo>
                <a:lnTo>
                  <a:pt x="1472763" y="989966"/>
                </a:lnTo>
                <a:lnTo>
                  <a:pt x="1468313" y="993458"/>
                </a:lnTo>
                <a:lnTo>
                  <a:pt x="1464182" y="996633"/>
                </a:lnTo>
                <a:lnTo>
                  <a:pt x="1459732" y="999808"/>
                </a:lnTo>
                <a:lnTo>
                  <a:pt x="1455282" y="1002348"/>
                </a:lnTo>
                <a:lnTo>
                  <a:pt x="1450515" y="1004888"/>
                </a:lnTo>
                <a:lnTo>
                  <a:pt x="1446065" y="1007111"/>
                </a:lnTo>
                <a:lnTo>
                  <a:pt x="1440980" y="1009016"/>
                </a:lnTo>
                <a:lnTo>
                  <a:pt x="1436212" y="1010921"/>
                </a:lnTo>
                <a:lnTo>
                  <a:pt x="1431445" y="1012826"/>
                </a:lnTo>
                <a:lnTo>
                  <a:pt x="1426360" y="1013778"/>
                </a:lnTo>
                <a:lnTo>
                  <a:pt x="1421274" y="1015366"/>
                </a:lnTo>
                <a:lnTo>
                  <a:pt x="1416507" y="1016001"/>
                </a:lnTo>
                <a:lnTo>
                  <a:pt x="1411422" y="1016953"/>
                </a:lnTo>
                <a:lnTo>
                  <a:pt x="1406336" y="1017271"/>
                </a:lnTo>
                <a:lnTo>
                  <a:pt x="1401569" y="1017588"/>
                </a:lnTo>
                <a:lnTo>
                  <a:pt x="1396484" y="1017588"/>
                </a:lnTo>
                <a:lnTo>
                  <a:pt x="1391716" y="1017271"/>
                </a:lnTo>
                <a:lnTo>
                  <a:pt x="1386949" y="1016953"/>
                </a:lnTo>
                <a:lnTo>
                  <a:pt x="1382499" y="1015683"/>
                </a:lnTo>
                <a:lnTo>
                  <a:pt x="1377731" y="1015048"/>
                </a:lnTo>
                <a:lnTo>
                  <a:pt x="1373282" y="1013461"/>
                </a:lnTo>
                <a:lnTo>
                  <a:pt x="1368832" y="1012191"/>
                </a:lnTo>
                <a:lnTo>
                  <a:pt x="1364700" y="1010286"/>
                </a:lnTo>
                <a:lnTo>
                  <a:pt x="1360886" y="1008063"/>
                </a:lnTo>
                <a:lnTo>
                  <a:pt x="1357072" y="1005523"/>
                </a:lnTo>
                <a:lnTo>
                  <a:pt x="1353576" y="1002983"/>
                </a:lnTo>
                <a:lnTo>
                  <a:pt x="1350080" y="1000126"/>
                </a:lnTo>
                <a:lnTo>
                  <a:pt x="1347220" y="996633"/>
                </a:lnTo>
                <a:lnTo>
                  <a:pt x="1344359" y="993458"/>
                </a:lnTo>
                <a:lnTo>
                  <a:pt x="1341817" y="989331"/>
                </a:lnTo>
                <a:lnTo>
                  <a:pt x="1339274" y="985521"/>
                </a:lnTo>
                <a:lnTo>
                  <a:pt x="1337367" y="981076"/>
                </a:lnTo>
                <a:lnTo>
                  <a:pt x="1335778" y="976313"/>
                </a:lnTo>
                <a:lnTo>
                  <a:pt x="1326561" y="967106"/>
                </a:lnTo>
                <a:lnTo>
                  <a:pt x="1322111" y="965518"/>
                </a:lnTo>
                <a:lnTo>
                  <a:pt x="1317979" y="963296"/>
                </a:lnTo>
                <a:lnTo>
                  <a:pt x="1314165" y="961073"/>
                </a:lnTo>
                <a:lnTo>
                  <a:pt x="1310351" y="958851"/>
                </a:lnTo>
                <a:lnTo>
                  <a:pt x="1307173" y="956311"/>
                </a:lnTo>
                <a:lnTo>
                  <a:pt x="1303995" y="953453"/>
                </a:lnTo>
                <a:lnTo>
                  <a:pt x="1301134" y="950913"/>
                </a:lnTo>
                <a:lnTo>
                  <a:pt x="1298274" y="948056"/>
                </a:lnTo>
                <a:lnTo>
                  <a:pt x="1295731" y="944563"/>
                </a:lnTo>
                <a:lnTo>
                  <a:pt x="1293824" y="941706"/>
                </a:lnTo>
                <a:lnTo>
                  <a:pt x="1291599" y="938531"/>
                </a:lnTo>
                <a:lnTo>
                  <a:pt x="1289692" y="935038"/>
                </a:lnTo>
                <a:lnTo>
                  <a:pt x="1288103" y="931546"/>
                </a:lnTo>
                <a:lnTo>
                  <a:pt x="1286832" y="928371"/>
                </a:lnTo>
                <a:lnTo>
                  <a:pt x="1284607" y="921068"/>
                </a:lnTo>
                <a:lnTo>
                  <a:pt x="1283336" y="913448"/>
                </a:lnTo>
                <a:lnTo>
                  <a:pt x="1282700" y="905511"/>
                </a:lnTo>
                <a:lnTo>
                  <a:pt x="1283018" y="897573"/>
                </a:lnTo>
                <a:lnTo>
                  <a:pt x="1283971" y="889953"/>
                </a:lnTo>
                <a:lnTo>
                  <a:pt x="1285560" y="882016"/>
                </a:lnTo>
                <a:lnTo>
                  <a:pt x="1287785" y="874078"/>
                </a:lnTo>
                <a:lnTo>
                  <a:pt x="1290646" y="866141"/>
                </a:lnTo>
                <a:lnTo>
                  <a:pt x="1294142" y="858521"/>
                </a:lnTo>
                <a:lnTo>
                  <a:pt x="1298909" y="849948"/>
                </a:lnTo>
                <a:lnTo>
                  <a:pt x="1304313" y="841376"/>
                </a:lnTo>
                <a:lnTo>
                  <a:pt x="1310351" y="833756"/>
                </a:lnTo>
                <a:lnTo>
                  <a:pt x="1317026" y="826136"/>
                </a:lnTo>
                <a:lnTo>
                  <a:pt x="1714315" y="429261"/>
                </a:lnTo>
                <a:lnTo>
                  <a:pt x="1718446" y="425768"/>
                </a:lnTo>
                <a:lnTo>
                  <a:pt x="1721943" y="422276"/>
                </a:lnTo>
                <a:lnTo>
                  <a:pt x="1726074" y="419736"/>
                </a:lnTo>
                <a:lnTo>
                  <a:pt x="1729571" y="417196"/>
                </a:lnTo>
                <a:lnTo>
                  <a:pt x="1733384" y="415608"/>
                </a:lnTo>
                <a:lnTo>
                  <a:pt x="1736881" y="414021"/>
                </a:lnTo>
                <a:lnTo>
                  <a:pt x="1740377" y="412433"/>
                </a:lnTo>
                <a:lnTo>
                  <a:pt x="1743873" y="411798"/>
                </a:lnTo>
                <a:lnTo>
                  <a:pt x="1747051" y="411481"/>
                </a:lnTo>
                <a:lnTo>
                  <a:pt x="1750865" y="411163"/>
                </a:lnTo>
                <a:close/>
                <a:moveTo>
                  <a:pt x="198373" y="319088"/>
                </a:moveTo>
                <a:lnTo>
                  <a:pt x="1557783" y="319088"/>
                </a:lnTo>
                <a:lnTo>
                  <a:pt x="1453042" y="423822"/>
                </a:lnTo>
                <a:lnTo>
                  <a:pt x="315492" y="423822"/>
                </a:lnTo>
                <a:lnTo>
                  <a:pt x="305336" y="424140"/>
                </a:lnTo>
                <a:lnTo>
                  <a:pt x="295179" y="424774"/>
                </a:lnTo>
                <a:lnTo>
                  <a:pt x="285340" y="426361"/>
                </a:lnTo>
                <a:lnTo>
                  <a:pt x="275500" y="427631"/>
                </a:lnTo>
                <a:lnTo>
                  <a:pt x="265979" y="429852"/>
                </a:lnTo>
                <a:lnTo>
                  <a:pt x="256457" y="433026"/>
                </a:lnTo>
                <a:lnTo>
                  <a:pt x="247570" y="435882"/>
                </a:lnTo>
                <a:lnTo>
                  <a:pt x="238365" y="439374"/>
                </a:lnTo>
                <a:lnTo>
                  <a:pt x="229478" y="443499"/>
                </a:lnTo>
                <a:lnTo>
                  <a:pt x="221226" y="447943"/>
                </a:lnTo>
                <a:lnTo>
                  <a:pt x="212973" y="452703"/>
                </a:lnTo>
                <a:lnTo>
                  <a:pt x="204721" y="457781"/>
                </a:lnTo>
                <a:lnTo>
                  <a:pt x="196786" y="463494"/>
                </a:lnTo>
                <a:lnTo>
                  <a:pt x="189486" y="469207"/>
                </a:lnTo>
                <a:lnTo>
                  <a:pt x="182186" y="475554"/>
                </a:lnTo>
                <a:lnTo>
                  <a:pt x="175203" y="481902"/>
                </a:lnTo>
                <a:lnTo>
                  <a:pt x="168855" y="488884"/>
                </a:lnTo>
                <a:lnTo>
                  <a:pt x="162507" y="496184"/>
                </a:lnTo>
                <a:lnTo>
                  <a:pt x="156794" y="503483"/>
                </a:lnTo>
                <a:lnTo>
                  <a:pt x="151398" y="511100"/>
                </a:lnTo>
                <a:lnTo>
                  <a:pt x="145685" y="519670"/>
                </a:lnTo>
                <a:lnTo>
                  <a:pt x="140924" y="527604"/>
                </a:lnTo>
                <a:lnTo>
                  <a:pt x="136798" y="536490"/>
                </a:lnTo>
                <a:lnTo>
                  <a:pt x="132672" y="545060"/>
                </a:lnTo>
                <a:lnTo>
                  <a:pt x="129498" y="554263"/>
                </a:lnTo>
                <a:lnTo>
                  <a:pt x="126007" y="563150"/>
                </a:lnTo>
                <a:lnTo>
                  <a:pt x="123468" y="572671"/>
                </a:lnTo>
                <a:lnTo>
                  <a:pt x="121246" y="582193"/>
                </a:lnTo>
                <a:lnTo>
                  <a:pt x="119659" y="592031"/>
                </a:lnTo>
                <a:lnTo>
                  <a:pt x="118072" y="601870"/>
                </a:lnTo>
                <a:lnTo>
                  <a:pt x="117437" y="612026"/>
                </a:lnTo>
                <a:lnTo>
                  <a:pt x="117437" y="622182"/>
                </a:lnTo>
                <a:lnTo>
                  <a:pt x="117437" y="1633658"/>
                </a:lnTo>
                <a:lnTo>
                  <a:pt x="117437" y="1643814"/>
                </a:lnTo>
                <a:lnTo>
                  <a:pt x="118072" y="1653970"/>
                </a:lnTo>
                <a:lnTo>
                  <a:pt x="119659" y="1663808"/>
                </a:lnTo>
                <a:lnTo>
                  <a:pt x="121246" y="1673647"/>
                </a:lnTo>
                <a:lnTo>
                  <a:pt x="123468" y="1683168"/>
                </a:lnTo>
                <a:lnTo>
                  <a:pt x="126007" y="1692689"/>
                </a:lnTo>
                <a:lnTo>
                  <a:pt x="129498" y="1701576"/>
                </a:lnTo>
                <a:lnTo>
                  <a:pt x="132672" y="1710780"/>
                </a:lnTo>
                <a:lnTo>
                  <a:pt x="136798" y="1719666"/>
                </a:lnTo>
                <a:lnTo>
                  <a:pt x="140924" y="1728235"/>
                </a:lnTo>
                <a:lnTo>
                  <a:pt x="145685" y="1736170"/>
                </a:lnTo>
                <a:lnTo>
                  <a:pt x="151398" y="1744739"/>
                </a:lnTo>
                <a:lnTo>
                  <a:pt x="156794" y="1752356"/>
                </a:lnTo>
                <a:lnTo>
                  <a:pt x="162507" y="1759656"/>
                </a:lnTo>
                <a:lnTo>
                  <a:pt x="168855" y="1766955"/>
                </a:lnTo>
                <a:lnTo>
                  <a:pt x="175203" y="1773938"/>
                </a:lnTo>
                <a:lnTo>
                  <a:pt x="182186" y="1780285"/>
                </a:lnTo>
                <a:lnTo>
                  <a:pt x="189486" y="1786633"/>
                </a:lnTo>
                <a:lnTo>
                  <a:pt x="196786" y="1792345"/>
                </a:lnTo>
                <a:lnTo>
                  <a:pt x="204721" y="1798375"/>
                </a:lnTo>
                <a:lnTo>
                  <a:pt x="212973" y="1803453"/>
                </a:lnTo>
                <a:lnTo>
                  <a:pt x="221226" y="1808214"/>
                </a:lnTo>
                <a:lnTo>
                  <a:pt x="229478" y="1812340"/>
                </a:lnTo>
                <a:lnTo>
                  <a:pt x="238365" y="1816466"/>
                </a:lnTo>
                <a:lnTo>
                  <a:pt x="247570" y="1819640"/>
                </a:lnTo>
                <a:lnTo>
                  <a:pt x="256457" y="1823131"/>
                </a:lnTo>
                <a:lnTo>
                  <a:pt x="265979" y="1825670"/>
                </a:lnTo>
                <a:lnTo>
                  <a:pt x="275500" y="1827891"/>
                </a:lnTo>
                <a:lnTo>
                  <a:pt x="285340" y="1829478"/>
                </a:lnTo>
                <a:lnTo>
                  <a:pt x="295179" y="1831065"/>
                </a:lnTo>
                <a:lnTo>
                  <a:pt x="305336" y="1831700"/>
                </a:lnTo>
                <a:lnTo>
                  <a:pt x="315492" y="1831700"/>
                </a:lnTo>
                <a:lnTo>
                  <a:pt x="1632371" y="1831700"/>
                </a:lnTo>
                <a:lnTo>
                  <a:pt x="1642527" y="1831700"/>
                </a:lnTo>
                <a:lnTo>
                  <a:pt x="1652367" y="1831065"/>
                </a:lnTo>
                <a:lnTo>
                  <a:pt x="1662523" y="1829478"/>
                </a:lnTo>
                <a:lnTo>
                  <a:pt x="1672045" y="1827891"/>
                </a:lnTo>
                <a:lnTo>
                  <a:pt x="1681885" y="1825670"/>
                </a:lnTo>
                <a:lnTo>
                  <a:pt x="1691089" y="1823131"/>
                </a:lnTo>
                <a:lnTo>
                  <a:pt x="1700611" y="1819640"/>
                </a:lnTo>
                <a:lnTo>
                  <a:pt x="1709181" y="1816466"/>
                </a:lnTo>
                <a:lnTo>
                  <a:pt x="1718385" y="1812340"/>
                </a:lnTo>
                <a:lnTo>
                  <a:pt x="1726637" y="1808214"/>
                </a:lnTo>
                <a:lnTo>
                  <a:pt x="1735207" y="1803453"/>
                </a:lnTo>
                <a:lnTo>
                  <a:pt x="1743142" y="1798375"/>
                </a:lnTo>
                <a:lnTo>
                  <a:pt x="1750760" y="1792345"/>
                </a:lnTo>
                <a:lnTo>
                  <a:pt x="1758377" y="1786633"/>
                </a:lnTo>
                <a:lnTo>
                  <a:pt x="1765677" y="1780285"/>
                </a:lnTo>
                <a:lnTo>
                  <a:pt x="1772660" y="1773938"/>
                </a:lnTo>
                <a:lnTo>
                  <a:pt x="1779325" y="1766955"/>
                </a:lnTo>
                <a:lnTo>
                  <a:pt x="1785356" y="1759973"/>
                </a:lnTo>
                <a:lnTo>
                  <a:pt x="1791069" y="1752356"/>
                </a:lnTo>
                <a:lnTo>
                  <a:pt x="1796782" y="1744739"/>
                </a:lnTo>
                <a:lnTo>
                  <a:pt x="1801861" y="1736805"/>
                </a:lnTo>
                <a:lnTo>
                  <a:pt x="1806621" y="1728235"/>
                </a:lnTo>
                <a:lnTo>
                  <a:pt x="1810748" y="1719666"/>
                </a:lnTo>
                <a:lnTo>
                  <a:pt x="1814874" y="1710780"/>
                </a:lnTo>
                <a:lnTo>
                  <a:pt x="1818683" y="1702211"/>
                </a:lnTo>
                <a:lnTo>
                  <a:pt x="1821857" y="1692689"/>
                </a:lnTo>
                <a:lnTo>
                  <a:pt x="1824396" y="1683168"/>
                </a:lnTo>
                <a:lnTo>
                  <a:pt x="1826617" y="1673647"/>
                </a:lnTo>
                <a:lnTo>
                  <a:pt x="1828522" y="1663808"/>
                </a:lnTo>
                <a:lnTo>
                  <a:pt x="1829474" y="1653970"/>
                </a:lnTo>
                <a:lnTo>
                  <a:pt x="1830109" y="1643814"/>
                </a:lnTo>
                <a:lnTo>
                  <a:pt x="1830426" y="1633658"/>
                </a:lnTo>
                <a:lnTo>
                  <a:pt x="1830426" y="1113162"/>
                </a:lnTo>
                <a:lnTo>
                  <a:pt x="1830426" y="773570"/>
                </a:lnTo>
                <a:lnTo>
                  <a:pt x="1947863" y="656458"/>
                </a:lnTo>
                <a:lnTo>
                  <a:pt x="1947863" y="1738391"/>
                </a:lnTo>
                <a:lnTo>
                  <a:pt x="1947546" y="1748865"/>
                </a:lnTo>
                <a:lnTo>
                  <a:pt x="1946911" y="1758704"/>
                </a:lnTo>
                <a:lnTo>
                  <a:pt x="1945324" y="1768860"/>
                </a:lnTo>
                <a:lnTo>
                  <a:pt x="1943419" y="1778063"/>
                </a:lnTo>
                <a:lnTo>
                  <a:pt x="1941198" y="1787902"/>
                </a:lnTo>
                <a:lnTo>
                  <a:pt x="1938659" y="1797423"/>
                </a:lnTo>
                <a:lnTo>
                  <a:pt x="1935802" y="1806627"/>
                </a:lnTo>
                <a:lnTo>
                  <a:pt x="1932311" y="1815831"/>
                </a:lnTo>
                <a:lnTo>
                  <a:pt x="1928184" y="1824400"/>
                </a:lnTo>
                <a:lnTo>
                  <a:pt x="1923741" y="1832969"/>
                </a:lnTo>
                <a:lnTo>
                  <a:pt x="1918980" y="1841221"/>
                </a:lnTo>
                <a:lnTo>
                  <a:pt x="1913902" y="1849156"/>
                </a:lnTo>
                <a:lnTo>
                  <a:pt x="1908188" y="1856773"/>
                </a:lnTo>
                <a:lnTo>
                  <a:pt x="1902475" y="1864707"/>
                </a:lnTo>
                <a:lnTo>
                  <a:pt x="1896127" y="1871689"/>
                </a:lnTo>
                <a:lnTo>
                  <a:pt x="1889462" y="1878671"/>
                </a:lnTo>
                <a:lnTo>
                  <a:pt x="1882797" y="1885336"/>
                </a:lnTo>
                <a:lnTo>
                  <a:pt x="1875497" y="1891366"/>
                </a:lnTo>
                <a:lnTo>
                  <a:pt x="1868197" y="1897397"/>
                </a:lnTo>
                <a:lnTo>
                  <a:pt x="1860579" y="1902792"/>
                </a:lnTo>
                <a:lnTo>
                  <a:pt x="1852327" y="1907870"/>
                </a:lnTo>
                <a:lnTo>
                  <a:pt x="1844074" y="1912631"/>
                </a:lnTo>
                <a:lnTo>
                  <a:pt x="1835187" y="1917074"/>
                </a:lnTo>
                <a:lnTo>
                  <a:pt x="1826617" y="1920882"/>
                </a:lnTo>
                <a:lnTo>
                  <a:pt x="1817413" y="1924691"/>
                </a:lnTo>
                <a:lnTo>
                  <a:pt x="1808209" y="1927865"/>
                </a:lnTo>
                <a:lnTo>
                  <a:pt x="1799004" y="1930404"/>
                </a:lnTo>
                <a:lnTo>
                  <a:pt x="1789482" y="1932625"/>
                </a:lnTo>
                <a:lnTo>
                  <a:pt x="1779643" y="1934530"/>
                </a:lnTo>
                <a:lnTo>
                  <a:pt x="1769803" y="1935482"/>
                </a:lnTo>
                <a:lnTo>
                  <a:pt x="1759647" y="1936434"/>
                </a:lnTo>
                <a:lnTo>
                  <a:pt x="1749173" y="1936751"/>
                </a:lnTo>
                <a:lnTo>
                  <a:pt x="198373" y="1936751"/>
                </a:lnTo>
                <a:lnTo>
                  <a:pt x="188216" y="1936434"/>
                </a:lnTo>
                <a:lnTo>
                  <a:pt x="178377" y="1935482"/>
                </a:lnTo>
                <a:lnTo>
                  <a:pt x="168538" y="1934530"/>
                </a:lnTo>
                <a:lnTo>
                  <a:pt x="158699" y="1932625"/>
                </a:lnTo>
                <a:lnTo>
                  <a:pt x="148859" y="1930404"/>
                </a:lnTo>
                <a:lnTo>
                  <a:pt x="139655" y="1927865"/>
                </a:lnTo>
                <a:lnTo>
                  <a:pt x="130133" y="1924691"/>
                </a:lnTo>
                <a:lnTo>
                  <a:pt x="121246" y="1920882"/>
                </a:lnTo>
                <a:lnTo>
                  <a:pt x="112359" y="1917074"/>
                </a:lnTo>
                <a:lnTo>
                  <a:pt x="103789" y="1912631"/>
                </a:lnTo>
                <a:lnTo>
                  <a:pt x="95537" y="1907870"/>
                </a:lnTo>
                <a:lnTo>
                  <a:pt x="87602" y="1902792"/>
                </a:lnTo>
                <a:lnTo>
                  <a:pt x="79984" y="1897397"/>
                </a:lnTo>
                <a:lnTo>
                  <a:pt x="72049" y="1891366"/>
                </a:lnTo>
                <a:lnTo>
                  <a:pt x="65067" y="1885336"/>
                </a:lnTo>
                <a:lnTo>
                  <a:pt x="58084" y="1878671"/>
                </a:lnTo>
                <a:lnTo>
                  <a:pt x="51418" y="1871689"/>
                </a:lnTo>
                <a:lnTo>
                  <a:pt x="45388" y="1864707"/>
                </a:lnTo>
                <a:lnTo>
                  <a:pt x="39357" y="1856773"/>
                </a:lnTo>
                <a:lnTo>
                  <a:pt x="33962" y="1849156"/>
                </a:lnTo>
                <a:lnTo>
                  <a:pt x="28883" y="1841221"/>
                </a:lnTo>
                <a:lnTo>
                  <a:pt x="24122" y="1832969"/>
                </a:lnTo>
                <a:lnTo>
                  <a:pt x="19679" y="1824400"/>
                </a:lnTo>
                <a:lnTo>
                  <a:pt x="15870" y="1815831"/>
                </a:lnTo>
                <a:lnTo>
                  <a:pt x="12061" y="1806627"/>
                </a:lnTo>
                <a:lnTo>
                  <a:pt x="8887" y="1797423"/>
                </a:lnTo>
                <a:lnTo>
                  <a:pt x="6348" y="1787902"/>
                </a:lnTo>
                <a:lnTo>
                  <a:pt x="4126" y="1778063"/>
                </a:lnTo>
                <a:lnTo>
                  <a:pt x="2222" y="1768860"/>
                </a:lnTo>
                <a:lnTo>
                  <a:pt x="1270" y="1758704"/>
                </a:lnTo>
                <a:lnTo>
                  <a:pt x="318" y="1748865"/>
                </a:lnTo>
                <a:lnTo>
                  <a:pt x="0" y="1738391"/>
                </a:lnTo>
                <a:lnTo>
                  <a:pt x="0" y="517448"/>
                </a:lnTo>
                <a:lnTo>
                  <a:pt x="318" y="507292"/>
                </a:lnTo>
                <a:lnTo>
                  <a:pt x="1270" y="497453"/>
                </a:lnTo>
                <a:lnTo>
                  <a:pt x="2222" y="487297"/>
                </a:lnTo>
                <a:lnTo>
                  <a:pt x="4126" y="477776"/>
                </a:lnTo>
                <a:lnTo>
                  <a:pt x="6348" y="467937"/>
                </a:lnTo>
                <a:lnTo>
                  <a:pt x="8887" y="458416"/>
                </a:lnTo>
                <a:lnTo>
                  <a:pt x="12061" y="449212"/>
                </a:lnTo>
                <a:lnTo>
                  <a:pt x="15870" y="440008"/>
                </a:lnTo>
                <a:lnTo>
                  <a:pt x="19679" y="431439"/>
                </a:lnTo>
                <a:lnTo>
                  <a:pt x="24122" y="423187"/>
                </a:lnTo>
                <a:lnTo>
                  <a:pt x="28883" y="414618"/>
                </a:lnTo>
                <a:lnTo>
                  <a:pt x="33962" y="406684"/>
                </a:lnTo>
                <a:lnTo>
                  <a:pt x="39357" y="399067"/>
                </a:lnTo>
                <a:lnTo>
                  <a:pt x="45388" y="391450"/>
                </a:lnTo>
                <a:lnTo>
                  <a:pt x="51418" y="384150"/>
                </a:lnTo>
                <a:lnTo>
                  <a:pt x="58084" y="377168"/>
                </a:lnTo>
                <a:lnTo>
                  <a:pt x="65067" y="370503"/>
                </a:lnTo>
                <a:lnTo>
                  <a:pt x="72049" y="364473"/>
                </a:lnTo>
                <a:lnTo>
                  <a:pt x="79984" y="358443"/>
                </a:lnTo>
                <a:lnTo>
                  <a:pt x="87602" y="353047"/>
                </a:lnTo>
                <a:lnTo>
                  <a:pt x="95537" y="347969"/>
                </a:lnTo>
                <a:lnTo>
                  <a:pt x="103789" y="343209"/>
                </a:lnTo>
                <a:lnTo>
                  <a:pt x="112359" y="338766"/>
                </a:lnTo>
                <a:lnTo>
                  <a:pt x="121246" y="334957"/>
                </a:lnTo>
                <a:lnTo>
                  <a:pt x="130133" y="331149"/>
                </a:lnTo>
                <a:lnTo>
                  <a:pt x="139655" y="328292"/>
                </a:lnTo>
                <a:lnTo>
                  <a:pt x="148859" y="325436"/>
                </a:lnTo>
                <a:lnTo>
                  <a:pt x="158699" y="323214"/>
                </a:lnTo>
                <a:lnTo>
                  <a:pt x="168538" y="321310"/>
                </a:lnTo>
                <a:lnTo>
                  <a:pt x="178377" y="320358"/>
                </a:lnTo>
                <a:lnTo>
                  <a:pt x="188216" y="319723"/>
                </a:lnTo>
                <a:lnTo>
                  <a:pt x="198373" y="319088"/>
                </a:lnTo>
                <a:close/>
                <a:moveTo>
                  <a:pt x="2076641" y="106363"/>
                </a:moveTo>
                <a:lnTo>
                  <a:pt x="2082030" y="106363"/>
                </a:lnTo>
                <a:lnTo>
                  <a:pt x="2087102" y="106363"/>
                </a:lnTo>
                <a:lnTo>
                  <a:pt x="2092174" y="106679"/>
                </a:lnTo>
                <a:lnTo>
                  <a:pt x="2097246" y="107313"/>
                </a:lnTo>
                <a:lnTo>
                  <a:pt x="2102318" y="108263"/>
                </a:lnTo>
                <a:lnTo>
                  <a:pt x="2107390" y="109213"/>
                </a:lnTo>
                <a:lnTo>
                  <a:pt x="2112145" y="110797"/>
                </a:lnTo>
                <a:lnTo>
                  <a:pt x="2117217" y="112064"/>
                </a:lnTo>
                <a:lnTo>
                  <a:pt x="2121972" y="113965"/>
                </a:lnTo>
                <a:lnTo>
                  <a:pt x="2126727" y="116182"/>
                </a:lnTo>
                <a:lnTo>
                  <a:pt x="2131482" y="118399"/>
                </a:lnTo>
                <a:lnTo>
                  <a:pt x="2136237" y="120933"/>
                </a:lnTo>
                <a:lnTo>
                  <a:pt x="2140358" y="123784"/>
                </a:lnTo>
                <a:lnTo>
                  <a:pt x="2144796" y="126634"/>
                </a:lnTo>
                <a:lnTo>
                  <a:pt x="2148916" y="130119"/>
                </a:lnTo>
                <a:lnTo>
                  <a:pt x="2153354" y="133603"/>
                </a:lnTo>
                <a:lnTo>
                  <a:pt x="2157158" y="137087"/>
                </a:lnTo>
                <a:lnTo>
                  <a:pt x="2166351" y="146589"/>
                </a:lnTo>
                <a:lnTo>
                  <a:pt x="2169838" y="150707"/>
                </a:lnTo>
                <a:lnTo>
                  <a:pt x="2173642" y="154825"/>
                </a:lnTo>
                <a:lnTo>
                  <a:pt x="2176812" y="158626"/>
                </a:lnTo>
                <a:lnTo>
                  <a:pt x="2179665" y="163060"/>
                </a:lnTo>
                <a:lnTo>
                  <a:pt x="2182835" y="167811"/>
                </a:lnTo>
                <a:lnTo>
                  <a:pt x="2185371" y="172246"/>
                </a:lnTo>
                <a:lnTo>
                  <a:pt x="2187273" y="176997"/>
                </a:lnTo>
                <a:lnTo>
                  <a:pt x="2189492" y="181748"/>
                </a:lnTo>
                <a:lnTo>
                  <a:pt x="2191394" y="186183"/>
                </a:lnTo>
                <a:lnTo>
                  <a:pt x="2192979" y="191567"/>
                </a:lnTo>
                <a:lnTo>
                  <a:pt x="2194247" y="196002"/>
                </a:lnTo>
                <a:lnTo>
                  <a:pt x="2195515" y="201387"/>
                </a:lnTo>
                <a:lnTo>
                  <a:pt x="2196149" y="206454"/>
                </a:lnTo>
                <a:lnTo>
                  <a:pt x="2196783" y="211522"/>
                </a:lnTo>
                <a:lnTo>
                  <a:pt x="2197100" y="216590"/>
                </a:lnTo>
                <a:lnTo>
                  <a:pt x="2197100" y="221658"/>
                </a:lnTo>
                <a:lnTo>
                  <a:pt x="2197100" y="226726"/>
                </a:lnTo>
                <a:lnTo>
                  <a:pt x="2196783" y="231794"/>
                </a:lnTo>
                <a:lnTo>
                  <a:pt x="2196149" y="236862"/>
                </a:lnTo>
                <a:lnTo>
                  <a:pt x="2195515" y="241613"/>
                </a:lnTo>
                <a:lnTo>
                  <a:pt x="2194247" y="246681"/>
                </a:lnTo>
                <a:lnTo>
                  <a:pt x="2192979" y="251749"/>
                </a:lnTo>
                <a:lnTo>
                  <a:pt x="2191394" y="256500"/>
                </a:lnTo>
                <a:lnTo>
                  <a:pt x="2189492" y="261251"/>
                </a:lnTo>
                <a:lnTo>
                  <a:pt x="2187273" y="266319"/>
                </a:lnTo>
                <a:lnTo>
                  <a:pt x="2185371" y="270754"/>
                </a:lnTo>
                <a:lnTo>
                  <a:pt x="2182835" y="275505"/>
                </a:lnTo>
                <a:lnTo>
                  <a:pt x="2179665" y="279623"/>
                </a:lnTo>
                <a:lnTo>
                  <a:pt x="2176812" y="284057"/>
                </a:lnTo>
                <a:lnTo>
                  <a:pt x="2173642" y="288492"/>
                </a:lnTo>
                <a:lnTo>
                  <a:pt x="2169838" y="292609"/>
                </a:lnTo>
                <a:lnTo>
                  <a:pt x="2166351" y="296410"/>
                </a:lnTo>
                <a:lnTo>
                  <a:pt x="1970764" y="491843"/>
                </a:lnTo>
                <a:lnTo>
                  <a:pt x="1967277" y="495010"/>
                </a:lnTo>
                <a:lnTo>
                  <a:pt x="1963473" y="498178"/>
                </a:lnTo>
                <a:lnTo>
                  <a:pt x="1959986" y="500712"/>
                </a:lnTo>
                <a:lnTo>
                  <a:pt x="1956816" y="502612"/>
                </a:lnTo>
                <a:lnTo>
                  <a:pt x="1953329" y="504513"/>
                </a:lnTo>
                <a:lnTo>
                  <a:pt x="1950476" y="505463"/>
                </a:lnTo>
                <a:lnTo>
                  <a:pt x="1947623" y="505780"/>
                </a:lnTo>
                <a:lnTo>
                  <a:pt x="1944771" y="506413"/>
                </a:lnTo>
                <a:lnTo>
                  <a:pt x="1941918" y="505780"/>
                </a:lnTo>
                <a:lnTo>
                  <a:pt x="1939382" y="505463"/>
                </a:lnTo>
                <a:lnTo>
                  <a:pt x="1936846" y="504513"/>
                </a:lnTo>
                <a:lnTo>
                  <a:pt x="1933993" y="502929"/>
                </a:lnTo>
                <a:lnTo>
                  <a:pt x="1931457" y="501662"/>
                </a:lnTo>
                <a:lnTo>
                  <a:pt x="1928921" y="499445"/>
                </a:lnTo>
                <a:lnTo>
                  <a:pt x="1924166" y="494694"/>
                </a:lnTo>
                <a:lnTo>
                  <a:pt x="1919094" y="489309"/>
                </a:lnTo>
                <a:lnTo>
                  <a:pt x="1914022" y="482657"/>
                </a:lnTo>
                <a:lnTo>
                  <a:pt x="1903561" y="467770"/>
                </a:lnTo>
                <a:lnTo>
                  <a:pt x="1897855" y="459852"/>
                </a:lnTo>
                <a:lnTo>
                  <a:pt x="1891515" y="451616"/>
                </a:lnTo>
                <a:lnTo>
                  <a:pt x="1884541" y="443698"/>
                </a:lnTo>
                <a:lnTo>
                  <a:pt x="1877250" y="435779"/>
                </a:lnTo>
                <a:lnTo>
                  <a:pt x="1868057" y="426277"/>
                </a:lnTo>
                <a:lnTo>
                  <a:pt x="1859815" y="418991"/>
                </a:lnTo>
                <a:lnTo>
                  <a:pt x="1851890" y="412023"/>
                </a:lnTo>
                <a:lnTo>
                  <a:pt x="1843966" y="406005"/>
                </a:lnTo>
                <a:lnTo>
                  <a:pt x="1836041" y="399987"/>
                </a:lnTo>
                <a:lnTo>
                  <a:pt x="1820825" y="389217"/>
                </a:lnTo>
                <a:lnTo>
                  <a:pt x="1814485" y="384466"/>
                </a:lnTo>
                <a:lnTo>
                  <a:pt x="1808462" y="379398"/>
                </a:lnTo>
                <a:lnTo>
                  <a:pt x="1804024" y="374647"/>
                </a:lnTo>
                <a:lnTo>
                  <a:pt x="1802122" y="372113"/>
                </a:lnTo>
                <a:lnTo>
                  <a:pt x="1800220" y="369579"/>
                </a:lnTo>
                <a:lnTo>
                  <a:pt x="1798635" y="367045"/>
                </a:lnTo>
                <a:lnTo>
                  <a:pt x="1798001" y="364511"/>
                </a:lnTo>
                <a:lnTo>
                  <a:pt x="1797367" y="361660"/>
                </a:lnTo>
                <a:lnTo>
                  <a:pt x="1797050" y="359126"/>
                </a:lnTo>
                <a:lnTo>
                  <a:pt x="1797367" y="355959"/>
                </a:lnTo>
                <a:lnTo>
                  <a:pt x="1797684" y="353108"/>
                </a:lnTo>
                <a:lnTo>
                  <a:pt x="1798635" y="349941"/>
                </a:lnTo>
                <a:lnTo>
                  <a:pt x="1800220" y="346773"/>
                </a:lnTo>
                <a:lnTo>
                  <a:pt x="1802439" y="343289"/>
                </a:lnTo>
                <a:lnTo>
                  <a:pt x="1804975" y="340122"/>
                </a:lnTo>
                <a:lnTo>
                  <a:pt x="1807828" y="336637"/>
                </a:lnTo>
                <a:lnTo>
                  <a:pt x="1811632" y="332520"/>
                </a:lnTo>
                <a:lnTo>
                  <a:pt x="2006902" y="137087"/>
                </a:lnTo>
                <a:lnTo>
                  <a:pt x="2011023" y="133603"/>
                </a:lnTo>
                <a:lnTo>
                  <a:pt x="2014827" y="130119"/>
                </a:lnTo>
                <a:lnTo>
                  <a:pt x="2019265" y="126634"/>
                </a:lnTo>
                <a:lnTo>
                  <a:pt x="2023703" y="123784"/>
                </a:lnTo>
                <a:lnTo>
                  <a:pt x="2028141" y="120933"/>
                </a:lnTo>
                <a:lnTo>
                  <a:pt x="2032896" y="118399"/>
                </a:lnTo>
                <a:lnTo>
                  <a:pt x="2037017" y="116182"/>
                </a:lnTo>
                <a:lnTo>
                  <a:pt x="2041772" y="113965"/>
                </a:lnTo>
                <a:lnTo>
                  <a:pt x="2046843" y="112064"/>
                </a:lnTo>
                <a:lnTo>
                  <a:pt x="2051598" y="110797"/>
                </a:lnTo>
                <a:lnTo>
                  <a:pt x="2056670" y="109213"/>
                </a:lnTo>
                <a:lnTo>
                  <a:pt x="2061425" y="108263"/>
                </a:lnTo>
                <a:lnTo>
                  <a:pt x="2066497" y="107313"/>
                </a:lnTo>
                <a:lnTo>
                  <a:pt x="2071569" y="106679"/>
                </a:lnTo>
                <a:lnTo>
                  <a:pt x="2076641" y="106363"/>
                </a:lnTo>
                <a:close/>
                <a:moveTo>
                  <a:pt x="2213628" y="19050"/>
                </a:moveTo>
                <a:lnTo>
                  <a:pt x="2219371" y="19369"/>
                </a:lnTo>
                <a:lnTo>
                  <a:pt x="2225751" y="20007"/>
                </a:lnTo>
                <a:lnTo>
                  <a:pt x="2231493" y="21602"/>
                </a:lnTo>
                <a:lnTo>
                  <a:pt x="2237236" y="23516"/>
                </a:lnTo>
                <a:lnTo>
                  <a:pt x="2242978" y="26387"/>
                </a:lnTo>
                <a:lnTo>
                  <a:pt x="2248401" y="29258"/>
                </a:lnTo>
                <a:lnTo>
                  <a:pt x="2253506" y="33087"/>
                </a:lnTo>
                <a:lnTo>
                  <a:pt x="2258291" y="37234"/>
                </a:lnTo>
                <a:lnTo>
                  <a:pt x="2262757" y="42019"/>
                </a:lnTo>
                <a:lnTo>
                  <a:pt x="2266266" y="47123"/>
                </a:lnTo>
                <a:lnTo>
                  <a:pt x="2269457" y="52547"/>
                </a:lnTo>
                <a:lnTo>
                  <a:pt x="2272009" y="58608"/>
                </a:lnTo>
                <a:lnTo>
                  <a:pt x="2273923" y="64350"/>
                </a:lnTo>
                <a:lnTo>
                  <a:pt x="2275518" y="70412"/>
                </a:lnTo>
                <a:lnTo>
                  <a:pt x="2276475" y="76154"/>
                </a:lnTo>
                <a:lnTo>
                  <a:pt x="2276475" y="82216"/>
                </a:lnTo>
                <a:lnTo>
                  <a:pt x="2276475" y="88277"/>
                </a:lnTo>
                <a:lnTo>
                  <a:pt x="2275518" y="94338"/>
                </a:lnTo>
                <a:lnTo>
                  <a:pt x="2273923" y="100400"/>
                </a:lnTo>
                <a:lnTo>
                  <a:pt x="2272009" y="106142"/>
                </a:lnTo>
                <a:lnTo>
                  <a:pt x="2269457" y="111565"/>
                </a:lnTo>
                <a:lnTo>
                  <a:pt x="2266266" y="117308"/>
                </a:lnTo>
                <a:lnTo>
                  <a:pt x="2262757" y="122412"/>
                </a:lnTo>
                <a:lnTo>
                  <a:pt x="2258291" y="126878"/>
                </a:lnTo>
                <a:lnTo>
                  <a:pt x="2241064" y="144105"/>
                </a:lnTo>
                <a:lnTo>
                  <a:pt x="2236598" y="148253"/>
                </a:lnTo>
                <a:lnTo>
                  <a:pt x="2232769" y="150805"/>
                </a:lnTo>
                <a:lnTo>
                  <a:pt x="2230855" y="151443"/>
                </a:lnTo>
                <a:lnTo>
                  <a:pt x="2228941" y="152400"/>
                </a:lnTo>
                <a:lnTo>
                  <a:pt x="2227346" y="152400"/>
                </a:lnTo>
                <a:lnTo>
                  <a:pt x="2225751" y="152400"/>
                </a:lnTo>
                <a:lnTo>
                  <a:pt x="2224156" y="152081"/>
                </a:lnTo>
                <a:lnTo>
                  <a:pt x="2222880" y="151443"/>
                </a:lnTo>
                <a:lnTo>
                  <a:pt x="2220009" y="149848"/>
                </a:lnTo>
                <a:lnTo>
                  <a:pt x="2217456" y="147295"/>
                </a:lnTo>
                <a:lnTo>
                  <a:pt x="2214904" y="143786"/>
                </a:lnTo>
                <a:lnTo>
                  <a:pt x="2212352" y="140277"/>
                </a:lnTo>
                <a:lnTo>
                  <a:pt x="2209800" y="135811"/>
                </a:lnTo>
                <a:lnTo>
                  <a:pt x="2204058" y="126240"/>
                </a:lnTo>
                <a:lnTo>
                  <a:pt x="2201186" y="121455"/>
                </a:lnTo>
                <a:lnTo>
                  <a:pt x="2197358" y="116351"/>
                </a:lnTo>
                <a:lnTo>
                  <a:pt x="2193530" y="111246"/>
                </a:lnTo>
                <a:lnTo>
                  <a:pt x="2189064" y="106461"/>
                </a:lnTo>
                <a:lnTo>
                  <a:pt x="2184278" y="101995"/>
                </a:lnTo>
                <a:lnTo>
                  <a:pt x="2179493" y="98167"/>
                </a:lnTo>
                <a:lnTo>
                  <a:pt x="2174389" y="94657"/>
                </a:lnTo>
                <a:lnTo>
                  <a:pt x="2169285" y="91467"/>
                </a:lnTo>
                <a:lnTo>
                  <a:pt x="2159714" y="85725"/>
                </a:lnTo>
                <a:lnTo>
                  <a:pt x="2155248" y="83173"/>
                </a:lnTo>
                <a:lnTo>
                  <a:pt x="2151739" y="80620"/>
                </a:lnTo>
                <a:lnTo>
                  <a:pt x="2148229" y="78068"/>
                </a:lnTo>
                <a:lnTo>
                  <a:pt x="2145677" y="75516"/>
                </a:lnTo>
                <a:lnTo>
                  <a:pt x="2144082" y="72964"/>
                </a:lnTo>
                <a:lnTo>
                  <a:pt x="2143763" y="71369"/>
                </a:lnTo>
                <a:lnTo>
                  <a:pt x="2143125" y="69774"/>
                </a:lnTo>
                <a:lnTo>
                  <a:pt x="2143125" y="68179"/>
                </a:lnTo>
                <a:lnTo>
                  <a:pt x="2143763" y="66584"/>
                </a:lnTo>
                <a:lnTo>
                  <a:pt x="2144082" y="64669"/>
                </a:lnTo>
                <a:lnTo>
                  <a:pt x="2144720" y="63074"/>
                </a:lnTo>
                <a:lnTo>
                  <a:pt x="2147591" y="59246"/>
                </a:lnTo>
                <a:lnTo>
                  <a:pt x="2151419" y="54780"/>
                </a:lnTo>
                <a:lnTo>
                  <a:pt x="2168647" y="37234"/>
                </a:lnTo>
                <a:lnTo>
                  <a:pt x="2173751" y="33087"/>
                </a:lnTo>
                <a:lnTo>
                  <a:pt x="2178855" y="29258"/>
                </a:lnTo>
                <a:lnTo>
                  <a:pt x="2183959" y="26387"/>
                </a:lnTo>
                <a:lnTo>
                  <a:pt x="2189702" y="23516"/>
                </a:lnTo>
                <a:lnTo>
                  <a:pt x="2195125" y="21602"/>
                </a:lnTo>
                <a:lnTo>
                  <a:pt x="2201506" y="20007"/>
                </a:lnTo>
                <a:lnTo>
                  <a:pt x="2207248" y="19369"/>
                </a:lnTo>
                <a:lnTo>
                  <a:pt x="2213628" y="19050"/>
                </a:lnTo>
                <a:close/>
                <a:moveTo>
                  <a:pt x="1985550" y="0"/>
                </a:moveTo>
                <a:lnTo>
                  <a:pt x="1989686" y="0"/>
                </a:lnTo>
                <a:lnTo>
                  <a:pt x="1993822" y="0"/>
                </a:lnTo>
                <a:lnTo>
                  <a:pt x="1997640" y="634"/>
                </a:lnTo>
                <a:lnTo>
                  <a:pt x="2001776" y="1903"/>
                </a:lnTo>
                <a:lnTo>
                  <a:pt x="2005594" y="2855"/>
                </a:lnTo>
                <a:lnTo>
                  <a:pt x="2009411" y="4759"/>
                </a:lnTo>
                <a:lnTo>
                  <a:pt x="2012911" y="6980"/>
                </a:lnTo>
                <a:lnTo>
                  <a:pt x="2016411" y="9518"/>
                </a:lnTo>
                <a:lnTo>
                  <a:pt x="2019592" y="12374"/>
                </a:lnTo>
                <a:lnTo>
                  <a:pt x="2022456" y="15229"/>
                </a:lnTo>
                <a:lnTo>
                  <a:pt x="2025001" y="19037"/>
                </a:lnTo>
                <a:lnTo>
                  <a:pt x="2026910" y="22210"/>
                </a:lnTo>
                <a:lnTo>
                  <a:pt x="2028819" y="26334"/>
                </a:lnTo>
                <a:lnTo>
                  <a:pt x="2030091" y="29824"/>
                </a:lnTo>
                <a:lnTo>
                  <a:pt x="2031364" y="33949"/>
                </a:lnTo>
                <a:lnTo>
                  <a:pt x="2031682" y="37757"/>
                </a:lnTo>
                <a:lnTo>
                  <a:pt x="2032000" y="41881"/>
                </a:lnTo>
                <a:lnTo>
                  <a:pt x="2031682" y="46006"/>
                </a:lnTo>
                <a:lnTo>
                  <a:pt x="2031046" y="49813"/>
                </a:lnTo>
                <a:lnTo>
                  <a:pt x="2030091" y="53938"/>
                </a:lnTo>
                <a:lnTo>
                  <a:pt x="2028819" y="57745"/>
                </a:lnTo>
                <a:lnTo>
                  <a:pt x="2026910" y="61553"/>
                </a:lnTo>
                <a:lnTo>
                  <a:pt x="2025001" y="65043"/>
                </a:lnTo>
                <a:lnTo>
                  <a:pt x="2022456" y="68533"/>
                </a:lnTo>
                <a:lnTo>
                  <a:pt x="2019592" y="71706"/>
                </a:lnTo>
                <a:lnTo>
                  <a:pt x="1637177" y="453081"/>
                </a:lnTo>
                <a:lnTo>
                  <a:pt x="1633995" y="455937"/>
                </a:lnTo>
                <a:lnTo>
                  <a:pt x="1630814" y="458158"/>
                </a:lnTo>
                <a:lnTo>
                  <a:pt x="1626996" y="460379"/>
                </a:lnTo>
                <a:lnTo>
                  <a:pt x="1623496" y="462283"/>
                </a:lnTo>
                <a:lnTo>
                  <a:pt x="1619360" y="463552"/>
                </a:lnTo>
                <a:lnTo>
                  <a:pt x="1615224" y="464186"/>
                </a:lnTo>
                <a:lnTo>
                  <a:pt x="1611407" y="465138"/>
                </a:lnTo>
                <a:lnTo>
                  <a:pt x="1607271" y="465138"/>
                </a:lnTo>
                <a:lnTo>
                  <a:pt x="1603135" y="465138"/>
                </a:lnTo>
                <a:lnTo>
                  <a:pt x="1599317" y="464186"/>
                </a:lnTo>
                <a:lnTo>
                  <a:pt x="1595181" y="463552"/>
                </a:lnTo>
                <a:lnTo>
                  <a:pt x="1591681" y="462283"/>
                </a:lnTo>
                <a:lnTo>
                  <a:pt x="1587864" y="460379"/>
                </a:lnTo>
                <a:lnTo>
                  <a:pt x="1584364" y="458158"/>
                </a:lnTo>
                <a:lnTo>
                  <a:pt x="1580864" y="455937"/>
                </a:lnTo>
                <a:lnTo>
                  <a:pt x="1577683" y="453081"/>
                </a:lnTo>
                <a:lnTo>
                  <a:pt x="1574819" y="449591"/>
                </a:lnTo>
                <a:lnTo>
                  <a:pt x="1572274" y="446418"/>
                </a:lnTo>
                <a:lnTo>
                  <a:pt x="1570047" y="442928"/>
                </a:lnTo>
                <a:lnTo>
                  <a:pt x="1568138" y="439121"/>
                </a:lnTo>
                <a:lnTo>
                  <a:pt x="1567184" y="435314"/>
                </a:lnTo>
                <a:lnTo>
                  <a:pt x="1565911" y="431189"/>
                </a:lnTo>
                <a:lnTo>
                  <a:pt x="1565275" y="427381"/>
                </a:lnTo>
                <a:lnTo>
                  <a:pt x="1565275" y="423257"/>
                </a:lnTo>
                <a:lnTo>
                  <a:pt x="1565275" y="419132"/>
                </a:lnTo>
                <a:lnTo>
                  <a:pt x="1565911" y="415007"/>
                </a:lnTo>
                <a:lnTo>
                  <a:pt x="1567184" y="411517"/>
                </a:lnTo>
                <a:lnTo>
                  <a:pt x="1568138" y="407393"/>
                </a:lnTo>
                <a:lnTo>
                  <a:pt x="1570047" y="403902"/>
                </a:lnTo>
                <a:lnTo>
                  <a:pt x="1572274" y="400095"/>
                </a:lnTo>
                <a:lnTo>
                  <a:pt x="1574819" y="396922"/>
                </a:lnTo>
                <a:lnTo>
                  <a:pt x="1577683" y="393749"/>
                </a:lnTo>
                <a:lnTo>
                  <a:pt x="1960098" y="12374"/>
                </a:lnTo>
                <a:lnTo>
                  <a:pt x="1962962" y="9518"/>
                </a:lnTo>
                <a:lnTo>
                  <a:pt x="1966779" y="6980"/>
                </a:lnTo>
                <a:lnTo>
                  <a:pt x="1970279" y="4759"/>
                </a:lnTo>
                <a:lnTo>
                  <a:pt x="1974097" y="2855"/>
                </a:lnTo>
                <a:lnTo>
                  <a:pt x="1977596" y="1903"/>
                </a:lnTo>
                <a:lnTo>
                  <a:pt x="1981732" y="634"/>
                </a:lnTo>
                <a:lnTo>
                  <a:pt x="1985550" y="0"/>
                </a:ln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ea typeface="宋体" panose="02010600030101010101" pitchFamily="2" charset="-122"/>
            </a:endParaRPr>
          </a:p>
        </p:txBody>
      </p:sp>
    </p:spTree>
    <p:extLst>
      <p:ext uri="{BB962C8B-B14F-4D97-AF65-F5344CB8AC3E}">
        <p14:creationId xmlns:p14="http://schemas.microsoft.com/office/powerpoint/2010/main" val="1818905445"/>
      </p:ext>
    </p:extLst>
  </p:cSld>
  <p:clrMapOvr>
    <a:masterClrMapping/>
  </p:clrMapOvr>
  <mc:AlternateContent xmlns:mc="http://schemas.openxmlformats.org/markup-compatibility/2006" xmlns:p14="http://schemas.microsoft.com/office/powerpoint/2010/main">
    <mc:Choice Requires="p14">
      <p:transition spd="slow" p14:dur="1600">
        <p14:prism dir="u"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grpId="0" nodeType="withEffect">
                                  <p:stCondLst>
                                    <p:cond delay="600"/>
                                  </p:stCondLst>
                                  <p:childTnLst>
                                    <p:set>
                                      <p:cBhvr>
                                        <p:cTn id="6" dur="1" fill="hold">
                                          <p:stCondLst>
                                            <p:cond delay="0"/>
                                          </p:stCondLst>
                                        </p:cTn>
                                        <p:tgtEl>
                                          <p:spTgt spid="20"/>
                                        </p:tgtEl>
                                        <p:attrNameLst>
                                          <p:attrName>style.visibility</p:attrName>
                                        </p:attrNameLst>
                                      </p:cBhvr>
                                      <p:to>
                                        <p:strVal val="visible"/>
                                      </p:to>
                                    </p:set>
                                    <p:anim calcmode="lin" valueType="num">
                                      <p:cBhvr>
                                        <p:cTn id="7" dur="500" fill="hold"/>
                                        <p:tgtEl>
                                          <p:spTgt spid="20"/>
                                        </p:tgtEl>
                                        <p:attrNameLst>
                                          <p:attrName>ppt_w</p:attrName>
                                        </p:attrNameLst>
                                      </p:cBhvr>
                                      <p:tavLst>
                                        <p:tav tm="0">
                                          <p:val>
                                            <p:fltVal val="0"/>
                                          </p:val>
                                        </p:tav>
                                        <p:tav tm="100000">
                                          <p:val>
                                            <p:strVal val="#ppt_w"/>
                                          </p:val>
                                        </p:tav>
                                      </p:tavLst>
                                    </p:anim>
                                    <p:anim calcmode="lin" valueType="num">
                                      <p:cBhvr>
                                        <p:cTn id="8" dur="500" fill="hold"/>
                                        <p:tgtEl>
                                          <p:spTgt spid="20"/>
                                        </p:tgtEl>
                                        <p:attrNameLst>
                                          <p:attrName>ppt_h</p:attrName>
                                        </p:attrNameLst>
                                      </p:cBhvr>
                                      <p:tavLst>
                                        <p:tav tm="0">
                                          <p:val>
                                            <p:fltVal val="0"/>
                                          </p:val>
                                        </p:tav>
                                        <p:tav tm="100000">
                                          <p:val>
                                            <p:strVal val="#ppt_h"/>
                                          </p:val>
                                        </p:tav>
                                      </p:tavLst>
                                    </p:anim>
                                    <p:animEffect transition="in" filter="fade">
                                      <p:cBhvr>
                                        <p:cTn id="9" dur="500"/>
                                        <p:tgtEl>
                                          <p:spTgt spid="20"/>
                                        </p:tgtEl>
                                      </p:cBhvr>
                                    </p:animEffect>
                                    <p:anim calcmode="lin" valueType="num">
                                      <p:cBhvr>
                                        <p:cTn id="10" dur="500" fill="hold"/>
                                        <p:tgtEl>
                                          <p:spTgt spid="20"/>
                                        </p:tgtEl>
                                        <p:attrNameLst>
                                          <p:attrName>ppt_x</p:attrName>
                                        </p:attrNameLst>
                                      </p:cBhvr>
                                      <p:tavLst>
                                        <p:tav tm="0">
                                          <p:val>
                                            <p:fltVal val="0.5"/>
                                          </p:val>
                                        </p:tav>
                                        <p:tav tm="100000">
                                          <p:val>
                                            <p:strVal val="#ppt_x"/>
                                          </p:val>
                                        </p:tav>
                                      </p:tavLst>
                                    </p:anim>
                                    <p:anim calcmode="lin" valueType="num">
                                      <p:cBhvr>
                                        <p:cTn id="11" dur="500" fill="hold"/>
                                        <p:tgtEl>
                                          <p:spTgt spid="20"/>
                                        </p:tgtEl>
                                        <p:attrNameLst>
                                          <p:attrName>ppt_y</p:attrName>
                                        </p:attrNameLst>
                                      </p:cBhvr>
                                      <p:tavLst>
                                        <p:tav tm="0">
                                          <p:val>
                                            <p:fltVal val="0.5"/>
                                          </p:val>
                                        </p:tav>
                                        <p:tav tm="100000">
                                          <p:val>
                                            <p:strVal val="#ppt_y"/>
                                          </p:val>
                                        </p:tav>
                                      </p:tavLst>
                                    </p:anim>
                                  </p:childTnLst>
                                </p:cTn>
                              </p:par>
                              <p:par>
                                <p:cTn id="12" presetID="53" presetClass="entr" presetSubtype="528" fill="hold" grpId="0" nodeType="withEffect">
                                  <p:stCondLst>
                                    <p:cond delay="600"/>
                                  </p:stCondLst>
                                  <p:childTnLst>
                                    <p:set>
                                      <p:cBhvr>
                                        <p:cTn id="13" dur="1" fill="hold">
                                          <p:stCondLst>
                                            <p:cond delay="0"/>
                                          </p:stCondLst>
                                        </p:cTn>
                                        <p:tgtEl>
                                          <p:spTgt spid="29"/>
                                        </p:tgtEl>
                                        <p:attrNameLst>
                                          <p:attrName>style.visibility</p:attrName>
                                        </p:attrNameLst>
                                      </p:cBhvr>
                                      <p:to>
                                        <p:strVal val="visible"/>
                                      </p:to>
                                    </p:set>
                                    <p:anim calcmode="lin" valueType="num">
                                      <p:cBhvr>
                                        <p:cTn id="14" dur="500" fill="hold"/>
                                        <p:tgtEl>
                                          <p:spTgt spid="29"/>
                                        </p:tgtEl>
                                        <p:attrNameLst>
                                          <p:attrName>ppt_w</p:attrName>
                                        </p:attrNameLst>
                                      </p:cBhvr>
                                      <p:tavLst>
                                        <p:tav tm="0">
                                          <p:val>
                                            <p:fltVal val="0"/>
                                          </p:val>
                                        </p:tav>
                                        <p:tav tm="100000">
                                          <p:val>
                                            <p:strVal val="#ppt_w"/>
                                          </p:val>
                                        </p:tav>
                                      </p:tavLst>
                                    </p:anim>
                                    <p:anim calcmode="lin" valueType="num">
                                      <p:cBhvr>
                                        <p:cTn id="15" dur="500" fill="hold"/>
                                        <p:tgtEl>
                                          <p:spTgt spid="29"/>
                                        </p:tgtEl>
                                        <p:attrNameLst>
                                          <p:attrName>ppt_h</p:attrName>
                                        </p:attrNameLst>
                                      </p:cBhvr>
                                      <p:tavLst>
                                        <p:tav tm="0">
                                          <p:val>
                                            <p:fltVal val="0"/>
                                          </p:val>
                                        </p:tav>
                                        <p:tav tm="100000">
                                          <p:val>
                                            <p:strVal val="#ppt_h"/>
                                          </p:val>
                                        </p:tav>
                                      </p:tavLst>
                                    </p:anim>
                                    <p:animEffect transition="in" filter="fade">
                                      <p:cBhvr>
                                        <p:cTn id="16" dur="500"/>
                                        <p:tgtEl>
                                          <p:spTgt spid="29"/>
                                        </p:tgtEl>
                                      </p:cBhvr>
                                    </p:animEffect>
                                    <p:anim calcmode="lin" valueType="num">
                                      <p:cBhvr>
                                        <p:cTn id="17" dur="500" fill="hold"/>
                                        <p:tgtEl>
                                          <p:spTgt spid="29"/>
                                        </p:tgtEl>
                                        <p:attrNameLst>
                                          <p:attrName>ppt_x</p:attrName>
                                        </p:attrNameLst>
                                      </p:cBhvr>
                                      <p:tavLst>
                                        <p:tav tm="0">
                                          <p:val>
                                            <p:fltVal val="0.5"/>
                                          </p:val>
                                        </p:tav>
                                        <p:tav tm="100000">
                                          <p:val>
                                            <p:strVal val="#ppt_x"/>
                                          </p:val>
                                        </p:tav>
                                      </p:tavLst>
                                    </p:anim>
                                    <p:anim calcmode="lin" valueType="num">
                                      <p:cBhvr>
                                        <p:cTn id="18" dur="500" fill="hold"/>
                                        <p:tgtEl>
                                          <p:spTgt spid="29"/>
                                        </p:tgtEl>
                                        <p:attrNameLst>
                                          <p:attrName>ppt_y</p:attrName>
                                        </p:attrNameLst>
                                      </p:cBhvr>
                                      <p:tavLst>
                                        <p:tav tm="0">
                                          <p:val>
                                            <p:fltVal val="0.5"/>
                                          </p:val>
                                        </p:tav>
                                        <p:tav tm="100000">
                                          <p:val>
                                            <p:strVal val="#ppt_y"/>
                                          </p:val>
                                        </p:tav>
                                      </p:tavLst>
                                    </p:anim>
                                  </p:childTnLst>
                                </p:cTn>
                              </p:par>
                            </p:childTnLst>
                          </p:cTn>
                        </p:par>
                        <p:par>
                          <p:cTn id="19" fill="hold">
                            <p:stCondLst>
                              <p:cond delay="1100"/>
                            </p:stCondLst>
                            <p:childTnLst>
                              <p:par>
                                <p:cTn id="20" presetID="16" presetClass="entr" presetSubtype="21" fill="hold" grpId="0" nodeType="after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barn(inVertical)">
                                      <p:cBhvr>
                                        <p:cTn id="22" dur="500"/>
                                        <p:tgtEl>
                                          <p:spTgt spid="19"/>
                                        </p:tgtEl>
                                      </p:cBhvr>
                                    </p:animEffect>
                                  </p:childTnLst>
                                </p:cTn>
                              </p:par>
                              <p:par>
                                <p:cTn id="23" presetID="22" presetClass="entr" presetSubtype="4" fill="hold" grpId="0" nodeType="withEffect">
                                  <p:stCondLst>
                                    <p:cond delay="800"/>
                                  </p:stCondLst>
                                  <p:childTnLst>
                                    <p:set>
                                      <p:cBhvr>
                                        <p:cTn id="24" dur="1" fill="hold">
                                          <p:stCondLst>
                                            <p:cond delay="0"/>
                                          </p:stCondLst>
                                        </p:cTn>
                                        <p:tgtEl>
                                          <p:spTgt spid="10"/>
                                        </p:tgtEl>
                                        <p:attrNameLst>
                                          <p:attrName>style.visibility</p:attrName>
                                        </p:attrNameLst>
                                      </p:cBhvr>
                                      <p:to>
                                        <p:strVal val="visible"/>
                                      </p:to>
                                    </p:set>
                                    <p:animEffect transition="in" filter="wipe(down)">
                                      <p:cBhvr>
                                        <p:cTn id="2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9" grpId="0"/>
      <p:bldP spid="20" grpId="0" animBg="1"/>
      <p:bldP spid="29"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4706" y="2"/>
            <a:ext cx="8459294" cy="588168"/>
          </a:xfrm>
        </p:spPr>
        <p:txBody>
          <a:bodyPr/>
          <a:lstStyle/>
          <a:p>
            <a:pPr algn="l"/>
            <a:r>
              <a:rPr lang="en-US" altLang="zh-CN" sz="3200" b="1" dirty="0">
                <a:solidFill>
                  <a:srgbClr val="F87A08"/>
                </a:solidFill>
              </a:rPr>
              <a:t>3</a:t>
            </a:r>
            <a:r>
              <a:rPr lang="en-US" altLang="zh-CN" sz="2000" b="1" dirty="0">
                <a:solidFill>
                  <a:schemeClr val="bg1"/>
                </a:solidFill>
              </a:rPr>
              <a:t>-</a:t>
            </a:r>
            <a:r>
              <a:rPr lang="en-US" altLang="zh-CN" sz="2000" b="1" dirty="0">
                <a:solidFill>
                  <a:schemeClr val="bg1"/>
                </a:solidFill>
                <a:latin typeface="微软雅黑" panose="020B0503020204020204" pitchFamily="34" charset="-122"/>
                <a:ea typeface="微软雅黑" panose="020B0503020204020204" pitchFamily="34" charset="-122"/>
              </a:rPr>
              <a:t>1 </a:t>
            </a:r>
            <a:r>
              <a:rPr lang="zh-CN" altLang="en-US" sz="2000" b="1" dirty="0">
                <a:solidFill>
                  <a:schemeClr val="bg1"/>
                </a:solidFill>
                <a:latin typeface="微软雅黑" panose="020B0503020204020204" pitchFamily="34" charset="-122"/>
                <a:ea typeface="微软雅黑" panose="020B0503020204020204" pitchFamily="34" charset="-122"/>
              </a:rPr>
              <a:t>硬件接口</a:t>
            </a:r>
          </a:p>
        </p:txBody>
      </p:sp>
      <p:sp>
        <p:nvSpPr>
          <p:cNvPr id="4" name="Rectangle 2"/>
          <p:cNvSpPr>
            <a:spLocks noChangeArrowheads="1"/>
          </p:cNvSpPr>
          <p:nvPr/>
        </p:nvSpPr>
        <p:spPr bwMode="auto">
          <a:xfrm flipV="1">
            <a:off x="3703421" y="-956571"/>
            <a:ext cx="7517829"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ctr" anchorCtr="0" compatLnSpc="1">
            <a:prstTxWarp prst="textNoShape">
              <a:avLst/>
            </a:prstTxWarp>
            <a:spAutoFit/>
          </a:bodyPr>
          <a:lstStyle/>
          <a:p>
            <a:endParaRPr lang="zh-CN" altLang="en-US"/>
          </a:p>
        </p:txBody>
      </p:sp>
      <p:sp>
        <p:nvSpPr>
          <p:cNvPr id="19" name="KSO_Shape"/>
          <p:cNvSpPr>
            <a:spLocks/>
          </p:cNvSpPr>
          <p:nvPr/>
        </p:nvSpPr>
        <p:spPr bwMode="auto">
          <a:xfrm>
            <a:off x="251520" y="138559"/>
            <a:ext cx="433186" cy="264666"/>
          </a:xfrm>
          <a:custGeom>
            <a:avLst/>
            <a:gdLst>
              <a:gd name="T0" fmla="*/ 432030 w 2125663"/>
              <a:gd name="T1" fmla="*/ 1344893 h 1811338"/>
              <a:gd name="T2" fmla="*/ 462740 w 2125663"/>
              <a:gd name="T3" fmla="*/ 1477960 h 1811338"/>
              <a:gd name="T4" fmla="*/ 513638 w 2125663"/>
              <a:gd name="T5" fmla="*/ 1557743 h 1811338"/>
              <a:gd name="T6" fmla="*/ 516481 w 2125663"/>
              <a:gd name="T7" fmla="*/ 1336346 h 1811338"/>
              <a:gd name="T8" fmla="*/ 503401 w 2125663"/>
              <a:gd name="T9" fmla="*/ 1310416 h 1811338"/>
              <a:gd name="T10" fmla="*/ 515913 w 2125663"/>
              <a:gd name="T11" fmla="*/ 1250009 h 1811338"/>
              <a:gd name="T12" fmla="*/ 618846 w 2125663"/>
              <a:gd name="T13" fmla="*/ 1242885 h 1811338"/>
              <a:gd name="T14" fmla="*/ 643583 w 2125663"/>
              <a:gd name="T15" fmla="*/ 1263116 h 1811338"/>
              <a:gd name="T16" fmla="*/ 642446 w 2125663"/>
              <a:gd name="T17" fmla="*/ 1324948 h 1811338"/>
              <a:gd name="T18" fmla="*/ 619414 w 2125663"/>
              <a:gd name="T19" fmla="*/ 1342899 h 1811338"/>
              <a:gd name="T20" fmla="*/ 664057 w 2125663"/>
              <a:gd name="T21" fmla="*/ 1524691 h 1811338"/>
              <a:gd name="T22" fmla="*/ 704434 w 2125663"/>
              <a:gd name="T23" fmla="*/ 1417553 h 1811338"/>
              <a:gd name="T24" fmla="*/ 725191 w 2125663"/>
              <a:gd name="T25" fmla="*/ 1259697 h 1811338"/>
              <a:gd name="T26" fmla="*/ 857412 w 2125663"/>
              <a:gd name="T27" fmla="*/ 1192451 h 1811338"/>
              <a:gd name="T28" fmla="*/ 923096 w 2125663"/>
              <a:gd name="T29" fmla="*/ 1212682 h 1811338"/>
              <a:gd name="T30" fmla="*/ 970013 w 2125663"/>
              <a:gd name="T31" fmla="*/ 1259697 h 1811338"/>
              <a:gd name="T32" fmla="*/ 990201 w 2125663"/>
              <a:gd name="T33" fmla="*/ 1325233 h 1811338"/>
              <a:gd name="T34" fmla="*/ 980818 w 2125663"/>
              <a:gd name="T35" fmla="*/ 1537228 h 1811338"/>
              <a:gd name="T36" fmla="*/ 935891 w 2125663"/>
              <a:gd name="T37" fmla="*/ 1570566 h 1811338"/>
              <a:gd name="T38" fmla="*/ 798837 w 2125663"/>
              <a:gd name="T39" fmla="*/ 1607608 h 1811338"/>
              <a:gd name="T40" fmla="*/ 617424 w 2125663"/>
              <a:gd name="T41" fmla="*/ 1622140 h 1811338"/>
              <a:gd name="T42" fmla="*/ 428049 w 2125663"/>
              <a:gd name="T43" fmla="*/ 1615872 h 1811338"/>
              <a:gd name="T44" fmla="*/ 264551 w 2125663"/>
              <a:gd name="T45" fmla="*/ 1588232 h 1811338"/>
              <a:gd name="T46" fmla="*/ 180669 w 2125663"/>
              <a:gd name="T47" fmla="*/ 1549481 h 1811338"/>
              <a:gd name="T48" fmla="*/ 159912 w 2125663"/>
              <a:gd name="T49" fmla="*/ 1517283 h 1811338"/>
              <a:gd name="T50" fmla="*/ 167873 w 2125663"/>
              <a:gd name="T51" fmla="*/ 1284201 h 1811338"/>
              <a:gd name="T52" fmla="*/ 205123 w 2125663"/>
              <a:gd name="T53" fmla="*/ 1228638 h 1811338"/>
              <a:gd name="T54" fmla="*/ 264266 w 2125663"/>
              <a:gd name="T55" fmla="*/ 1196440 h 1811338"/>
              <a:gd name="T56" fmla="*/ 421225 w 2125663"/>
              <a:gd name="T57" fmla="*/ 1183048 h 1811338"/>
              <a:gd name="T58" fmla="*/ 433514 w 2125663"/>
              <a:gd name="T59" fmla="*/ 761303 h 1811338"/>
              <a:gd name="T60" fmla="*/ 391450 w 2125663"/>
              <a:gd name="T61" fmla="*/ 813630 h 1811338"/>
              <a:gd name="T62" fmla="*/ 379229 w 2125663"/>
              <a:gd name="T63" fmla="*/ 902075 h 1811338"/>
              <a:gd name="T64" fmla="*/ 414756 w 2125663"/>
              <a:gd name="T65" fmla="*/ 1016114 h 1811338"/>
              <a:gd name="T66" fmla="*/ 487516 w 2125663"/>
              <a:gd name="T67" fmla="*/ 1099439 h 1811338"/>
              <a:gd name="T68" fmla="*/ 567666 w 2125663"/>
              <a:gd name="T69" fmla="*/ 1135272 h 1811338"/>
              <a:gd name="T70" fmla="*/ 645542 w 2125663"/>
              <a:gd name="T71" fmla="*/ 1111099 h 1811338"/>
              <a:gd name="T72" fmla="*/ 722282 w 2125663"/>
              <a:gd name="T73" fmla="*/ 1035452 h 1811338"/>
              <a:gd name="T74" fmla="*/ 767757 w 2125663"/>
              <a:gd name="T75" fmla="*/ 926248 h 1811338"/>
              <a:gd name="T76" fmla="*/ 666290 w 2125663"/>
              <a:gd name="T77" fmla="*/ 863967 h 1811338"/>
              <a:gd name="T78" fmla="*/ 546918 w 2125663"/>
              <a:gd name="T79" fmla="*/ 832116 h 1811338"/>
              <a:gd name="T80" fmla="*/ 484389 w 2125663"/>
              <a:gd name="T81" fmla="*/ 790595 h 1811338"/>
              <a:gd name="T82" fmla="*/ 452273 w 2125663"/>
              <a:gd name="T83" fmla="*/ 760734 h 1811338"/>
              <a:gd name="T84" fmla="*/ 568234 w 2125663"/>
              <a:gd name="T85" fmla="*/ 587258 h 1811338"/>
              <a:gd name="T86" fmla="*/ 631616 w 2125663"/>
              <a:gd name="T87" fmla="*/ 594937 h 1811338"/>
              <a:gd name="T88" fmla="*/ 705513 w 2125663"/>
              <a:gd name="T89" fmla="*/ 631054 h 1811338"/>
              <a:gd name="T90" fmla="*/ 790210 w 2125663"/>
              <a:gd name="T91" fmla="*/ 732864 h 1811338"/>
              <a:gd name="T92" fmla="*/ 826306 w 2125663"/>
              <a:gd name="T93" fmla="*/ 873920 h 1811338"/>
              <a:gd name="T94" fmla="*/ 818064 w 2125663"/>
              <a:gd name="T95" fmla="*/ 959237 h 1811338"/>
              <a:gd name="T96" fmla="*/ 780831 w 2125663"/>
              <a:gd name="T97" fmla="*/ 1048534 h 1811338"/>
              <a:gd name="T98" fmla="*/ 687607 w 2125663"/>
              <a:gd name="T99" fmla="*/ 1148922 h 1811338"/>
              <a:gd name="T100" fmla="*/ 588983 w 2125663"/>
              <a:gd name="T101" fmla="*/ 1190727 h 1811338"/>
              <a:gd name="T102" fmla="*/ 525033 w 2125663"/>
              <a:gd name="T103" fmla="*/ 1182480 h 1811338"/>
              <a:gd name="T104" fmla="*/ 421293 w 2125663"/>
              <a:gd name="T105" fmla="*/ 1115081 h 1811338"/>
              <a:gd name="T106" fmla="*/ 345406 w 2125663"/>
              <a:gd name="T107" fmla="*/ 1002463 h 1811338"/>
              <a:gd name="T108" fmla="*/ 325511 w 2125663"/>
              <a:gd name="T109" fmla="*/ 929092 h 1811338"/>
              <a:gd name="T110" fmla="*/ 330627 w 2125663"/>
              <a:gd name="T111" fmla="*/ 813915 h 1811338"/>
              <a:gd name="T112" fmla="*/ 388324 w 2125663"/>
              <a:gd name="T113" fmla="*/ 686510 h 1811338"/>
              <a:gd name="T114" fmla="*/ 482400 w 2125663"/>
              <a:gd name="T115" fmla="*/ 608303 h 1811338"/>
              <a:gd name="T116" fmla="*/ 542939 w 2125663"/>
              <a:gd name="T117" fmla="*/ 589534 h 1811338"/>
              <a:gd name="T118" fmla="*/ 0 w 2125663"/>
              <a:gd name="T119" fmla="*/ 0 h 1811338"/>
              <a:gd name="T120" fmla="*/ 174993 w 2125663"/>
              <a:gd name="T121" fmla="*/ 1118883 h 181133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125663" h="1811338">
                <a:moveTo>
                  <a:pt x="470017" y="1320800"/>
                </a:moveTo>
                <a:lnTo>
                  <a:pt x="470335" y="1343069"/>
                </a:lnTo>
                <a:lnTo>
                  <a:pt x="471286" y="1364382"/>
                </a:lnTo>
                <a:lnTo>
                  <a:pt x="472238" y="1385696"/>
                </a:lnTo>
                <a:lnTo>
                  <a:pt x="473190" y="1406374"/>
                </a:lnTo>
                <a:lnTo>
                  <a:pt x="474459" y="1426415"/>
                </a:lnTo>
                <a:lnTo>
                  <a:pt x="476363" y="1446139"/>
                </a:lnTo>
                <a:lnTo>
                  <a:pt x="478267" y="1464908"/>
                </a:lnTo>
                <a:lnTo>
                  <a:pt x="480170" y="1483677"/>
                </a:lnTo>
                <a:lnTo>
                  <a:pt x="482074" y="1501491"/>
                </a:lnTo>
                <a:lnTo>
                  <a:pt x="484612" y="1518988"/>
                </a:lnTo>
                <a:lnTo>
                  <a:pt x="487468" y="1535530"/>
                </a:lnTo>
                <a:lnTo>
                  <a:pt x="490323" y="1552072"/>
                </a:lnTo>
                <a:lnTo>
                  <a:pt x="493179" y="1567660"/>
                </a:lnTo>
                <a:lnTo>
                  <a:pt x="496352" y="1582611"/>
                </a:lnTo>
                <a:lnTo>
                  <a:pt x="500159" y="1597563"/>
                </a:lnTo>
                <a:lnTo>
                  <a:pt x="503649" y="1611560"/>
                </a:lnTo>
                <a:lnTo>
                  <a:pt x="507774" y="1624921"/>
                </a:lnTo>
                <a:lnTo>
                  <a:pt x="511899" y="1637646"/>
                </a:lnTo>
                <a:lnTo>
                  <a:pt x="516341" y="1650052"/>
                </a:lnTo>
                <a:lnTo>
                  <a:pt x="520783" y="1661505"/>
                </a:lnTo>
                <a:lnTo>
                  <a:pt x="525859" y="1672639"/>
                </a:lnTo>
                <a:lnTo>
                  <a:pt x="530936" y="1683137"/>
                </a:lnTo>
                <a:lnTo>
                  <a:pt x="536329" y="1692998"/>
                </a:lnTo>
                <a:lnTo>
                  <a:pt x="541723" y="1702224"/>
                </a:lnTo>
                <a:lnTo>
                  <a:pt x="547752" y="1710813"/>
                </a:lnTo>
                <a:lnTo>
                  <a:pt x="553463" y="1718766"/>
                </a:lnTo>
                <a:lnTo>
                  <a:pt x="559808" y="1726083"/>
                </a:lnTo>
                <a:lnTo>
                  <a:pt x="566154" y="1732763"/>
                </a:lnTo>
                <a:lnTo>
                  <a:pt x="573134" y="1739125"/>
                </a:lnTo>
                <a:lnTo>
                  <a:pt x="580114" y="1744215"/>
                </a:lnTo>
                <a:lnTo>
                  <a:pt x="587412" y="1749305"/>
                </a:lnTo>
                <a:lnTo>
                  <a:pt x="594709" y="1753123"/>
                </a:lnTo>
                <a:lnTo>
                  <a:pt x="594709" y="1499901"/>
                </a:lnTo>
                <a:lnTo>
                  <a:pt x="591537" y="1499264"/>
                </a:lnTo>
                <a:lnTo>
                  <a:pt x="588047" y="1498310"/>
                </a:lnTo>
                <a:lnTo>
                  <a:pt x="584874" y="1497038"/>
                </a:lnTo>
                <a:lnTo>
                  <a:pt x="582018" y="1495765"/>
                </a:lnTo>
                <a:lnTo>
                  <a:pt x="579163" y="1494175"/>
                </a:lnTo>
                <a:lnTo>
                  <a:pt x="576307" y="1491948"/>
                </a:lnTo>
                <a:lnTo>
                  <a:pt x="573769" y="1489721"/>
                </a:lnTo>
                <a:lnTo>
                  <a:pt x="571548" y="1487494"/>
                </a:lnTo>
                <a:lnTo>
                  <a:pt x="569327" y="1484949"/>
                </a:lnTo>
                <a:lnTo>
                  <a:pt x="567106" y="1482404"/>
                </a:lnTo>
                <a:lnTo>
                  <a:pt x="565519" y="1479223"/>
                </a:lnTo>
                <a:lnTo>
                  <a:pt x="564250" y="1476360"/>
                </a:lnTo>
                <a:lnTo>
                  <a:pt x="563298" y="1473179"/>
                </a:lnTo>
                <a:lnTo>
                  <a:pt x="562347" y="1469998"/>
                </a:lnTo>
                <a:lnTo>
                  <a:pt x="562029" y="1466180"/>
                </a:lnTo>
                <a:lnTo>
                  <a:pt x="561712" y="1462999"/>
                </a:lnTo>
                <a:lnTo>
                  <a:pt x="561712" y="1425143"/>
                </a:lnTo>
                <a:lnTo>
                  <a:pt x="562029" y="1421007"/>
                </a:lnTo>
                <a:lnTo>
                  <a:pt x="562664" y="1417508"/>
                </a:lnTo>
                <a:lnTo>
                  <a:pt x="563616" y="1414009"/>
                </a:lnTo>
                <a:lnTo>
                  <a:pt x="564885" y="1410191"/>
                </a:lnTo>
                <a:lnTo>
                  <a:pt x="566154" y="1407010"/>
                </a:lnTo>
                <a:lnTo>
                  <a:pt x="568375" y="1403829"/>
                </a:lnTo>
                <a:lnTo>
                  <a:pt x="570596" y="1400966"/>
                </a:lnTo>
                <a:lnTo>
                  <a:pt x="572817" y="1398103"/>
                </a:lnTo>
                <a:lnTo>
                  <a:pt x="575673" y="1395558"/>
                </a:lnTo>
                <a:lnTo>
                  <a:pt x="578528" y="1393649"/>
                </a:lnTo>
                <a:lnTo>
                  <a:pt x="581701" y="1391741"/>
                </a:lnTo>
                <a:lnTo>
                  <a:pt x="584874" y="1390150"/>
                </a:lnTo>
                <a:lnTo>
                  <a:pt x="588364" y="1388878"/>
                </a:lnTo>
                <a:lnTo>
                  <a:pt x="592171" y="1387605"/>
                </a:lnTo>
                <a:lnTo>
                  <a:pt x="595979" y="1386969"/>
                </a:lnTo>
                <a:lnTo>
                  <a:pt x="599786" y="1386969"/>
                </a:lnTo>
                <a:lnTo>
                  <a:pt x="682597" y="1386969"/>
                </a:lnTo>
                <a:lnTo>
                  <a:pt x="686721" y="1386969"/>
                </a:lnTo>
                <a:lnTo>
                  <a:pt x="690529" y="1387605"/>
                </a:lnTo>
                <a:lnTo>
                  <a:pt x="694019" y="1388878"/>
                </a:lnTo>
                <a:lnTo>
                  <a:pt x="697826" y="1390150"/>
                </a:lnTo>
                <a:lnTo>
                  <a:pt x="700999" y="1391741"/>
                </a:lnTo>
                <a:lnTo>
                  <a:pt x="704172" y="1393649"/>
                </a:lnTo>
                <a:lnTo>
                  <a:pt x="707345" y="1395558"/>
                </a:lnTo>
                <a:lnTo>
                  <a:pt x="709883" y="1398103"/>
                </a:lnTo>
                <a:lnTo>
                  <a:pt x="712104" y="1400966"/>
                </a:lnTo>
                <a:lnTo>
                  <a:pt x="714325" y="1403829"/>
                </a:lnTo>
                <a:lnTo>
                  <a:pt x="716229" y="1407010"/>
                </a:lnTo>
                <a:lnTo>
                  <a:pt x="718132" y="1410191"/>
                </a:lnTo>
                <a:lnTo>
                  <a:pt x="719402" y="1414009"/>
                </a:lnTo>
                <a:lnTo>
                  <a:pt x="720353" y="1417508"/>
                </a:lnTo>
                <a:lnTo>
                  <a:pt x="720671" y="1421007"/>
                </a:lnTo>
                <a:lnTo>
                  <a:pt x="720988" y="1425143"/>
                </a:lnTo>
                <a:lnTo>
                  <a:pt x="720988" y="1462999"/>
                </a:lnTo>
                <a:lnTo>
                  <a:pt x="720988" y="1466180"/>
                </a:lnTo>
                <a:lnTo>
                  <a:pt x="720353" y="1469998"/>
                </a:lnTo>
                <a:lnTo>
                  <a:pt x="719719" y="1473179"/>
                </a:lnTo>
                <a:lnTo>
                  <a:pt x="718450" y="1476360"/>
                </a:lnTo>
                <a:lnTo>
                  <a:pt x="716863" y="1479223"/>
                </a:lnTo>
                <a:lnTo>
                  <a:pt x="715277" y="1482404"/>
                </a:lnTo>
                <a:lnTo>
                  <a:pt x="713373" y="1484949"/>
                </a:lnTo>
                <a:lnTo>
                  <a:pt x="711469" y="1487494"/>
                </a:lnTo>
                <a:lnTo>
                  <a:pt x="708931" y="1489721"/>
                </a:lnTo>
                <a:lnTo>
                  <a:pt x="706710" y="1491948"/>
                </a:lnTo>
                <a:lnTo>
                  <a:pt x="703537" y="1494175"/>
                </a:lnTo>
                <a:lnTo>
                  <a:pt x="700682" y="1495765"/>
                </a:lnTo>
                <a:lnTo>
                  <a:pt x="697826" y="1497038"/>
                </a:lnTo>
                <a:lnTo>
                  <a:pt x="694653" y="1498310"/>
                </a:lnTo>
                <a:lnTo>
                  <a:pt x="691163" y="1499264"/>
                </a:lnTo>
                <a:lnTo>
                  <a:pt x="687991" y="1499901"/>
                </a:lnTo>
                <a:lnTo>
                  <a:pt x="687991" y="1753123"/>
                </a:lnTo>
                <a:lnTo>
                  <a:pt x="695605" y="1749305"/>
                </a:lnTo>
                <a:lnTo>
                  <a:pt x="702586" y="1744215"/>
                </a:lnTo>
                <a:lnTo>
                  <a:pt x="709566" y="1739125"/>
                </a:lnTo>
                <a:lnTo>
                  <a:pt x="716229" y="1732763"/>
                </a:lnTo>
                <a:lnTo>
                  <a:pt x="722892" y="1726083"/>
                </a:lnTo>
                <a:lnTo>
                  <a:pt x="729237" y="1718766"/>
                </a:lnTo>
                <a:lnTo>
                  <a:pt x="734948" y="1710813"/>
                </a:lnTo>
                <a:lnTo>
                  <a:pt x="740977" y="1702224"/>
                </a:lnTo>
                <a:lnTo>
                  <a:pt x="746371" y="1692998"/>
                </a:lnTo>
                <a:lnTo>
                  <a:pt x="751447" y="1683137"/>
                </a:lnTo>
                <a:lnTo>
                  <a:pt x="756841" y="1672639"/>
                </a:lnTo>
                <a:lnTo>
                  <a:pt x="761600" y="1661505"/>
                </a:lnTo>
                <a:lnTo>
                  <a:pt x="766359" y="1650052"/>
                </a:lnTo>
                <a:lnTo>
                  <a:pt x="770801" y="1637646"/>
                </a:lnTo>
                <a:lnTo>
                  <a:pt x="774926" y="1624921"/>
                </a:lnTo>
                <a:lnTo>
                  <a:pt x="779051" y="1611560"/>
                </a:lnTo>
                <a:lnTo>
                  <a:pt x="782541" y="1597563"/>
                </a:lnTo>
                <a:lnTo>
                  <a:pt x="786031" y="1582611"/>
                </a:lnTo>
                <a:lnTo>
                  <a:pt x="789521" y="1567660"/>
                </a:lnTo>
                <a:lnTo>
                  <a:pt x="792377" y="1552072"/>
                </a:lnTo>
                <a:lnTo>
                  <a:pt x="795232" y="1535530"/>
                </a:lnTo>
                <a:lnTo>
                  <a:pt x="797770" y="1518988"/>
                </a:lnTo>
                <a:lnTo>
                  <a:pt x="800626" y="1501491"/>
                </a:lnTo>
                <a:lnTo>
                  <a:pt x="802530" y="1483677"/>
                </a:lnTo>
                <a:lnTo>
                  <a:pt x="804751" y="1464908"/>
                </a:lnTo>
                <a:lnTo>
                  <a:pt x="806337" y="1446139"/>
                </a:lnTo>
                <a:lnTo>
                  <a:pt x="807923" y="1426415"/>
                </a:lnTo>
                <a:lnTo>
                  <a:pt x="809193" y="1406374"/>
                </a:lnTo>
                <a:lnTo>
                  <a:pt x="810779" y="1385696"/>
                </a:lnTo>
                <a:lnTo>
                  <a:pt x="811731" y="1364382"/>
                </a:lnTo>
                <a:lnTo>
                  <a:pt x="812365" y="1343069"/>
                </a:lnTo>
                <a:lnTo>
                  <a:pt x="813000" y="1320800"/>
                </a:lnTo>
                <a:lnTo>
                  <a:pt x="840921" y="1322709"/>
                </a:lnTo>
                <a:lnTo>
                  <a:pt x="866621" y="1324300"/>
                </a:lnTo>
                <a:lnTo>
                  <a:pt x="909771" y="1327481"/>
                </a:lnTo>
                <a:lnTo>
                  <a:pt x="938644" y="1330026"/>
                </a:lnTo>
                <a:lnTo>
                  <a:pt x="948797" y="1330980"/>
                </a:lnTo>
                <a:lnTo>
                  <a:pt x="956729" y="1331298"/>
                </a:lnTo>
                <a:lnTo>
                  <a:pt x="964661" y="1331934"/>
                </a:lnTo>
                <a:lnTo>
                  <a:pt x="972593" y="1332889"/>
                </a:lnTo>
                <a:lnTo>
                  <a:pt x="980208" y="1334161"/>
                </a:lnTo>
                <a:lnTo>
                  <a:pt x="987823" y="1335752"/>
                </a:lnTo>
                <a:lnTo>
                  <a:pt x="995437" y="1337979"/>
                </a:lnTo>
                <a:lnTo>
                  <a:pt x="1002418" y="1340205"/>
                </a:lnTo>
                <a:lnTo>
                  <a:pt x="1009715" y="1343387"/>
                </a:lnTo>
                <a:lnTo>
                  <a:pt x="1016378" y="1346250"/>
                </a:lnTo>
                <a:lnTo>
                  <a:pt x="1023358" y="1349749"/>
                </a:lnTo>
                <a:lnTo>
                  <a:pt x="1030021" y="1353885"/>
                </a:lnTo>
                <a:lnTo>
                  <a:pt x="1036050" y="1357702"/>
                </a:lnTo>
                <a:lnTo>
                  <a:pt x="1042395" y="1361837"/>
                </a:lnTo>
                <a:lnTo>
                  <a:pt x="1048106" y="1366927"/>
                </a:lnTo>
                <a:lnTo>
                  <a:pt x="1053817" y="1371699"/>
                </a:lnTo>
                <a:lnTo>
                  <a:pt x="1059211" y="1377107"/>
                </a:lnTo>
                <a:lnTo>
                  <a:pt x="1064605" y="1382197"/>
                </a:lnTo>
                <a:lnTo>
                  <a:pt x="1069364" y="1388241"/>
                </a:lnTo>
                <a:lnTo>
                  <a:pt x="1073806" y="1393967"/>
                </a:lnTo>
                <a:lnTo>
                  <a:pt x="1078248" y="1400012"/>
                </a:lnTo>
                <a:lnTo>
                  <a:pt x="1082373" y="1406374"/>
                </a:lnTo>
                <a:lnTo>
                  <a:pt x="1085863" y="1413054"/>
                </a:lnTo>
                <a:lnTo>
                  <a:pt x="1089670" y="1419735"/>
                </a:lnTo>
                <a:lnTo>
                  <a:pt x="1092843" y="1426734"/>
                </a:lnTo>
                <a:lnTo>
                  <a:pt x="1095381" y="1433732"/>
                </a:lnTo>
                <a:lnTo>
                  <a:pt x="1097920" y="1441049"/>
                </a:lnTo>
                <a:lnTo>
                  <a:pt x="1100141" y="1448684"/>
                </a:lnTo>
                <a:lnTo>
                  <a:pt x="1101727" y="1456000"/>
                </a:lnTo>
                <a:lnTo>
                  <a:pt x="1103314" y="1463635"/>
                </a:lnTo>
                <a:lnTo>
                  <a:pt x="1104265" y="1471588"/>
                </a:lnTo>
                <a:lnTo>
                  <a:pt x="1104900" y="1479541"/>
                </a:lnTo>
                <a:lnTo>
                  <a:pt x="1104900" y="1487494"/>
                </a:lnTo>
                <a:lnTo>
                  <a:pt x="1104900" y="1686000"/>
                </a:lnTo>
                <a:lnTo>
                  <a:pt x="1104900" y="1690135"/>
                </a:lnTo>
                <a:lnTo>
                  <a:pt x="1104265" y="1693953"/>
                </a:lnTo>
                <a:lnTo>
                  <a:pt x="1103631" y="1697770"/>
                </a:lnTo>
                <a:lnTo>
                  <a:pt x="1102362" y="1701906"/>
                </a:lnTo>
                <a:lnTo>
                  <a:pt x="1101093" y="1705405"/>
                </a:lnTo>
                <a:lnTo>
                  <a:pt x="1099189" y="1709222"/>
                </a:lnTo>
                <a:lnTo>
                  <a:pt x="1096968" y="1713040"/>
                </a:lnTo>
                <a:lnTo>
                  <a:pt x="1094430" y="1716221"/>
                </a:lnTo>
                <a:lnTo>
                  <a:pt x="1091891" y="1719720"/>
                </a:lnTo>
                <a:lnTo>
                  <a:pt x="1089036" y="1722901"/>
                </a:lnTo>
                <a:lnTo>
                  <a:pt x="1085546" y="1726719"/>
                </a:lnTo>
                <a:lnTo>
                  <a:pt x="1082056" y="1729900"/>
                </a:lnTo>
                <a:lnTo>
                  <a:pt x="1078248" y="1732763"/>
                </a:lnTo>
                <a:lnTo>
                  <a:pt x="1074124" y="1736262"/>
                </a:lnTo>
                <a:lnTo>
                  <a:pt x="1069682" y="1739125"/>
                </a:lnTo>
                <a:lnTo>
                  <a:pt x="1065240" y="1741989"/>
                </a:lnTo>
                <a:lnTo>
                  <a:pt x="1055404" y="1748033"/>
                </a:lnTo>
                <a:lnTo>
                  <a:pt x="1044299" y="1753441"/>
                </a:lnTo>
                <a:lnTo>
                  <a:pt x="1032560" y="1758531"/>
                </a:lnTo>
                <a:lnTo>
                  <a:pt x="1019868" y="1763939"/>
                </a:lnTo>
                <a:lnTo>
                  <a:pt x="1005908" y="1768392"/>
                </a:lnTo>
                <a:lnTo>
                  <a:pt x="991630" y="1773164"/>
                </a:lnTo>
                <a:lnTo>
                  <a:pt x="976718" y="1777300"/>
                </a:lnTo>
                <a:lnTo>
                  <a:pt x="960854" y="1781117"/>
                </a:lnTo>
                <a:lnTo>
                  <a:pt x="944038" y="1784934"/>
                </a:lnTo>
                <a:lnTo>
                  <a:pt x="927222" y="1788434"/>
                </a:lnTo>
                <a:lnTo>
                  <a:pt x="909454" y="1791615"/>
                </a:lnTo>
                <a:lnTo>
                  <a:pt x="891369" y="1794796"/>
                </a:lnTo>
                <a:lnTo>
                  <a:pt x="872332" y="1797341"/>
                </a:lnTo>
                <a:lnTo>
                  <a:pt x="853295" y="1799886"/>
                </a:lnTo>
                <a:lnTo>
                  <a:pt x="833941" y="1801795"/>
                </a:lnTo>
                <a:lnTo>
                  <a:pt x="813952" y="1804022"/>
                </a:lnTo>
                <a:lnTo>
                  <a:pt x="793328" y="1805930"/>
                </a:lnTo>
                <a:lnTo>
                  <a:pt x="773022" y="1807203"/>
                </a:lnTo>
                <a:lnTo>
                  <a:pt x="752399" y="1808475"/>
                </a:lnTo>
                <a:lnTo>
                  <a:pt x="731458" y="1809748"/>
                </a:lnTo>
                <a:lnTo>
                  <a:pt x="710200" y="1810384"/>
                </a:lnTo>
                <a:lnTo>
                  <a:pt x="688942" y="1811020"/>
                </a:lnTo>
                <a:lnTo>
                  <a:pt x="667684" y="1811338"/>
                </a:lnTo>
                <a:lnTo>
                  <a:pt x="646427" y="1811338"/>
                </a:lnTo>
                <a:lnTo>
                  <a:pt x="625486" y="1811338"/>
                </a:lnTo>
                <a:lnTo>
                  <a:pt x="603911" y="1811020"/>
                </a:lnTo>
                <a:lnTo>
                  <a:pt x="582653" y="1810384"/>
                </a:lnTo>
                <a:lnTo>
                  <a:pt x="561395" y="1809748"/>
                </a:lnTo>
                <a:lnTo>
                  <a:pt x="540137" y="1808475"/>
                </a:lnTo>
                <a:lnTo>
                  <a:pt x="518879" y="1807203"/>
                </a:lnTo>
                <a:lnTo>
                  <a:pt x="498573" y="1805930"/>
                </a:lnTo>
                <a:lnTo>
                  <a:pt x="477632" y="1804022"/>
                </a:lnTo>
                <a:lnTo>
                  <a:pt x="457326" y="1801795"/>
                </a:lnTo>
                <a:lnTo>
                  <a:pt x="437337" y="1799886"/>
                </a:lnTo>
                <a:lnTo>
                  <a:pt x="417983" y="1797341"/>
                </a:lnTo>
                <a:lnTo>
                  <a:pt x="398629" y="1794796"/>
                </a:lnTo>
                <a:lnTo>
                  <a:pt x="379909" y="1791615"/>
                </a:lnTo>
                <a:lnTo>
                  <a:pt x="361824" y="1788434"/>
                </a:lnTo>
                <a:lnTo>
                  <a:pt x="344056" y="1784934"/>
                </a:lnTo>
                <a:lnTo>
                  <a:pt x="327240" y="1781117"/>
                </a:lnTo>
                <a:lnTo>
                  <a:pt x="310741" y="1777300"/>
                </a:lnTo>
                <a:lnTo>
                  <a:pt x="295195" y="1773164"/>
                </a:lnTo>
                <a:lnTo>
                  <a:pt x="280600" y="1768392"/>
                </a:lnTo>
                <a:lnTo>
                  <a:pt x="266322" y="1763939"/>
                </a:lnTo>
                <a:lnTo>
                  <a:pt x="252996" y="1758531"/>
                </a:lnTo>
                <a:lnTo>
                  <a:pt x="240622" y="1753441"/>
                </a:lnTo>
                <a:lnTo>
                  <a:pt x="229517" y="1748033"/>
                </a:lnTo>
                <a:lnTo>
                  <a:pt x="219047" y="1741989"/>
                </a:lnTo>
                <a:lnTo>
                  <a:pt x="214288" y="1739125"/>
                </a:lnTo>
                <a:lnTo>
                  <a:pt x="209846" y="1736262"/>
                </a:lnTo>
                <a:lnTo>
                  <a:pt x="205404" y="1732763"/>
                </a:lnTo>
                <a:lnTo>
                  <a:pt x="201596" y="1729900"/>
                </a:lnTo>
                <a:lnTo>
                  <a:pt x="198106" y="1726719"/>
                </a:lnTo>
                <a:lnTo>
                  <a:pt x="194299" y="1722901"/>
                </a:lnTo>
                <a:lnTo>
                  <a:pt x="191443" y="1719720"/>
                </a:lnTo>
                <a:lnTo>
                  <a:pt x="188588" y="1716221"/>
                </a:lnTo>
                <a:lnTo>
                  <a:pt x="186367" y="1713040"/>
                </a:lnTo>
                <a:lnTo>
                  <a:pt x="183828" y="1709222"/>
                </a:lnTo>
                <a:lnTo>
                  <a:pt x="181925" y="1705405"/>
                </a:lnTo>
                <a:lnTo>
                  <a:pt x="180338" y="1701906"/>
                </a:lnTo>
                <a:lnTo>
                  <a:pt x="179386" y="1697770"/>
                </a:lnTo>
                <a:lnTo>
                  <a:pt x="178435" y="1693953"/>
                </a:lnTo>
                <a:lnTo>
                  <a:pt x="177800" y="1690135"/>
                </a:lnTo>
                <a:lnTo>
                  <a:pt x="177800" y="1686000"/>
                </a:lnTo>
                <a:lnTo>
                  <a:pt x="177800" y="1487494"/>
                </a:lnTo>
                <a:lnTo>
                  <a:pt x="178117" y="1479541"/>
                </a:lnTo>
                <a:lnTo>
                  <a:pt x="178435" y="1471588"/>
                </a:lnTo>
                <a:lnTo>
                  <a:pt x="179386" y="1463635"/>
                </a:lnTo>
                <a:lnTo>
                  <a:pt x="180973" y="1456000"/>
                </a:lnTo>
                <a:lnTo>
                  <a:pt x="182559" y="1448684"/>
                </a:lnTo>
                <a:lnTo>
                  <a:pt x="184463" y="1441049"/>
                </a:lnTo>
                <a:lnTo>
                  <a:pt x="187318" y="1433732"/>
                </a:lnTo>
                <a:lnTo>
                  <a:pt x="190174" y="1426734"/>
                </a:lnTo>
                <a:lnTo>
                  <a:pt x="193030" y="1419735"/>
                </a:lnTo>
                <a:lnTo>
                  <a:pt x="196520" y="1413054"/>
                </a:lnTo>
                <a:lnTo>
                  <a:pt x="200327" y="1406374"/>
                </a:lnTo>
                <a:lnTo>
                  <a:pt x="204452" y="1400012"/>
                </a:lnTo>
                <a:lnTo>
                  <a:pt x="208576" y="1393967"/>
                </a:lnTo>
                <a:lnTo>
                  <a:pt x="213336" y="1388241"/>
                </a:lnTo>
                <a:lnTo>
                  <a:pt x="218095" y="1382197"/>
                </a:lnTo>
                <a:lnTo>
                  <a:pt x="223489" y="1377107"/>
                </a:lnTo>
                <a:lnTo>
                  <a:pt x="228883" y="1371699"/>
                </a:lnTo>
                <a:lnTo>
                  <a:pt x="234594" y="1366927"/>
                </a:lnTo>
                <a:lnTo>
                  <a:pt x="240305" y="1361837"/>
                </a:lnTo>
                <a:lnTo>
                  <a:pt x="246650" y="1357702"/>
                </a:lnTo>
                <a:lnTo>
                  <a:pt x="252679" y="1353885"/>
                </a:lnTo>
                <a:lnTo>
                  <a:pt x="259659" y="1349749"/>
                </a:lnTo>
                <a:lnTo>
                  <a:pt x="266005" y="1346250"/>
                </a:lnTo>
                <a:lnTo>
                  <a:pt x="272985" y="1343387"/>
                </a:lnTo>
                <a:lnTo>
                  <a:pt x="280282" y="1340205"/>
                </a:lnTo>
                <a:lnTo>
                  <a:pt x="287263" y="1337979"/>
                </a:lnTo>
                <a:lnTo>
                  <a:pt x="294877" y="1335752"/>
                </a:lnTo>
                <a:lnTo>
                  <a:pt x="302492" y="1334161"/>
                </a:lnTo>
                <a:lnTo>
                  <a:pt x="310107" y="1332889"/>
                </a:lnTo>
                <a:lnTo>
                  <a:pt x="318039" y="1331934"/>
                </a:lnTo>
                <a:lnTo>
                  <a:pt x="325971" y="1331298"/>
                </a:lnTo>
                <a:lnTo>
                  <a:pt x="333903" y="1330980"/>
                </a:lnTo>
                <a:lnTo>
                  <a:pt x="344056" y="1330026"/>
                </a:lnTo>
                <a:lnTo>
                  <a:pt x="372929" y="1327481"/>
                </a:lnTo>
                <a:lnTo>
                  <a:pt x="415762" y="1324300"/>
                </a:lnTo>
                <a:lnTo>
                  <a:pt x="441779" y="1322709"/>
                </a:lnTo>
                <a:lnTo>
                  <a:pt x="470017" y="1320800"/>
                </a:lnTo>
                <a:close/>
                <a:moveTo>
                  <a:pt x="1004887" y="995363"/>
                </a:moveTo>
                <a:lnTo>
                  <a:pt x="1176337" y="995363"/>
                </a:lnTo>
                <a:lnTo>
                  <a:pt x="1176337" y="1265238"/>
                </a:lnTo>
                <a:lnTo>
                  <a:pt x="1004887" y="1265238"/>
                </a:lnTo>
                <a:lnTo>
                  <a:pt x="1004887" y="995363"/>
                </a:lnTo>
                <a:close/>
                <a:moveTo>
                  <a:pt x="493561" y="847408"/>
                </a:moveTo>
                <a:lnTo>
                  <a:pt x="491024" y="847726"/>
                </a:lnTo>
                <a:lnTo>
                  <a:pt x="488804" y="848043"/>
                </a:lnTo>
                <a:lnTo>
                  <a:pt x="485950" y="848996"/>
                </a:lnTo>
                <a:lnTo>
                  <a:pt x="483730" y="849948"/>
                </a:lnTo>
                <a:lnTo>
                  <a:pt x="481510" y="851218"/>
                </a:lnTo>
                <a:lnTo>
                  <a:pt x="479290" y="852806"/>
                </a:lnTo>
                <a:lnTo>
                  <a:pt x="475167" y="856933"/>
                </a:lnTo>
                <a:lnTo>
                  <a:pt x="470727" y="861061"/>
                </a:lnTo>
                <a:lnTo>
                  <a:pt x="466604" y="865823"/>
                </a:lnTo>
                <a:lnTo>
                  <a:pt x="462482" y="871221"/>
                </a:lnTo>
                <a:lnTo>
                  <a:pt x="454553" y="882651"/>
                </a:lnTo>
                <a:lnTo>
                  <a:pt x="448527" y="890906"/>
                </a:lnTo>
                <a:lnTo>
                  <a:pt x="442819" y="899478"/>
                </a:lnTo>
                <a:lnTo>
                  <a:pt x="436793" y="908368"/>
                </a:lnTo>
                <a:lnTo>
                  <a:pt x="431402" y="917893"/>
                </a:lnTo>
                <a:lnTo>
                  <a:pt x="429499" y="926783"/>
                </a:lnTo>
                <a:lnTo>
                  <a:pt x="427596" y="935673"/>
                </a:lnTo>
                <a:lnTo>
                  <a:pt x="426010" y="945198"/>
                </a:lnTo>
                <a:lnTo>
                  <a:pt x="424742" y="954406"/>
                </a:lnTo>
                <a:lnTo>
                  <a:pt x="423790" y="963931"/>
                </a:lnTo>
                <a:lnTo>
                  <a:pt x="423156" y="973773"/>
                </a:lnTo>
                <a:lnTo>
                  <a:pt x="422839" y="982981"/>
                </a:lnTo>
                <a:lnTo>
                  <a:pt x="422839" y="992823"/>
                </a:lnTo>
                <a:lnTo>
                  <a:pt x="423156" y="1007111"/>
                </a:lnTo>
                <a:lnTo>
                  <a:pt x="424107" y="1020764"/>
                </a:lnTo>
                <a:lnTo>
                  <a:pt x="426010" y="1034099"/>
                </a:lnTo>
                <a:lnTo>
                  <a:pt x="428547" y="1047434"/>
                </a:lnTo>
                <a:lnTo>
                  <a:pt x="432036" y="1060769"/>
                </a:lnTo>
                <a:lnTo>
                  <a:pt x="435525" y="1073469"/>
                </a:lnTo>
                <a:lnTo>
                  <a:pt x="439965" y="1086169"/>
                </a:lnTo>
                <a:lnTo>
                  <a:pt x="445039" y="1098551"/>
                </a:lnTo>
                <a:lnTo>
                  <a:pt x="450430" y="1110934"/>
                </a:lnTo>
                <a:lnTo>
                  <a:pt x="456456" y="1122999"/>
                </a:lnTo>
                <a:lnTo>
                  <a:pt x="462799" y="1134429"/>
                </a:lnTo>
                <a:lnTo>
                  <a:pt x="469459" y="1145541"/>
                </a:lnTo>
                <a:lnTo>
                  <a:pt x="477070" y="1156019"/>
                </a:lnTo>
                <a:lnTo>
                  <a:pt x="484364" y="1166496"/>
                </a:lnTo>
                <a:lnTo>
                  <a:pt x="492293" y="1176656"/>
                </a:lnTo>
                <a:lnTo>
                  <a:pt x="500539" y="1186181"/>
                </a:lnTo>
                <a:lnTo>
                  <a:pt x="508784" y="1195389"/>
                </a:lnTo>
                <a:lnTo>
                  <a:pt x="517347" y="1204279"/>
                </a:lnTo>
                <a:lnTo>
                  <a:pt x="526227" y="1212216"/>
                </a:lnTo>
                <a:lnTo>
                  <a:pt x="535107" y="1220154"/>
                </a:lnTo>
                <a:lnTo>
                  <a:pt x="543987" y="1227456"/>
                </a:lnTo>
                <a:lnTo>
                  <a:pt x="553184" y="1234124"/>
                </a:lnTo>
                <a:lnTo>
                  <a:pt x="562381" y="1240474"/>
                </a:lnTo>
                <a:lnTo>
                  <a:pt x="571578" y="1245871"/>
                </a:lnTo>
                <a:lnTo>
                  <a:pt x="580775" y="1250951"/>
                </a:lnTo>
                <a:lnTo>
                  <a:pt x="589655" y="1255079"/>
                </a:lnTo>
                <a:lnTo>
                  <a:pt x="598853" y="1258889"/>
                </a:lnTo>
                <a:lnTo>
                  <a:pt x="607732" y="1262381"/>
                </a:lnTo>
                <a:lnTo>
                  <a:pt x="616612" y="1264604"/>
                </a:lnTo>
                <a:lnTo>
                  <a:pt x="624858" y="1266509"/>
                </a:lnTo>
                <a:lnTo>
                  <a:pt x="633421" y="1267461"/>
                </a:lnTo>
                <a:lnTo>
                  <a:pt x="641349" y="1267779"/>
                </a:lnTo>
                <a:lnTo>
                  <a:pt x="649595" y="1267461"/>
                </a:lnTo>
                <a:lnTo>
                  <a:pt x="657524" y="1266509"/>
                </a:lnTo>
                <a:lnTo>
                  <a:pt x="666404" y="1264604"/>
                </a:lnTo>
                <a:lnTo>
                  <a:pt x="674967" y="1262381"/>
                </a:lnTo>
                <a:lnTo>
                  <a:pt x="684164" y="1258889"/>
                </a:lnTo>
                <a:lnTo>
                  <a:pt x="692726" y="1255079"/>
                </a:lnTo>
                <a:lnTo>
                  <a:pt x="701924" y="1250951"/>
                </a:lnTo>
                <a:lnTo>
                  <a:pt x="711121" y="1245871"/>
                </a:lnTo>
                <a:lnTo>
                  <a:pt x="720318" y="1240474"/>
                </a:lnTo>
                <a:lnTo>
                  <a:pt x="729515" y="1234124"/>
                </a:lnTo>
                <a:lnTo>
                  <a:pt x="738395" y="1227456"/>
                </a:lnTo>
                <a:lnTo>
                  <a:pt x="747592" y="1220154"/>
                </a:lnTo>
                <a:lnTo>
                  <a:pt x="756472" y="1212216"/>
                </a:lnTo>
                <a:lnTo>
                  <a:pt x="765352" y="1204279"/>
                </a:lnTo>
                <a:lnTo>
                  <a:pt x="773915" y="1195389"/>
                </a:lnTo>
                <a:lnTo>
                  <a:pt x="782160" y="1186181"/>
                </a:lnTo>
                <a:lnTo>
                  <a:pt x="790406" y="1176656"/>
                </a:lnTo>
                <a:lnTo>
                  <a:pt x="798652" y="1166496"/>
                </a:lnTo>
                <a:lnTo>
                  <a:pt x="805946" y="1156019"/>
                </a:lnTo>
                <a:lnTo>
                  <a:pt x="813240" y="1145541"/>
                </a:lnTo>
                <a:lnTo>
                  <a:pt x="819900" y="1134429"/>
                </a:lnTo>
                <a:lnTo>
                  <a:pt x="826243" y="1122999"/>
                </a:lnTo>
                <a:lnTo>
                  <a:pt x="831952" y="1110934"/>
                </a:lnTo>
                <a:lnTo>
                  <a:pt x="837660" y="1098551"/>
                </a:lnTo>
                <a:lnTo>
                  <a:pt x="842417" y="1086169"/>
                </a:lnTo>
                <a:lnTo>
                  <a:pt x="847174" y="1073469"/>
                </a:lnTo>
                <a:lnTo>
                  <a:pt x="850980" y="1060769"/>
                </a:lnTo>
                <a:lnTo>
                  <a:pt x="853834" y="1047434"/>
                </a:lnTo>
                <a:lnTo>
                  <a:pt x="856689" y="1034099"/>
                </a:lnTo>
                <a:lnTo>
                  <a:pt x="858592" y="1020764"/>
                </a:lnTo>
                <a:lnTo>
                  <a:pt x="859543" y="1007111"/>
                </a:lnTo>
                <a:lnTo>
                  <a:pt x="860177" y="992823"/>
                </a:lnTo>
                <a:lnTo>
                  <a:pt x="859860" y="984886"/>
                </a:lnTo>
                <a:lnTo>
                  <a:pt x="859543" y="976313"/>
                </a:lnTo>
                <a:lnTo>
                  <a:pt x="837343" y="975361"/>
                </a:lnTo>
                <a:lnTo>
                  <a:pt x="814509" y="973773"/>
                </a:lnTo>
                <a:lnTo>
                  <a:pt x="791040" y="970916"/>
                </a:lnTo>
                <a:lnTo>
                  <a:pt x="767255" y="968058"/>
                </a:lnTo>
                <a:lnTo>
                  <a:pt x="743469" y="964566"/>
                </a:lnTo>
                <a:lnTo>
                  <a:pt x="719366" y="960438"/>
                </a:lnTo>
                <a:lnTo>
                  <a:pt x="695898" y="955041"/>
                </a:lnTo>
                <a:lnTo>
                  <a:pt x="684481" y="952501"/>
                </a:lnTo>
                <a:lnTo>
                  <a:pt x="673064" y="949643"/>
                </a:lnTo>
                <a:lnTo>
                  <a:pt x="661964" y="946468"/>
                </a:lnTo>
                <a:lnTo>
                  <a:pt x="651181" y="943293"/>
                </a:lnTo>
                <a:lnTo>
                  <a:pt x="640398" y="940118"/>
                </a:lnTo>
                <a:lnTo>
                  <a:pt x="629932" y="936308"/>
                </a:lnTo>
                <a:lnTo>
                  <a:pt x="620101" y="932816"/>
                </a:lnTo>
                <a:lnTo>
                  <a:pt x="610270" y="929006"/>
                </a:lnTo>
                <a:lnTo>
                  <a:pt x="601073" y="924878"/>
                </a:lnTo>
                <a:lnTo>
                  <a:pt x="592510" y="921068"/>
                </a:lnTo>
                <a:lnTo>
                  <a:pt x="583947" y="916941"/>
                </a:lnTo>
                <a:lnTo>
                  <a:pt x="576018" y="912178"/>
                </a:lnTo>
                <a:lnTo>
                  <a:pt x="568724" y="907733"/>
                </a:lnTo>
                <a:lnTo>
                  <a:pt x="561747" y="903288"/>
                </a:lnTo>
                <a:lnTo>
                  <a:pt x="555404" y="898208"/>
                </a:lnTo>
                <a:lnTo>
                  <a:pt x="550013" y="893128"/>
                </a:lnTo>
                <a:lnTo>
                  <a:pt x="544938" y="887731"/>
                </a:lnTo>
                <a:lnTo>
                  <a:pt x="540498" y="882651"/>
                </a:lnTo>
                <a:lnTo>
                  <a:pt x="536376" y="876936"/>
                </a:lnTo>
                <a:lnTo>
                  <a:pt x="532253" y="872173"/>
                </a:lnTo>
                <a:lnTo>
                  <a:pt x="528447" y="867728"/>
                </a:lnTo>
                <a:lnTo>
                  <a:pt x="524641" y="863601"/>
                </a:lnTo>
                <a:lnTo>
                  <a:pt x="520836" y="860426"/>
                </a:lnTo>
                <a:lnTo>
                  <a:pt x="517347" y="857251"/>
                </a:lnTo>
                <a:lnTo>
                  <a:pt x="514176" y="854393"/>
                </a:lnTo>
                <a:lnTo>
                  <a:pt x="511004" y="852488"/>
                </a:lnTo>
                <a:lnTo>
                  <a:pt x="507833" y="850583"/>
                </a:lnTo>
                <a:lnTo>
                  <a:pt x="504661" y="849313"/>
                </a:lnTo>
                <a:lnTo>
                  <a:pt x="501807" y="848361"/>
                </a:lnTo>
                <a:lnTo>
                  <a:pt x="499270" y="847726"/>
                </a:lnTo>
                <a:lnTo>
                  <a:pt x="496099" y="847408"/>
                </a:lnTo>
                <a:lnTo>
                  <a:pt x="493561" y="847408"/>
                </a:lnTo>
                <a:close/>
                <a:moveTo>
                  <a:pt x="1304925" y="828675"/>
                </a:moveTo>
                <a:lnTo>
                  <a:pt x="1476375" y="828675"/>
                </a:lnTo>
                <a:lnTo>
                  <a:pt x="1476375" y="1252538"/>
                </a:lnTo>
                <a:lnTo>
                  <a:pt x="1304925" y="1252538"/>
                </a:lnTo>
                <a:lnTo>
                  <a:pt x="1304925" y="828675"/>
                </a:lnTo>
                <a:close/>
                <a:moveTo>
                  <a:pt x="634055" y="655638"/>
                </a:moveTo>
                <a:lnTo>
                  <a:pt x="641349" y="655638"/>
                </a:lnTo>
                <a:lnTo>
                  <a:pt x="648644" y="655638"/>
                </a:lnTo>
                <a:lnTo>
                  <a:pt x="655938" y="655956"/>
                </a:lnTo>
                <a:lnTo>
                  <a:pt x="662915" y="656591"/>
                </a:lnTo>
                <a:lnTo>
                  <a:pt x="669892" y="657226"/>
                </a:lnTo>
                <a:lnTo>
                  <a:pt x="677187" y="658178"/>
                </a:lnTo>
                <a:lnTo>
                  <a:pt x="684164" y="659766"/>
                </a:lnTo>
                <a:lnTo>
                  <a:pt x="691141" y="661036"/>
                </a:lnTo>
                <a:lnTo>
                  <a:pt x="698118" y="662623"/>
                </a:lnTo>
                <a:lnTo>
                  <a:pt x="704778" y="664211"/>
                </a:lnTo>
                <a:lnTo>
                  <a:pt x="711438" y="666433"/>
                </a:lnTo>
                <a:lnTo>
                  <a:pt x="718415" y="668338"/>
                </a:lnTo>
                <a:lnTo>
                  <a:pt x="724758" y="670878"/>
                </a:lnTo>
                <a:lnTo>
                  <a:pt x="731418" y="673418"/>
                </a:lnTo>
                <a:lnTo>
                  <a:pt x="737761" y="676276"/>
                </a:lnTo>
                <a:lnTo>
                  <a:pt x="744421" y="679133"/>
                </a:lnTo>
                <a:lnTo>
                  <a:pt x="750446" y="682308"/>
                </a:lnTo>
                <a:lnTo>
                  <a:pt x="763132" y="688976"/>
                </a:lnTo>
                <a:lnTo>
                  <a:pt x="775500" y="696596"/>
                </a:lnTo>
                <a:lnTo>
                  <a:pt x="787235" y="704533"/>
                </a:lnTo>
                <a:lnTo>
                  <a:pt x="798652" y="713423"/>
                </a:lnTo>
                <a:lnTo>
                  <a:pt x="809435" y="722631"/>
                </a:lnTo>
                <a:lnTo>
                  <a:pt x="819900" y="732791"/>
                </a:lnTo>
                <a:lnTo>
                  <a:pt x="830049" y="743586"/>
                </a:lnTo>
                <a:lnTo>
                  <a:pt x="839880" y="754698"/>
                </a:lnTo>
                <a:lnTo>
                  <a:pt x="849394" y="766446"/>
                </a:lnTo>
                <a:lnTo>
                  <a:pt x="858274" y="778511"/>
                </a:lnTo>
                <a:lnTo>
                  <a:pt x="866520" y="791211"/>
                </a:lnTo>
                <a:lnTo>
                  <a:pt x="874449" y="804546"/>
                </a:lnTo>
                <a:lnTo>
                  <a:pt x="881743" y="818198"/>
                </a:lnTo>
                <a:lnTo>
                  <a:pt x="888403" y="832168"/>
                </a:lnTo>
                <a:lnTo>
                  <a:pt x="894746" y="847091"/>
                </a:lnTo>
                <a:lnTo>
                  <a:pt x="900137" y="861696"/>
                </a:lnTo>
                <a:lnTo>
                  <a:pt x="905529" y="876936"/>
                </a:lnTo>
                <a:lnTo>
                  <a:pt x="909651" y="892811"/>
                </a:lnTo>
                <a:lnTo>
                  <a:pt x="913457" y="908686"/>
                </a:lnTo>
                <a:lnTo>
                  <a:pt x="916946" y="924878"/>
                </a:lnTo>
                <a:lnTo>
                  <a:pt x="919166" y="941706"/>
                </a:lnTo>
                <a:lnTo>
                  <a:pt x="921068" y="958533"/>
                </a:lnTo>
                <a:lnTo>
                  <a:pt x="922020" y="975678"/>
                </a:lnTo>
                <a:lnTo>
                  <a:pt x="922337" y="992823"/>
                </a:lnTo>
                <a:lnTo>
                  <a:pt x="922337" y="1002031"/>
                </a:lnTo>
                <a:lnTo>
                  <a:pt x="922020" y="1010921"/>
                </a:lnTo>
                <a:lnTo>
                  <a:pt x="921386" y="1019811"/>
                </a:lnTo>
                <a:lnTo>
                  <a:pt x="920434" y="1028384"/>
                </a:lnTo>
                <a:lnTo>
                  <a:pt x="919483" y="1037274"/>
                </a:lnTo>
                <a:lnTo>
                  <a:pt x="918214" y="1045846"/>
                </a:lnTo>
                <a:lnTo>
                  <a:pt x="916628" y="1054419"/>
                </a:lnTo>
                <a:lnTo>
                  <a:pt x="915043" y="1062674"/>
                </a:lnTo>
                <a:lnTo>
                  <a:pt x="912823" y="1070929"/>
                </a:lnTo>
                <a:lnTo>
                  <a:pt x="910603" y="1079501"/>
                </a:lnTo>
                <a:lnTo>
                  <a:pt x="908383" y="1087756"/>
                </a:lnTo>
                <a:lnTo>
                  <a:pt x="906163" y="1095694"/>
                </a:lnTo>
                <a:lnTo>
                  <a:pt x="903309" y="1103631"/>
                </a:lnTo>
                <a:lnTo>
                  <a:pt x="900137" y="1111569"/>
                </a:lnTo>
                <a:lnTo>
                  <a:pt x="897283" y="1119189"/>
                </a:lnTo>
                <a:lnTo>
                  <a:pt x="894111" y="1126809"/>
                </a:lnTo>
                <a:lnTo>
                  <a:pt x="887134" y="1141731"/>
                </a:lnTo>
                <a:lnTo>
                  <a:pt x="879523" y="1156336"/>
                </a:lnTo>
                <a:lnTo>
                  <a:pt x="871277" y="1170624"/>
                </a:lnTo>
                <a:lnTo>
                  <a:pt x="862714" y="1184276"/>
                </a:lnTo>
                <a:lnTo>
                  <a:pt x="853517" y="1197611"/>
                </a:lnTo>
                <a:lnTo>
                  <a:pt x="843686" y="1209994"/>
                </a:lnTo>
                <a:lnTo>
                  <a:pt x="833854" y="1222376"/>
                </a:lnTo>
                <a:lnTo>
                  <a:pt x="823389" y="1233806"/>
                </a:lnTo>
                <a:lnTo>
                  <a:pt x="812606" y="1244919"/>
                </a:lnTo>
                <a:lnTo>
                  <a:pt x="801823" y="1255396"/>
                </a:lnTo>
                <a:lnTo>
                  <a:pt x="790406" y="1265239"/>
                </a:lnTo>
                <a:lnTo>
                  <a:pt x="778989" y="1274446"/>
                </a:lnTo>
                <a:lnTo>
                  <a:pt x="767255" y="1282701"/>
                </a:lnTo>
                <a:lnTo>
                  <a:pt x="755521" y="1290956"/>
                </a:lnTo>
                <a:lnTo>
                  <a:pt x="743786" y="1298259"/>
                </a:lnTo>
                <a:lnTo>
                  <a:pt x="732052" y="1304609"/>
                </a:lnTo>
                <a:lnTo>
                  <a:pt x="720318" y="1310641"/>
                </a:lnTo>
                <a:lnTo>
                  <a:pt x="708584" y="1315721"/>
                </a:lnTo>
                <a:lnTo>
                  <a:pt x="696849" y="1320166"/>
                </a:lnTo>
                <a:lnTo>
                  <a:pt x="685432" y="1323659"/>
                </a:lnTo>
                <a:lnTo>
                  <a:pt x="674015" y="1326516"/>
                </a:lnTo>
                <a:lnTo>
                  <a:pt x="662915" y="1328421"/>
                </a:lnTo>
                <a:lnTo>
                  <a:pt x="657207" y="1329374"/>
                </a:lnTo>
                <a:lnTo>
                  <a:pt x="652132" y="1329691"/>
                </a:lnTo>
                <a:lnTo>
                  <a:pt x="646424" y="1330009"/>
                </a:lnTo>
                <a:lnTo>
                  <a:pt x="641349" y="1330326"/>
                </a:lnTo>
                <a:lnTo>
                  <a:pt x="635958" y="1330009"/>
                </a:lnTo>
                <a:lnTo>
                  <a:pt x="630884" y="1329691"/>
                </a:lnTo>
                <a:lnTo>
                  <a:pt x="625492" y="1329374"/>
                </a:lnTo>
                <a:lnTo>
                  <a:pt x="620101" y="1328421"/>
                </a:lnTo>
                <a:lnTo>
                  <a:pt x="609001" y="1326516"/>
                </a:lnTo>
                <a:lnTo>
                  <a:pt x="597584" y="1323659"/>
                </a:lnTo>
                <a:lnTo>
                  <a:pt x="585850" y="1320166"/>
                </a:lnTo>
                <a:lnTo>
                  <a:pt x="574433" y="1315721"/>
                </a:lnTo>
                <a:lnTo>
                  <a:pt x="562698" y="1310641"/>
                </a:lnTo>
                <a:lnTo>
                  <a:pt x="550647" y="1304609"/>
                </a:lnTo>
                <a:lnTo>
                  <a:pt x="538913" y="1298259"/>
                </a:lnTo>
                <a:lnTo>
                  <a:pt x="527179" y="1290956"/>
                </a:lnTo>
                <a:lnTo>
                  <a:pt x="515444" y="1282701"/>
                </a:lnTo>
                <a:lnTo>
                  <a:pt x="503710" y="1274446"/>
                </a:lnTo>
                <a:lnTo>
                  <a:pt x="492293" y="1265239"/>
                </a:lnTo>
                <a:lnTo>
                  <a:pt x="481193" y="1255396"/>
                </a:lnTo>
                <a:lnTo>
                  <a:pt x="470093" y="1244919"/>
                </a:lnTo>
                <a:lnTo>
                  <a:pt x="459310" y="1233806"/>
                </a:lnTo>
                <a:lnTo>
                  <a:pt x="448845" y="1222376"/>
                </a:lnTo>
                <a:lnTo>
                  <a:pt x="438696" y="1209994"/>
                </a:lnTo>
                <a:lnTo>
                  <a:pt x="429499" y="1197611"/>
                </a:lnTo>
                <a:lnTo>
                  <a:pt x="419985" y="1184276"/>
                </a:lnTo>
                <a:lnTo>
                  <a:pt x="411422" y="1170624"/>
                </a:lnTo>
                <a:lnTo>
                  <a:pt x="403176" y="1156336"/>
                </a:lnTo>
                <a:lnTo>
                  <a:pt x="395565" y="1141731"/>
                </a:lnTo>
                <a:lnTo>
                  <a:pt x="388588" y="1126809"/>
                </a:lnTo>
                <a:lnTo>
                  <a:pt x="385416" y="1119189"/>
                </a:lnTo>
                <a:lnTo>
                  <a:pt x="382245" y="1111569"/>
                </a:lnTo>
                <a:lnTo>
                  <a:pt x="379390" y="1103631"/>
                </a:lnTo>
                <a:lnTo>
                  <a:pt x="376853" y="1095694"/>
                </a:lnTo>
                <a:lnTo>
                  <a:pt x="374316" y="1087756"/>
                </a:lnTo>
                <a:lnTo>
                  <a:pt x="372096" y="1079501"/>
                </a:lnTo>
                <a:lnTo>
                  <a:pt x="369559" y="1070929"/>
                </a:lnTo>
                <a:lnTo>
                  <a:pt x="367656" y="1062674"/>
                </a:lnTo>
                <a:lnTo>
                  <a:pt x="366071" y="1054419"/>
                </a:lnTo>
                <a:lnTo>
                  <a:pt x="364485" y="1045846"/>
                </a:lnTo>
                <a:lnTo>
                  <a:pt x="363216" y="1037274"/>
                </a:lnTo>
                <a:lnTo>
                  <a:pt x="362265" y="1028384"/>
                </a:lnTo>
                <a:lnTo>
                  <a:pt x="361313" y="1019811"/>
                </a:lnTo>
                <a:lnTo>
                  <a:pt x="360996" y="1010921"/>
                </a:lnTo>
                <a:lnTo>
                  <a:pt x="360362" y="1002031"/>
                </a:lnTo>
                <a:lnTo>
                  <a:pt x="360362" y="992823"/>
                </a:lnTo>
                <a:lnTo>
                  <a:pt x="360679" y="975678"/>
                </a:lnTo>
                <a:lnTo>
                  <a:pt x="361948" y="958533"/>
                </a:lnTo>
                <a:lnTo>
                  <a:pt x="363533" y="941706"/>
                </a:lnTo>
                <a:lnTo>
                  <a:pt x="366071" y="924878"/>
                </a:lnTo>
                <a:lnTo>
                  <a:pt x="368925" y="908686"/>
                </a:lnTo>
                <a:lnTo>
                  <a:pt x="373048" y="892811"/>
                </a:lnTo>
                <a:lnTo>
                  <a:pt x="377171" y="876936"/>
                </a:lnTo>
                <a:lnTo>
                  <a:pt x="382245" y="861696"/>
                </a:lnTo>
                <a:lnTo>
                  <a:pt x="387953" y="847091"/>
                </a:lnTo>
                <a:lnTo>
                  <a:pt x="393979" y="832168"/>
                </a:lnTo>
                <a:lnTo>
                  <a:pt x="400956" y="818198"/>
                </a:lnTo>
                <a:lnTo>
                  <a:pt x="408568" y="804546"/>
                </a:lnTo>
                <a:lnTo>
                  <a:pt x="416179" y="791211"/>
                </a:lnTo>
                <a:lnTo>
                  <a:pt x="424425" y="778511"/>
                </a:lnTo>
                <a:lnTo>
                  <a:pt x="433305" y="766446"/>
                </a:lnTo>
                <a:lnTo>
                  <a:pt x="442819" y="754698"/>
                </a:lnTo>
                <a:lnTo>
                  <a:pt x="452650" y="743586"/>
                </a:lnTo>
                <a:lnTo>
                  <a:pt x="462482" y="732791"/>
                </a:lnTo>
                <a:lnTo>
                  <a:pt x="473264" y="722631"/>
                </a:lnTo>
                <a:lnTo>
                  <a:pt x="484047" y="713423"/>
                </a:lnTo>
                <a:lnTo>
                  <a:pt x="495464" y="704533"/>
                </a:lnTo>
                <a:lnTo>
                  <a:pt x="507516" y="696596"/>
                </a:lnTo>
                <a:lnTo>
                  <a:pt x="519567" y="688976"/>
                </a:lnTo>
                <a:lnTo>
                  <a:pt x="531936" y="682308"/>
                </a:lnTo>
                <a:lnTo>
                  <a:pt x="538278" y="679133"/>
                </a:lnTo>
                <a:lnTo>
                  <a:pt x="544938" y="676276"/>
                </a:lnTo>
                <a:lnTo>
                  <a:pt x="551281" y="673418"/>
                </a:lnTo>
                <a:lnTo>
                  <a:pt x="557941" y="670878"/>
                </a:lnTo>
                <a:lnTo>
                  <a:pt x="564284" y="668338"/>
                </a:lnTo>
                <a:lnTo>
                  <a:pt x="571261" y="666433"/>
                </a:lnTo>
                <a:lnTo>
                  <a:pt x="577921" y="664211"/>
                </a:lnTo>
                <a:lnTo>
                  <a:pt x="584898" y="662623"/>
                </a:lnTo>
                <a:lnTo>
                  <a:pt x="591875" y="661036"/>
                </a:lnTo>
                <a:lnTo>
                  <a:pt x="598535" y="659766"/>
                </a:lnTo>
                <a:lnTo>
                  <a:pt x="605830" y="658178"/>
                </a:lnTo>
                <a:lnTo>
                  <a:pt x="612490" y="657226"/>
                </a:lnTo>
                <a:lnTo>
                  <a:pt x="619784" y="656591"/>
                </a:lnTo>
                <a:lnTo>
                  <a:pt x="627078" y="655956"/>
                </a:lnTo>
                <a:lnTo>
                  <a:pt x="634055" y="655638"/>
                </a:lnTo>
                <a:close/>
                <a:moveTo>
                  <a:pt x="1604962" y="463550"/>
                </a:moveTo>
                <a:lnTo>
                  <a:pt x="1776412" y="463550"/>
                </a:lnTo>
                <a:lnTo>
                  <a:pt x="1776412" y="1252538"/>
                </a:lnTo>
                <a:lnTo>
                  <a:pt x="1604962" y="1252538"/>
                </a:lnTo>
                <a:lnTo>
                  <a:pt x="1604962" y="463550"/>
                </a:lnTo>
                <a:close/>
                <a:moveTo>
                  <a:pt x="0" y="0"/>
                </a:moveTo>
                <a:lnTo>
                  <a:pt x="2125663" y="0"/>
                </a:lnTo>
                <a:lnTo>
                  <a:pt x="2125663" y="171553"/>
                </a:lnTo>
                <a:lnTo>
                  <a:pt x="2039621" y="171553"/>
                </a:lnTo>
                <a:lnTo>
                  <a:pt x="2039621" y="1577975"/>
                </a:lnTo>
                <a:lnTo>
                  <a:pt x="1252220" y="1577975"/>
                </a:lnTo>
                <a:lnTo>
                  <a:pt x="1252220" y="1449310"/>
                </a:lnTo>
                <a:lnTo>
                  <a:pt x="1911033" y="1449310"/>
                </a:lnTo>
                <a:lnTo>
                  <a:pt x="1911033" y="171553"/>
                </a:lnTo>
                <a:lnTo>
                  <a:pt x="195263" y="171553"/>
                </a:lnTo>
                <a:lnTo>
                  <a:pt x="195263" y="1249164"/>
                </a:lnTo>
                <a:lnTo>
                  <a:pt x="66675" y="1249164"/>
                </a:lnTo>
                <a:lnTo>
                  <a:pt x="66675" y="171553"/>
                </a:lnTo>
                <a:lnTo>
                  <a:pt x="0" y="171553"/>
                </a:lnTo>
                <a:lnTo>
                  <a:pt x="0" y="0"/>
                </a:lnTo>
                <a:close/>
              </a:path>
            </a:pathLst>
          </a:custGeom>
          <a:solidFill>
            <a:schemeClr val="accent1">
              <a:lumMod val="40000"/>
              <a:lumOff val="60000"/>
            </a:schemeClr>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ea typeface="宋体" panose="02010600030101010101" pitchFamily="2" charset="-122"/>
            </a:endParaRPr>
          </a:p>
        </p:txBody>
      </p:sp>
      <p:sp>
        <p:nvSpPr>
          <p:cNvPr id="3" name="Rectangle 2">
            <a:extLst>
              <a:ext uri="{FF2B5EF4-FFF2-40B4-BE49-F238E27FC236}">
                <a16:creationId xmlns:a16="http://schemas.microsoft.com/office/drawing/2014/main" id="{BD15F604-D9EB-4888-8C01-6A5B094128F4}"/>
              </a:ext>
            </a:extLst>
          </p:cNvPr>
          <p:cNvSpPr>
            <a:spLocks noChangeArrowheads="1"/>
          </p:cNvSpPr>
          <p:nvPr/>
        </p:nvSpPr>
        <p:spPr bwMode="auto">
          <a:xfrm>
            <a:off x="395536" y="4482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文本框 5">
            <a:extLst>
              <a:ext uri="{FF2B5EF4-FFF2-40B4-BE49-F238E27FC236}">
                <a16:creationId xmlns:a16="http://schemas.microsoft.com/office/drawing/2014/main" id="{56227AEB-5613-4C24-A9FF-4047F629452D}"/>
              </a:ext>
            </a:extLst>
          </p:cNvPr>
          <p:cNvSpPr txBox="1"/>
          <p:nvPr/>
        </p:nvSpPr>
        <p:spPr>
          <a:xfrm flipH="1">
            <a:off x="719572" y="1021116"/>
            <a:ext cx="7704856" cy="3323987"/>
          </a:xfrm>
          <a:prstGeom prst="rect">
            <a:avLst/>
          </a:prstGeom>
          <a:noFill/>
        </p:spPr>
        <p:txBody>
          <a:bodyPr wrap="square" lIns="0" tIns="0" rIns="0" bIns="0" rtlCol="0">
            <a:spAutoFit/>
          </a:bodyPr>
          <a:lstStyle/>
          <a:p>
            <a:r>
              <a:rPr lang="zh-CN" altLang="zh-CN" dirty="0"/>
              <a:t>辐射防护数据集成与监控系统应满足以下性能需求：</a:t>
            </a:r>
          </a:p>
          <a:p>
            <a:pPr marL="342900" lvl="0" indent="-342900">
              <a:buFont typeface="+mj-lt"/>
              <a:buAutoNum type="arabicPeriod"/>
            </a:pPr>
            <a:r>
              <a:rPr lang="zh-CN" altLang="zh-CN" dirty="0"/>
              <a:t>软件工作时的</a:t>
            </a:r>
            <a:r>
              <a:rPr lang="en-US" altLang="zh-CN" dirty="0"/>
              <a:t>CPU</a:t>
            </a:r>
            <a:r>
              <a:rPr lang="zh-CN" altLang="zh-CN" dirty="0"/>
              <a:t>占用率不超过</a:t>
            </a:r>
            <a:r>
              <a:rPr lang="en-US" altLang="zh-CN" dirty="0"/>
              <a:t>50%</a:t>
            </a:r>
            <a:r>
              <a:rPr lang="zh-CN" altLang="zh-CN" dirty="0"/>
              <a:t>；</a:t>
            </a:r>
          </a:p>
          <a:p>
            <a:pPr marL="342900" lvl="0" indent="-342900">
              <a:buFont typeface="+mj-lt"/>
              <a:buAutoNum type="arabicPeriod"/>
            </a:pPr>
            <a:r>
              <a:rPr lang="zh-CN" altLang="zh-CN" dirty="0"/>
              <a:t>软件工作时的内存占用不超过</a:t>
            </a:r>
            <a:r>
              <a:rPr lang="en-US" altLang="zh-CN" dirty="0"/>
              <a:t>500MB</a:t>
            </a:r>
            <a:r>
              <a:rPr lang="zh-CN" altLang="zh-CN" dirty="0"/>
              <a:t>；</a:t>
            </a:r>
          </a:p>
          <a:p>
            <a:pPr marL="342900" lvl="0" indent="-342900">
              <a:buFont typeface="+mj-lt"/>
              <a:buAutoNum type="arabicPeriod"/>
            </a:pPr>
            <a:r>
              <a:rPr lang="zh-CN" altLang="zh-CN" dirty="0"/>
              <a:t>从</a:t>
            </a:r>
            <a:r>
              <a:rPr lang="en-US" altLang="zh-CN" dirty="0"/>
              <a:t>XX</a:t>
            </a:r>
            <a:r>
              <a:rPr lang="zh-CN" altLang="zh-CN" dirty="0"/>
              <a:t>装置总控系统接收到任务到下发子系统，期间的处理延迟不超过</a:t>
            </a:r>
            <a:r>
              <a:rPr lang="en-US" altLang="zh-CN" dirty="0"/>
              <a:t>100ms</a:t>
            </a:r>
            <a:r>
              <a:rPr lang="zh-CN" altLang="zh-CN" dirty="0"/>
              <a:t>；</a:t>
            </a:r>
          </a:p>
          <a:p>
            <a:pPr marL="342900" lvl="0" indent="-342900">
              <a:buFont typeface="+mj-lt"/>
              <a:buAutoNum type="arabicPeriod"/>
            </a:pPr>
            <a:r>
              <a:rPr lang="zh-CN" altLang="zh-CN" dirty="0"/>
              <a:t>从子系统收到任务状态信息到上报</a:t>
            </a:r>
            <a:r>
              <a:rPr lang="en-US" altLang="zh-CN" dirty="0"/>
              <a:t>XX</a:t>
            </a:r>
            <a:r>
              <a:rPr lang="zh-CN" altLang="zh-CN" dirty="0"/>
              <a:t>装置总控系统，期间的处理延迟不超过</a:t>
            </a:r>
            <a:r>
              <a:rPr lang="en-US" altLang="zh-CN" dirty="0"/>
              <a:t>100ms</a:t>
            </a:r>
            <a:r>
              <a:rPr lang="zh-CN" altLang="zh-CN" dirty="0"/>
              <a:t>；</a:t>
            </a:r>
          </a:p>
          <a:p>
            <a:pPr marL="342900" lvl="0" indent="-342900">
              <a:buFont typeface="+mj-lt"/>
              <a:buAutoNum type="arabicPeriod"/>
            </a:pPr>
            <a:r>
              <a:rPr lang="zh-CN" altLang="zh-CN" dirty="0"/>
              <a:t>到子系统的控制命令，从用户确认操作到下发子系统，期间的处理延迟不超过</a:t>
            </a:r>
            <a:r>
              <a:rPr lang="en-US" altLang="zh-CN" dirty="0"/>
              <a:t>50ms</a:t>
            </a:r>
            <a:r>
              <a:rPr lang="zh-CN" altLang="zh-CN" dirty="0"/>
              <a:t>；</a:t>
            </a:r>
          </a:p>
          <a:p>
            <a:pPr marL="342900" lvl="0" indent="-342900">
              <a:buFont typeface="+mj-lt"/>
              <a:buAutoNum type="arabicPeriod"/>
            </a:pPr>
            <a:r>
              <a:rPr lang="zh-CN" altLang="zh-CN" dirty="0"/>
              <a:t>软件需要显示的浮点数，精度均保留小数点后两位；</a:t>
            </a:r>
          </a:p>
          <a:p>
            <a:pPr marL="342900" lvl="0" indent="-342900">
              <a:buFont typeface="+mj-lt"/>
              <a:buAutoNum type="arabicPeriod"/>
            </a:pPr>
            <a:r>
              <a:rPr lang="zh-CN" altLang="zh-CN" dirty="0"/>
              <a:t>软件需保证连续</a:t>
            </a:r>
            <a:r>
              <a:rPr lang="en-US" altLang="zh-CN" dirty="0"/>
              <a:t>7*24</a:t>
            </a:r>
            <a:r>
              <a:rPr lang="zh-CN" altLang="zh-CN" dirty="0"/>
              <a:t>小时无故障工作时间。</a:t>
            </a:r>
          </a:p>
          <a:p>
            <a:endParaRPr lang="zh-CN" altLang="zh-CN" dirty="0"/>
          </a:p>
        </p:txBody>
      </p:sp>
      <p:sp>
        <p:nvSpPr>
          <p:cNvPr id="7" name="Rectangle 2">
            <a:extLst>
              <a:ext uri="{FF2B5EF4-FFF2-40B4-BE49-F238E27FC236}">
                <a16:creationId xmlns:a16="http://schemas.microsoft.com/office/drawing/2014/main" id="{6CA22F06-9C6B-486F-ABBA-19382CEB638C}"/>
              </a:ext>
            </a:extLst>
          </p:cNvPr>
          <p:cNvSpPr>
            <a:spLocks noChangeArrowheads="1"/>
          </p:cNvSpPr>
          <p:nvPr/>
        </p:nvSpPr>
        <p:spPr bwMode="auto">
          <a:xfrm>
            <a:off x="0" y="0"/>
            <a:ext cx="8049918"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10" name="Rectangle 4">
            <a:extLst>
              <a:ext uri="{FF2B5EF4-FFF2-40B4-BE49-F238E27FC236}">
                <a16:creationId xmlns:a16="http://schemas.microsoft.com/office/drawing/2014/main" id="{2842361A-F0C2-4B8E-8C27-85EF109586C2}"/>
              </a:ext>
            </a:extLst>
          </p:cNvPr>
          <p:cNvSpPr>
            <a:spLocks noChangeArrowheads="1"/>
          </p:cNvSpPr>
          <p:nvPr/>
        </p:nvSpPr>
        <p:spPr bwMode="auto">
          <a:xfrm>
            <a:off x="1979712" y="91574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2">
            <a:extLst>
              <a:ext uri="{FF2B5EF4-FFF2-40B4-BE49-F238E27FC236}">
                <a16:creationId xmlns:a16="http://schemas.microsoft.com/office/drawing/2014/main" id="{D8AB25C7-5A8D-42E9-9ADD-B8FA13A82799}"/>
              </a:ext>
            </a:extLst>
          </p:cNvPr>
          <p:cNvSpPr>
            <a:spLocks noChangeArrowheads="1"/>
          </p:cNvSpPr>
          <p:nvPr/>
        </p:nvSpPr>
        <p:spPr bwMode="auto">
          <a:xfrm>
            <a:off x="1114425" y="987927"/>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Rectangle 4">
            <a:extLst>
              <a:ext uri="{FF2B5EF4-FFF2-40B4-BE49-F238E27FC236}">
                <a16:creationId xmlns:a16="http://schemas.microsoft.com/office/drawing/2014/main" id="{9F026FD3-1070-48B0-BA1B-F0979AC5848D}"/>
              </a:ext>
            </a:extLst>
          </p:cNvPr>
          <p:cNvSpPr>
            <a:spLocks noChangeArrowheads="1"/>
          </p:cNvSpPr>
          <p:nvPr/>
        </p:nvSpPr>
        <p:spPr bwMode="auto">
          <a:xfrm>
            <a:off x="1140972" y="699969"/>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2">
            <a:extLst>
              <a:ext uri="{FF2B5EF4-FFF2-40B4-BE49-F238E27FC236}">
                <a16:creationId xmlns:a16="http://schemas.microsoft.com/office/drawing/2014/main" id="{5C11C83E-749A-44FB-A775-C08AC2098B14}"/>
              </a:ext>
            </a:extLst>
          </p:cNvPr>
          <p:cNvSpPr>
            <a:spLocks noChangeArrowheads="1"/>
          </p:cNvSpPr>
          <p:nvPr/>
        </p:nvSpPr>
        <p:spPr bwMode="auto">
          <a:xfrm>
            <a:off x="467544" y="793706"/>
            <a:ext cx="7543248"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11" name="Rectangle 2">
            <a:extLst>
              <a:ext uri="{FF2B5EF4-FFF2-40B4-BE49-F238E27FC236}">
                <a16:creationId xmlns:a16="http://schemas.microsoft.com/office/drawing/2014/main" id="{B322DF0F-0BD6-44B6-B951-02EF759F3434}"/>
              </a:ext>
            </a:extLst>
          </p:cNvPr>
          <p:cNvSpPr>
            <a:spLocks noChangeArrowheads="1"/>
          </p:cNvSpPr>
          <p:nvPr/>
        </p:nvSpPr>
        <p:spPr bwMode="auto">
          <a:xfrm>
            <a:off x="539552" y="709506"/>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5" name="Rectangle 4">
            <a:extLst>
              <a:ext uri="{FF2B5EF4-FFF2-40B4-BE49-F238E27FC236}">
                <a16:creationId xmlns:a16="http://schemas.microsoft.com/office/drawing/2014/main" id="{5CA331E4-F88E-445E-93CA-189DD892086C}"/>
              </a:ext>
            </a:extLst>
          </p:cNvPr>
          <p:cNvSpPr>
            <a:spLocks noChangeArrowheads="1"/>
          </p:cNvSpPr>
          <p:nvPr/>
        </p:nvSpPr>
        <p:spPr bwMode="auto">
          <a:xfrm>
            <a:off x="1095895" y="8473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 name="Rectangle 2">
            <a:extLst>
              <a:ext uri="{FF2B5EF4-FFF2-40B4-BE49-F238E27FC236}">
                <a16:creationId xmlns:a16="http://schemas.microsoft.com/office/drawing/2014/main" id="{874EC9FC-F1BF-4698-8902-F004E399830A}"/>
              </a:ext>
            </a:extLst>
          </p:cNvPr>
          <p:cNvSpPr>
            <a:spLocks noChangeArrowheads="1"/>
          </p:cNvSpPr>
          <p:nvPr/>
        </p:nvSpPr>
        <p:spPr bwMode="auto">
          <a:xfrm>
            <a:off x="2339752" y="153199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4" name="Rectangle 2">
            <a:extLst>
              <a:ext uri="{FF2B5EF4-FFF2-40B4-BE49-F238E27FC236}">
                <a16:creationId xmlns:a16="http://schemas.microsoft.com/office/drawing/2014/main" id="{3C75539E-B6B0-4C38-BF4C-39D072C33738}"/>
              </a:ext>
            </a:extLst>
          </p:cNvPr>
          <p:cNvSpPr>
            <a:spLocks noChangeArrowheads="1"/>
          </p:cNvSpPr>
          <p:nvPr/>
        </p:nvSpPr>
        <p:spPr bwMode="auto">
          <a:xfrm>
            <a:off x="1403648" y="84130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3" name="Rectangle 2">
            <a:extLst>
              <a:ext uri="{FF2B5EF4-FFF2-40B4-BE49-F238E27FC236}">
                <a16:creationId xmlns:a16="http://schemas.microsoft.com/office/drawing/2014/main" id="{93AF4898-9B55-4513-A5B7-FEA5B9020720}"/>
              </a:ext>
            </a:extLst>
          </p:cNvPr>
          <p:cNvSpPr>
            <a:spLocks noChangeArrowheads="1"/>
          </p:cNvSpPr>
          <p:nvPr/>
        </p:nvSpPr>
        <p:spPr bwMode="auto">
          <a:xfrm>
            <a:off x="467544" y="87502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6" name="Rectangle 4">
            <a:extLst>
              <a:ext uri="{FF2B5EF4-FFF2-40B4-BE49-F238E27FC236}">
                <a16:creationId xmlns:a16="http://schemas.microsoft.com/office/drawing/2014/main" id="{8939D1A0-2490-4448-A1A8-ACB7EF92B097}"/>
              </a:ext>
            </a:extLst>
          </p:cNvPr>
          <p:cNvSpPr>
            <a:spLocks noChangeArrowheads="1"/>
          </p:cNvSpPr>
          <p:nvPr/>
        </p:nvSpPr>
        <p:spPr bwMode="auto">
          <a:xfrm>
            <a:off x="1088033" y="93504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7" name="Rectangle 2">
            <a:extLst>
              <a:ext uri="{FF2B5EF4-FFF2-40B4-BE49-F238E27FC236}">
                <a16:creationId xmlns:a16="http://schemas.microsoft.com/office/drawing/2014/main" id="{5C5B5C76-2768-4214-863E-C6D0981B557A}"/>
              </a:ext>
            </a:extLst>
          </p:cNvPr>
          <p:cNvSpPr>
            <a:spLocks noChangeArrowheads="1"/>
          </p:cNvSpPr>
          <p:nvPr/>
        </p:nvSpPr>
        <p:spPr bwMode="auto">
          <a:xfrm>
            <a:off x="1140972" y="1021717"/>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32356979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4706" y="2"/>
            <a:ext cx="8459294" cy="588168"/>
          </a:xfrm>
        </p:spPr>
        <p:txBody>
          <a:bodyPr/>
          <a:lstStyle/>
          <a:p>
            <a:pPr algn="l"/>
            <a:r>
              <a:rPr lang="en-US" altLang="zh-CN" sz="3200" b="1" dirty="0">
                <a:solidFill>
                  <a:srgbClr val="F87A08"/>
                </a:solidFill>
                <a:latin typeface="微软雅黑" panose="020B0503020204020204" pitchFamily="34" charset="-122"/>
                <a:ea typeface="微软雅黑" panose="020B0503020204020204" pitchFamily="34" charset="-122"/>
              </a:rPr>
              <a:t>4</a:t>
            </a:r>
            <a:r>
              <a:rPr lang="en-US" altLang="zh-CN" sz="2000" b="1" dirty="0">
                <a:solidFill>
                  <a:schemeClr val="bg1"/>
                </a:solidFill>
                <a:latin typeface="微软雅黑" panose="020B0503020204020204" pitchFamily="34" charset="-122"/>
                <a:ea typeface="微软雅黑" panose="020B0503020204020204" pitchFamily="34" charset="-122"/>
              </a:rPr>
              <a:t> </a:t>
            </a:r>
            <a:r>
              <a:rPr lang="zh-CN" altLang="en-US" sz="2000" b="1" dirty="0">
                <a:solidFill>
                  <a:schemeClr val="bg1"/>
                </a:solidFill>
                <a:latin typeface="微软雅黑" panose="020B0503020204020204" pitchFamily="34" charset="-122"/>
                <a:ea typeface="微软雅黑" panose="020B0503020204020204" pitchFamily="34" charset="-122"/>
              </a:rPr>
              <a:t>开发及运行环境</a:t>
            </a:r>
          </a:p>
        </p:txBody>
      </p:sp>
      <p:sp>
        <p:nvSpPr>
          <p:cNvPr id="4" name="Rectangle 2"/>
          <p:cNvSpPr>
            <a:spLocks noChangeArrowheads="1"/>
          </p:cNvSpPr>
          <p:nvPr/>
        </p:nvSpPr>
        <p:spPr bwMode="auto">
          <a:xfrm flipV="1">
            <a:off x="3703421" y="-956571"/>
            <a:ext cx="7517829"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ctr" anchorCtr="0" compatLnSpc="1">
            <a:prstTxWarp prst="textNoShape">
              <a:avLst/>
            </a:prstTxWarp>
            <a:spAutoFit/>
          </a:bodyPr>
          <a:lstStyle/>
          <a:p>
            <a:endParaRPr lang="zh-CN" altLang="en-US"/>
          </a:p>
        </p:txBody>
      </p:sp>
      <p:sp>
        <p:nvSpPr>
          <p:cNvPr id="19" name="KSO_Shape"/>
          <p:cNvSpPr>
            <a:spLocks/>
          </p:cNvSpPr>
          <p:nvPr/>
        </p:nvSpPr>
        <p:spPr bwMode="auto">
          <a:xfrm>
            <a:off x="251520" y="138559"/>
            <a:ext cx="433186" cy="264666"/>
          </a:xfrm>
          <a:custGeom>
            <a:avLst/>
            <a:gdLst>
              <a:gd name="T0" fmla="*/ 432030 w 2125663"/>
              <a:gd name="T1" fmla="*/ 1344893 h 1811338"/>
              <a:gd name="T2" fmla="*/ 462740 w 2125663"/>
              <a:gd name="T3" fmla="*/ 1477960 h 1811338"/>
              <a:gd name="T4" fmla="*/ 513638 w 2125663"/>
              <a:gd name="T5" fmla="*/ 1557743 h 1811338"/>
              <a:gd name="T6" fmla="*/ 516481 w 2125663"/>
              <a:gd name="T7" fmla="*/ 1336346 h 1811338"/>
              <a:gd name="T8" fmla="*/ 503401 w 2125663"/>
              <a:gd name="T9" fmla="*/ 1310416 h 1811338"/>
              <a:gd name="T10" fmla="*/ 515913 w 2125663"/>
              <a:gd name="T11" fmla="*/ 1250009 h 1811338"/>
              <a:gd name="T12" fmla="*/ 618846 w 2125663"/>
              <a:gd name="T13" fmla="*/ 1242885 h 1811338"/>
              <a:gd name="T14" fmla="*/ 643583 w 2125663"/>
              <a:gd name="T15" fmla="*/ 1263116 h 1811338"/>
              <a:gd name="T16" fmla="*/ 642446 w 2125663"/>
              <a:gd name="T17" fmla="*/ 1324948 h 1811338"/>
              <a:gd name="T18" fmla="*/ 619414 w 2125663"/>
              <a:gd name="T19" fmla="*/ 1342899 h 1811338"/>
              <a:gd name="T20" fmla="*/ 664057 w 2125663"/>
              <a:gd name="T21" fmla="*/ 1524691 h 1811338"/>
              <a:gd name="T22" fmla="*/ 704434 w 2125663"/>
              <a:gd name="T23" fmla="*/ 1417553 h 1811338"/>
              <a:gd name="T24" fmla="*/ 725191 w 2125663"/>
              <a:gd name="T25" fmla="*/ 1259697 h 1811338"/>
              <a:gd name="T26" fmla="*/ 857412 w 2125663"/>
              <a:gd name="T27" fmla="*/ 1192451 h 1811338"/>
              <a:gd name="T28" fmla="*/ 923096 w 2125663"/>
              <a:gd name="T29" fmla="*/ 1212682 h 1811338"/>
              <a:gd name="T30" fmla="*/ 970013 w 2125663"/>
              <a:gd name="T31" fmla="*/ 1259697 h 1811338"/>
              <a:gd name="T32" fmla="*/ 990201 w 2125663"/>
              <a:gd name="T33" fmla="*/ 1325233 h 1811338"/>
              <a:gd name="T34" fmla="*/ 980818 w 2125663"/>
              <a:gd name="T35" fmla="*/ 1537228 h 1811338"/>
              <a:gd name="T36" fmla="*/ 935891 w 2125663"/>
              <a:gd name="T37" fmla="*/ 1570566 h 1811338"/>
              <a:gd name="T38" fmla="*/ 798837 w 2125663"/>
              <a:gd name="T39" fmla="*/ 1607608 h 1811338"/>
              <a:gd name="T40" fmla="*/ 617424 w 2125663"/>
              <a:gd name="T41" fmla="*/ 1622140 h 1811338"/>
              <a:gd name="T42" fmla="*/ 428049 w 2125663"/>
              <a:gd name="T43" fmla="*/ 1615872 h 1811338"/>
              <a:gd name="T44" fmla="*/ 264551 w 2125663"/>
              <a:gd name="T45" fmla="*/ 1588232 h 1811338"/>
              <a:gd name="T46" fmla="*/ 180669 w 2125663"/>
              <a:gd name="T47" fmla="*/ 1549481 h 1811338"/>
              <a:gd name="T48" fmla="*/ 159912 w 2125663"/>
              <a:gd name="T49" fmla="*/ 1517283 h 1811338"/>
              <a:gd name="T50" fmla="*/ 167873 w 2125663"/>
              <a:gd name="T51" fmla="*/ 1284201 h 1811338"/>
              <a:gd name="T52" fmla="*/ 205123 w 2125663"/>
              <a:gd name="T53" fmla="*/ 1228638 h 1811338"/>
              <a:gd name="T54" fmla="*/ 264266 w 2125663"/>
              <a:gd name="T55" fmla="*/ 1196440 h 1811338"/>
              <a:gd name="T56" fmla="*/ 421225 w 2125663"/>
              <a:gd name="T57" fmla="*/ 1183048 h 1811338"/>
              <a:gd name="T58" fmla="*/ 433514 w 2125663"/>
              <a:gd name="T59" fmla="*/ 761303 h 1811338"/>
              <a:gd name="T60" fmla="*/ 391450 w 2125663"/>
              <a:gd name="T61" fmla="*/ 813630 h 1811338"/>
              <a:gd name="T62" fmla="*/ 379229 w 2125663"/>
              <a:gd name="T63" fmla="*/ 902075 h 1811338"/>
              <a:gd name="T64" fmla="*/ 414756 w 2125663"/>
              <a:gd name="T65" fmla="*/ 1016114 h 1811338"/>
              <a:gd name="T66" fmla="*/ 487516 w 2125663"/>
              <a:gd name="T67" fmla="*/ 1099439 h 1811338"/>
              <a:gd name="T68" fmla="*/ 567666 w 2125663"/>
              <a:gd name="T69" fmla="*/ 1135272 h 1811338"/>
              <a:gd name="T70" fmla="*/ 645542 w 2125663"/>
              <a:gd name="T71" fmla="*/ 1111099 h 1811338"/>
              <a:gd name="T72" fmla="*/ 722282 w 2125663"/>
              <a:gd name="T73" fmla="*/ 1035452 h 1811338"/>
              <a:gd name="T74" fmla="*/ 767757 w 2125663"/>
              <a:gd name="T75" fmla="*/ 926248 h 1811338"/>
              <a:gd name="T76" fmla="*/ 666290 w 2125663"/>
              <a:gd name="T77" fmla="*/ 863967 h 1811338"/>
              <a:gd name="T78" fmla="*/ 546918 w 2125663"/>
              <a:gd name="T79" fmla="*/ 832116 h 1811338"/>
              <a:gd name="T80" fmla="*/ 484389 w 2125663"/>
              <a:gd name="T81" fmla="*/ 790595 h 1811338"/>
              <a:gd name="T82" fmla="*/ 452273 w 2125663"/>
              <a:gd name="T83" fmla="*/ 760734 h 1811338"/>
              <a:gd name="T84" fmla="*/ 568234 w 2125663"/>
              <a:gd name="T85" fmla="*/ 587258 h 1811338"/>
              <a:gd name="T86" fmla="*/ 631616 w 2125663"/>
              <a:gd name="T87" fmla="*/ 594937 h 1811338"/>
              <a:gd name="T88" fmla="*/ 705513 w 2125663"/>
              <a:gd name="T89" fmla="*/ 631054 h 1811338"/>
              <a:gd name="T90" fmla="*/ 790210 w 2125663"/>
              <a:gd name="T91" fmla="*/ 732864 h 1811338"/>
              <a:gd name="T92" fmla="*/ 826306 w 2125663"/>
              <a:gd name="T93" fmla="*/ 873920 h 1811338"/>
              <a:gd name="T94" fmla="*/ 818064 w 2125663"/>
              <a:gd name="T95" fmla="*/ 959237 h 1811338"/>
              <a:gd name="T96" fmla="*/ 780831 w 2125663"/>
              <a:gd name="T97" fmla="*/ 1048534 h 1811338"/>
              <a:gd name="T98" fmla="*/ 687607 w 2125663"/>
              <a:gd name="T99" fmla="*/ 1148922 h 1811338"/>
              <a:gd name="T100" fmla="*/ 588983 w 2125663"/>
              <a:gd name="T101" fmla="*/ 1190727 h 1811338"/>
              <a:gd name="T102" fmla="*/ 525033 w 2125663"/>
              <a:gd name="T103" fmla="*/ 1182480 h 1811338"/>
              <a:gd name="T104" fmla="*/ 421293 w 2125663"/>
              <a:gd name="T105" fmla="*/ 1115081 h 1811338"/>
              <a:gd name="T106" fmla="*/ 345406 w 2125663"/>
              <a:gd name="T107" fmla="*/ 1002463 h 1811338"/>
              <a:gd name="T108" fmla="*/ 325511 w 2125663"/>
              <a:gd name="T109" fmla="*/ 929092 h 1811338"/>
              <a:gd name="T110" fmla="*/ 330627 w 2125663"/>
              <a:gd name="T111" fmla="*/ 813915 h 1811338"/>
              <a:gd name="T112" fmla="*/ 388324 w 2125663"/>
              <a:gd name="T113" fmla="*/ 686510 h 1811338"/>
              <a:gd name="T114" fmla="*/ 482400 w 2125663"/>
              <a:gd name="T115" fmla="*/ 608303 h 1811338"/>
              <a:gd name="T116" fmla="*/ 542939 w 2125663"/>
              <a:gd name="T117" fmla="*/ 589534 h 1811338"/>
              <a:gd name="T118" fmla="*/ 0 w 2125663"/>
              <a:gd name="T119" fmla="*/ 0 h 1811338"/>
              <a:gd name="T120" fmla="*/ 174993 w 2125663"/>
              <a:gd name="T121" fmla="*/ 1118883 h 181133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125663" h="1811338">
                <a:moveTo>
                  <a:pt x="470017" y="1320800"/>
                </a:moveTo>
                <a:lnTo>
                  <a:pt x="470335" y="1343069"/>
                </a:lnTo>
                <a:lnTo>
                  <a:pt x="471286" y="1364382"/>
                </a:lnTo>
                <a:lnTo>
                  <a:pt x="472238" y="1385696"/>
                </a:lnTo>
                <a:lnTo>
                  <a:pt x="473190" y="1406374"/>
                </a:lnTo>
                <a:lnTo>
                  <a:pt x="474459" y="1426415"/>
                </a:lnTo>
                <a:lnTo>
                  <a:pt x="476363" y="1446139"/>
                </a:lnTo>
                <a:lnTo>
                  <a:pt x="478267" y="1464908"/>
                </a:lnTo>
                <a:lnTo>
                  <a:pt x="480170" y="1483677"/>
                </a:lnTo>
                <a:lnTo>
                  <a:pt x="482074" y="1501491"/>
                </a:lnTo>
                <a:lnTo>
                  <a:pt x="484612" y="1518988"/>
                </a:lnTo>
                <a:lnTo>
                  <a:pt x="487468" y="1535530"/>
                </a:lnTo>
                <a:lnTo>
                  <a:pt x="490323" y="1552072"/>
                </a:lnTo>
                <a:lnTo>
                  <a:pt x="493179" y="1567660"/>
                </a:lnTo>
                <a:lnTo>
                  <a:pt x="496352" y="1582611"/>
                </a:lnTo>
                <a:lnTo>
                  <a:pt x="500159" y="1597563"/>
                </a:lnTo>
                <a:lnTo>
                  <a:pt x="503649" y="1611560"/>
                </a:lnTo>
                <a:lnTo>
                  <a:pt x="507774" y="1624921"/>
                </a:lnTo>
                <a:lnTo>
                  <a:pt x="511899" y="1637646"/>
                </a:lnTo>
                <a:lnTo>
                  <a:pt x="516341" y="1650052"/>
                </a:lnTo>
                <a:lnTo>
                  <a:pt x="520783" y="1661505"/>
                </a:lnTo>
                <a:lnTo>
                  <a:pt x="525859" y="1672639"/>
                </a:lnTo>
                <a:lnTo>
                  <a:pt x="530936" y="1683137"/>
                </a:lnTo>
                <a:lnTo>
                  <a:pt x="536329" y="1692998"/>
                </a:lnTo>
                <a:lnTo>
                  <a:pt x="541723" y="1702224"/>
                </a:lnTo>
                <a:lnTo>
                  <a:pt x="547752" y="1710813"/>
                </a:lnTo>
                <a:lnTo>
                  <a:pt x="553463" y="1718766"/>
                </a:lnTo>
                <a:lnTo>
                  <a:pt x="559808" y="1726083"/>
                </a:lnTo>
                <a:lnTo>
                  <a:pt x="566154" y="1732763"/>
                </a:lnTo>
                <a:lnTo>
                  <a:pt x="573134" y="1739125"/>
                </a:lnTo>
                <a:lnTo>
                  <a:pt x="580114" y="1744215"/>
                </a:lnTo>
                <a:lnTo>
                  <a:pt x="587412" y="1749305"/>
                </a:lnTo>
                <a:lnTo>
                  <a:pt x="594709" y="1753123"/>
                </a:lnTo>
                <a:lnTo>
                  <a:pt x="594709" y="1499901"/>
                </a:lnTo>
                <a:lnTo>
                  <a:pt x="591537" y="1499264"/>
                </a:lnTo>
                <a:lnTo>
                  <a:pt x="588047" y="1498310"/>
                </a:lnTo>
                <a:lnTo>
                  <a:pt x="584874" y="1497038"/>
                </a:lnTo>
                <a:lnTo>
                  <a:pt x="582018" y="1495765"/>
                </a:lnTo>
                <a:lnTo>
                  <a:pt x="579163" y="1494175"/>
                </a:lnTo>
                <a:lnTo>
                  <a:pt x="576307" y="1491948"/>
                </a:lnTo>
                <a:lnTo>
                  <a:pt x="573769" y="1489721"/>
                </a:lnTo>
                <a:lnTo>
                  <a:pt x="571548" y="1487494"/>
                </a:lnTo>
                <a:lnTo>
                  <a:pt x="569327" y="1484949"/>
                </a:lnTo>
                <a:lnTo>
                  <a:pt x="567106" y="1482404"/>
                </a:lnTo>
                <a:lnTo>
                  <a:pt x="565519" y="1479223"/>
                </a:lnTo>
                <a:lnTo>
                  <a:pt x="564250" y="1476360"/>
                </a:lnTo>
                <a:lnTo>
                  <a:pt x="563298" y="1473179"/>
                </a:lnTo>
                <a:lnTo>
                  <a:pt x="562347" y="1469998"/>
                </a:lnTo>
                <a:lnTo>
                  <a:pt x="562029" y="1466180"/>
                </a:lnTo>
                <a:lnTo>
                  <a:pt x="561712" y="1462999"/>
                </a:lnTo>
                <a:lnTo>
                  <a:pt x="561712" y="1425143"/>
                </a:lnTo>
                <a:lnTo>
                  <a:pt x="562029" y="1421007"/>
                </a:lnTo>
                <a:lnTo>
                  <a:pt x="562664" y="1417508"/>
                </a:lnTo>
                <a:lnTo>
                  <a:pt x="563616" y="1414009"/>
                </a:lnTo>
                <a:lnTo>
                  <a:pt x="564885" y="1410191"/>
                </a:lnTo>
                <a:lnTo>
                  <a:pt x="566154" y="1407010"/>
                </a:lnTo>
                <a:lnTo>
                  <a:pt x="568375" y="1403829"/>
                </a:lnTo>
                <a:lnTo>
                  <a:pt x="570596" y="1400966"/>
                </a:lnTo>
                <a:lnTo>
                  <a:pt x="572817" y="1398103"/>
                </a:lnTo>
                <a:lnTo>
                  <a:pt x="575673" y="1395558"/>
                </a:lnTo>
                <a:lnTo>
                  <a:pt x="578528" y="1393649"/>
                </a:lnTo>
                <a:lnTo>
                  <a:pt x="581701" y="1391741"/>
                </a:lnTo>
                <a:lnTo>
                  <a:pt x="584874" y="1390150"/>
                </a:lnTo>
                <a:lnTo>
                  <a:pt x="588364" y="1388878"/>
                </a:lnTo>
                <a:lnTo>
                  <a:pt x="592171" y="1387605"/>
                </a:lnTo>
                <a:lnTo>
                  <a:pt x="595979" y="1386969"/>
                </a:lnTo>
                <a:lnTo>
                  <a:pt x="599786" y="1386969"/>
                </a:lnTo>
                <a:lnTo>
                  <a:pt x="682597" y="1386969"/>
                </a:lnTo>
                <a:lnTo>
                  <a:pt x="686721" y="1386969"/>
                </a:lnTo>
                <a:lnTo>
                  <a:pt x="690529" y="1387605"/>
                </a:lnTo>
                <a:lnTo>
                  <a:pt x="694019" y="1388878"/>
                </a:lnTo>
                <a:lnTo>
                  <a:pt x="697826" y="1390150"/>
                </a:lnTo>
                <a:lnTo>
                  <a:pt x="700999" y="1391741"/>
                </a:lnTo>
                <a:lnTo>
                  <a:pt x="704172" y="1393649"/>
                </a:lnTo>
                <a:lnTo>
                  <a:pt x="707345" y="1395558"/>
                </a:lnTo>
                <a:lnTo>
                  <a:pt x="709883" y="1398103"/>
                </a:lnTo>
                <a:lnTo>
                  <a:pt x="712104" y="1400966"/>
                </a:lnTo>
                <a:lnTo>
                  <a:pt x="714325" y="1403829"/>
                </a:lnTo>
                <a:lnTo>
                  <a:pt x="716229" y="1407010"/>
                </a:lnTo>
                <a:lnTo>
                  <a:pt x="718132" y="1410191"/>
                </a:lnTo>
                <a:lnTo>
                  <a:pt x="719402" y="1414009"/>
                </a:lnTo>
                <a:lnTo>
                  <a:pt x="720353" y="1417508"/>
                </a:lnTo>
                <a:lnTo>
                  <a:pt x="720671" y="1421007"/>
                </a:lnTo>
                <a:lnTo>
                  <a:pt x="720988" y="1425143"/>
                </a:lnTo>
                <a:lnTo>
                  <a:pt x="720988" y="1462999"/>
                </a:lnTo>
                <a:lnTo>
                  <a:pt x="720988" y="1466180"/>
                </a:lnTo>
                <a:lnTo>
                  <a:pt x="720353" y="1469998"/>
                </a:lnTo>
                <a:lnTo>
                  <a:pt x="719719" y="1473179"/>
                </a:lnTo>
                <a:lnTo>
                  <a:pt x="718450" y="1476360"/>
                </a:lnTo>
                <a:lnTo>
                  <a:pt x="716863" y="1479223"/>
                </a:lnTo>
                <a:lnTo>
                  <a:pt x="715277" y="1482404"/>
                </a:lnTo>
                <a:lnTo>
                  <a:pt x="713373" y="1484949"/>
                </a:lnTo>
                <a:lnTo>
                  <a:pt x="711469" y="1487494"/>
                </a:lnTo>
                <a:lnTo>
                  <a:pt x="708931" y="1489721"/>
                </a:lnTo>
                <a:lnTo>
                  <a:pt x="706710" y="1491948"/>
                </a:lnTo>
                <a:lnTo>
                  <a:pt x="703537" y="1494175"/>
                </a:lnTo>
                <a:lnTo>
                  <a:pt x="700682" y="1495765"/>
                </a:lnTo>
                <a:lnTo>
                  <a:pt x="697826" y="1497038"/>
                </a:lnTo>
                <a:lnTo>
                  <a:pt x="694653" y="1498310"/>
                </a:lnTo>
                <a:lnTo>
                  <a:pt x="691163" y="1499264"/>
                </a:lnTo>
                <a:lnTo>
                  <a:pt x="687991" y="1499901"/>
                </a:lnTo>
                <a:lnTo>
                  <a:pt x="687991" y="1753123"/>
                </a:lnTo>
                <a:lnTo>
                  <a:pt x="695605" y="1749305"/>
                </a:lnTo>
                <a:lnTo>
                  <a:pt x="702586" y="1744215"/>
                </a:lnTo>
                <a:lnTo>
                  <a:pt x="709566" y="1739125"/>
                </a:lnTo>
                <a:lnTo>
                  <a:pt x="716229" y="1732763"/>
                </a:lnTo>
                <a:lnTo>
                  <a:pt x="722892" y="1726083"/>
                </a:lnTo>
                <a:lnTo>
                  <a:pt x="729237" y="1718766"/>
                </a:lnTo>
                <a:lnTo>
                  <a:pt x="734948" y="1710813"/>
                </a:lnTo>
                <a:lnTo>
                  <a:pt x="740977" y="1702224"/>
                </a:lnTo>
                <a:lnTo>
                  <a:pt x="746371" y="1692998"/>
                </a:lnTo>
                <a:lnTo>
                  <a:pt x="751447" y="1683137"/>
                </a:lnTo>
                <a:lnTo>
                  <a:pt x="756841" y="1672639"/>
                </a:lnTo>
                <a:lnTo>
                  <a:pt x="761600" y="1661505"/>
                </a:lnTo>
                <a:lnTo>
                  <a:pt x="766359" y="1650052"/>
                </a:lnTo>
                <a:lnTo>
                  <a:pt x="770801" y="1637646"/>
                </a:lnTo>
                <a:lnTo>
                  <a:pt x="774926" y="1624921"/>
                </a:lnTo>
                <a:lnTo>
                  <a:pt x="779051" y="1611560"/>
                </a:lnTo>
                <a:lnTo>
                  <a:pt x="782541" y="1597563"/>
                </a:lnTo>
                <a:lnTo>
                  <a:pt x="786031" y="1582611"/>
                </a:lnTo>
                <a:lnTo>
                  <a:pt x="789521" y="1567660"/>
                </a:lnTo>
                <a:lnTo>
                  <a:pt x="792377" y="1552072"/>
                </a:lnTo>
                <a:lnTo>
                  <a:pt x="795232" y="1535530"/>
                </a:lnTo>
                <a:lnTo>
                  <a:pt x="797770" y="1518988"/>
                </a:lnTo>
                <a:lnTo>
                  <a:pt x="800626" y="1501491"/>
                </a:lnTo>
                <a:lnTo>
                  <a:pt x="802530" y="1483677"/>
                </a:lnTo>
                <a:lnTo>
                  <a:pt x="804751" y="1464908"/>
                </a:lnTo>
                <a:lnTo>
                  <a:pt x="806337" y="1446139"/>
                </a:lnTo>
                <a:lnTo>
                  <a:pt x="807923" y="1426415"/>
                </a:lnTo>
                <a:lnTo>
                  <a:pt x="809193" y="1406374"/>
                </a:lnTo>
                <a:lnTo>
                  <a:pt x="810779" y="1385696"/>
                </a:lnTo>
                <a:lnTo>
                  <a:pt x="811731" y="1364382"/>
                </a:lnTo>
                <a:lnTo>
                  <a:pt x="812365" y="1343069"/>
                </a:lnTo>
                <a:lnTo>
                  <a:pt x="813000" y="1320800"/>
                </a:lnTo>
                <a:lnTo>
                  <a:pt x="840921" y="1322709"/>
                </a:lnTo>
                <a:lnTo>
                  <a:pt x="866621" y="1324300"/>
                </a:lnTo>
                <a:lnTo>
                  <a:pt x="909771" y="1327481"/>
                </a:lnTo>
                <a:lnTo>
                  <a:pt x="938644" y="1330026"/>
                </a:lnTo>
                <a:lnTo>
                  <a:pt x="948797" y="1330980"/>
                </a:lnTo>
                <a:lnTo>
                  <a:pt x="956729" y="1331298"/>
                </a:lnTo>
                <a:lnTo>
                  <a:pt x="964661" y="1331934"/>
                </a:lnTo>
                <a:lnTo>
                  <a:pt x="972593" y="1332889"/>
                </a:lnTo>
                <a:lnTo>
                  <a:pt x="980208" y="1334161"/>
                </a:lnTo>
                <a:lnTo>
                  <a:pt x="987823" y="1335752"/>
                </a:lnTo>
                <a:lnTo>
                  <a:pt x="995437" y="1337979"/>
                </a:lnTo>
                <a:lnTo>
                  <a:pt x="1002418" y="1340205"/>
                </a:lnTo>
                <a:lnTo>
                  <a:pt x="1009715" y="1343387"/>
                </a:lnTo>
                <a:lnTo>
                  <a:pt x="1016378" y="1346250"/>
                </a:lnTo>
                <a:lnTo>
                  <a:pt x="1023358" y="1349749"/>
                </a:lnTo>
                <a:lnTo>
                  <a:pt x="1030021" y="1353885"/>
                </a:lnTo>
                <a:lnTo>
                  <a:pt x="1036050" y="1357702"/>
                </a:lnTo>
                <a:lnTo>
                  <a:pt x="1042395" y="1361837"/>
                </a:lnTo>
                <a:lnTo>
                  <a:pt x="1048106" y="1366927"/>
                </a:lnTo>
                <a:lnTo>
                  <a:pt x="1053817" y="1371699"/>
                </a:lnTo>
                <a:lnTo>
                  <a:pt x="1059211" y="1377107"/>
                </a:lnTo>
                <a:lnTo>
                  <a:pt x="1064605" y="1382197"/>
                </a:lnTo>
                <a:lnTo>
                  <a:pt x="1069364" y="1388241"/>
                </a:lnTo>
                <a:lnTo>
                  <a:pt x="1073806" y="1393967"/>
                </a:lnTo>
                <a:lnTo>
                  <a:pt x="1078248" y="1400012"/>
                </a:lnTo>
                <a:lnTo>
                  <a:pt x="1082373" y="1406374"/>
                </a:lnTo>
                <a:lnTo>
                  <a:pt x="1085863" y="1413054"/>
                </a:lnTo>
                <a:lnTo>
                  <a:pt x="1089670" y="1419735"/>
                </a:lnTo>
                <a:lnTo>
                  <a:pt x="1092843" y="1426734"/>
                </a:lnTo>
                <a:lnTo>
                  <a:pt x="1095381" y="1433732"/>
                </a:lnTo>
                <a:lnTo>
                  <a:pt x="1097920" y="1441049"/>
                </a:lnTo>
                <a:lnTo>
                  <a:pt x="1100141" y="1448684"/>
                </a:lnTo>
                <a:lnTo>
                  <a:pt x="1101727" y="1456000"/>
                </a:lnTo>
                <a:lnTo>
                  <a:pt x="1103314" y="1463635"/>
                </a:lnTo>
                <a:lnTo>
                  <a:pt x="1104265" y="1471588"/>
                </a:lnTo>
                <a:lnTo>
                  <a:pt x="1104900" y="1479541"/>
                </a:lnTo>
                <a:lnTo>
                  <a:pt x="1104900" y="1487494"/>
                </a:lnTo>
                <a:lnTo>
                  <a:pt x="1104900" y="1686000"/>
                </a:lnTo>
                <a:lnTo>
                  <a:pt x="1104900" y="1690135"/>
                </a:lnTo>
                <a:lnTo>
                  <a:pt x="1104265" y="1693953"/>
                </a:lnTo>
                <a:lnTo>
                  <a:pt x="1103631" y="1697770"/>
                </a:lnTo>
                <a:lnTo>
                  <a:pt x="1102362" y="1701906"/>
                </a:lnTo>
                <a:lnTo>
                  <a:pt x="1101093" y="1705405"/>
                </a:lnTo>
                <a:lnTo>
                  <a:pt x="1099189" y="1709222"/>
                </a:lnTo>
                <a:lnTo>
                  <a:pt x="1096968" y="1713040"/>
                </a:lnTo>
                <a:lnTo>
                  <a:pt x="1094430" y="1716221"/>
                </a:lnTo>
                <a:lnTo>
                  <a:pt x="1091891" y="1719720"/>
                </a:lnTo>
                <a:lnTo>
                  <a:pt x="1089036" y="1722901"/>
                </a:lnTo>
                <a:lnTo>
                  <a:pt x="1085546" y="1726719"/>
                </a:lnTo>
                <a:lnTo>
                  <a:pt x="1082056" y="1729900"/>
                </a:lnTo>
                <a:lnTo>
                  <a:pt x="1078248" y="1732763"/>
                </a:lnTo>
                <a:lnTo>
                  <a:pt x="1074124" y="1736262"/>
                </a:lnTo>
                <a:lnTo>
                  <a:pt x="1069682" y="1739125"/>
                </a:lnTo>
                <a:lnTo>
                  <a:pt x="1065240" y="1741989"/>
                </a:lnTo>
                <a:lnTo>
                  <a:pt x="1055404" y="1748033"/>
                </a:lnTo>
                <a:lnTo>
                  <a:pt x="1044299" y="1753441"/>
                </a:lnTo>
                <a:lnTo>
                  <a:pt x="1032560" y="1758531"/>
                </a:lnTo>
                <a:lnTo>
                  <a:pt x="1019868" y="1763939"/>
                </a:lnTo>
                <a:lnTo>
                  <a:pt x="1005908" y="1768392"/>
                </a:lnTo>
                <a:lnTo>
                  <a:pt x="991630" y="1773164"/>
                </a:lnTo>
                <a:lnTo>
                  <a:pt x="976718" y="1777300"/>
                </a:lnTo>
                <a:lnTo>
                  <a:pt x="960854" y="1781117"/>
                </a:lnTo>
                <a:lnTo>
                  <a:pt x="944038" y="1784934"/>
                </a:lnTo>
                <a:lnTo>
                  <a:pt x="927222" y="1788434"/>
                </a:lnTo>
                <a:lnTo>
                  <a:pt x="909454" y="1791615"/>
                </a:lnTo>
                <a:lnTo>
                  <a:pt x="891369" y="1794796"/>
                </a:lnTo>
                <a:lnTo>
                  <a:pt x="872332" y="1797341"/>
                </a:lnTo>
                <a:lnTo>
                  <a:pt x="853295" y="1799886"/>
                </a:lnTo>
                <a:lnTo>
                  <a:pt x="833941" y="1801795"/>
                </a:lnTo>
                <a:lnTo>
                  <a:pt x="813952" y="1804022"/>
                </a:lnTo>
                <a:lnTo>
                  <a:pt x="793328" y="1805930"/>
                </a:lnTo>
                <a:lnTo>
                  <a:pt x="773022" y="1807203"/>
                </a:lnTo>
                <a:lnTo>
                  <a:pt x="752399" y="1808475"/>
                </a:lnTo>
                <a:lnTo>
                  <a:pt x="731458" y="1809748"/>
                </a:lnTo>
                <a:lnTo>
                  <a:pt x="710200" y="1810384"/>
                </a:lnTo>
                <a:lnTo>
                  <a:pt x="688942" y="1811020"/>
                </a:lnTo>
                <a:lnTo>
                  <a:pt x="667684" y="1811338"/>
                </a:lnTo>
                <a:lnTo>
                  <a:pt x="646427" y="1811338"/>
                </a:lnTo>
                <a:lnTo>
                  <a:pt x="625486" y="1811338"/>
                </a:lnTo>
                <a:lnTo>
                  <a:pt x="603911" y="1811020"/>
                </a:lnTo>
                <a:lnTo>
                  <a:pt x="582653" y="1810384"/>
                </a:lnTo>
                <a:lnTo>
                  <a:pt x="561395" y="1809748"/>
                </a:lnTo>
                <a:lnTo>
                  <a:pt x="540137" y="1808475"/>
                </a:lnTo>
                <a:lnTo>
                  <a:pt x="518879" y="1807203"/>
                </a:lnTo>
                <a:lnTo>
                  <a:pt x="498573" y="1805930"/>
                </a:lnTo>
                <a:lnTo>
                  <a:pt x="477632" y="1804022"/>
                </a:lnTo>
                <a:lnTo>
                  <a:pt x="457326" y="1801795"/>
                </a:lnTo>
                <a:lnTo>
                  <a:pt x="437337" y="1799886"/>
                </a:lnTo>
                <a:lnTo>
                  <a:pt x="417983" y="1797341"/>
                </a:lnTo>
                <a:lnTo>
                  <a:pt x="398629" y="1794796"/>
                </a:lnTo>
                <a:lnTo>
                  <a:pt x="379909" y="1791615"/>
                </a:lnTo>
                <a:lnTo>
                  <a:pt x="361824" y="1788434"/>
                </a:lnTo>
                <a:lnTo>
                  <a:pt x="344056" y="1784934"/>
                </a:lnTo>
                <a:lnTo>
                  <a:pt x="327240" y="1781117"/>
                </a:lnTo>
                <a:lnTo>
                  <a:pt x="310741" y="1777300"/>
                </a:lnTo>
                <a:lnTo>
                  <a:pt x="295195" y="1773164"/>
                </a:lnTo>
                <a:lnTo>
                  <a:pt x="280600" y="1768392"/>
                </a:lnTo>
                <a:lnTo>
                  <a:pt x="266322" y="1763939"/>
                </a:lnTo>
                <a:lnTo>
                  <a:pt x="252996" y="1758531"/>
                </a:lnTo>
                <a:lnTo>
                  <a:pt x="240622" y="1753441"/>
                </a:lnTo>
                <a:lnTo>
                  <a:pt x="229517" y="1748033"/>
                </a:lnTo>
                <a:lnTo>
                  <a:pt x="219047" y="1741989"/>
                </a:lnTo>
                <a:lnTo>
                  <a:pt x="214288" y="1739125"/>
                </a:lnTo>
                <a:lnTo>
                  <a:pt x="209846" y="1736262"/>
                </a:lnTo>
                <a:lnTo>
                  <a:pt x="205404" y="1732763"/>
                </a:lnTo>
                <a:lnTo>
                  <a:pt x="201596" y="1729900"/>
                </a:lnTo>
                <a:lnTo>
                  <a:pt x="198106" y="1726719"/>
                </a:lnTo>
                <a:lnTo>
                  <a:pt x="194299" y="1722901"/>
                </a:lnTo>
                <a:lnTo>
                  <a:pt x="191443" y="1719720"/>
                </a:lnTo>
                <a:lnTo>
                  <a:pt x="188588" y="1716221"/>
                </a:lnTo>
                <a:lnTo>
                  <a:pt x="186367" y="1713040"/>
                </a:lnTo>
                <a:lnTo>
                  <a:pt x="183828" y="1709222"/>
                </a:lnTo>
                <a:lnTo>
                  <a:pt x="181925" y="1705405"/>
                </a:lnTo>
                <a:lnTo>
                  <a:pt x="180338" y="1701906"/>
                </a:lnTo>
                <a:lnTo>
                  <a:pt x="179386" y="1697770"/>
                </a:lnTo>
                <a:lnTo>
                  <a:pt x="178435" y="1693953"/>
                </a:lnTo>
                <a:lnTo>
                  <a:pt x="177800" y="1690135"/>
                </a:lnTo>
                <a:lnTo>
                  <a:pt x="177800" y="1686000"/>
                </a:lnTo>
                <a:lnTo>
                  <a:pt x="177800" y="1487494"/>
                </a:lnTo>
                <a:lnTo>
                  <a:pt x="178117" y="1479541"/>
                </a:lnTo>
                <a:lnTo>
                  <a:pt x="178435" y="1471588"/>
                </a:lnTo>
                <a:lnTo>
                  <a:pt x="179386" y="1463635"/>
                </a:lnTo>
                <a:lnTo>
                  <a:pt x="180973" y="1456000"/>
                </a:lnTo>
                <a:lnTo>
                  <a:pt x="182559" y="1448684"/>
                </a:lnTo>
                <a:lnTo>
                  <a:pt x="184463" y="1441049"/>
                </a:lnTo>
                <a:lnTo>
                  <a:pt x="187318" y="1433732"/>
                </a:lnTo>
                <a:lnTo>
                  <a:pt x="190174" y="1426734"/>
                </a:lnTo>
                <a:lnTo>
                  <a:pt x="193030" y="1419735"/>
                </a:lnTo>
                <a:lnTo>
                  <a:pt x="196520" y="1413054"/>
                </a:lnTo>
                <a:lnTo>
                  <a:pt x="200327" y="1406374"/>
                </a:lnTo>
                <a:lnTo>
                  <a:pt x="204452" y="1400012"/>
                </a:lnTo>
                <a:lnTo>
                  <a:pt x="208576" y="1393967"/>
                </a:lnTo>
                <a:lnTo>
                  <a:pt x="213336" y="1388241"/>
                </a:lnTo>
                <a:lnTo>
                  <a:pt x="218095" y="1382197"/>
                </a:lnTo>
                <a:lnTo>
                  <a:pt x="223489" y="1377107"/>
                </a:lnTo>
                <a:lnTo>
                  <a:pt x="228883" y="1371699"/>
                </a:lnTo>
                <a:lnTo>
                  <a:pt x="234594" y="1366927"/>
                </a:lnTo>
                <a:lnTo>
                  <a:pt x="240305" y="1361837"/>
                </a:lnTo>
                <a:lnTo>
                  <a:pt x="246650" y="1357702"/>
                </a:lnTo>
                <a:lnTo>
                  <a:pt x="252679" y="1353885"/>
                </a:lnTo>
                <a:lnTo>
                  <a:pt x="259659" y="1349749"/>
                </a:lnTo>
                <a:lnTo>
                  <a:pt x="266005" y="1346250"/>
                </a:lnTo>
                <a:lnTo>
                  <a:pt x="272985" y="1343387"/>
                </a:lnTo>
                <a:lnTo>
                  <a:pt x="280282" y="1340205"/>
                </a:lnTo>
                <a:lnTo>
                  <a:pt x="287263" y="1337979"/>
                </a:lnTo>
                <a:lnTo>
                  <a:pt x="294877" y="1335752"/>
                </a:lnTo>
                <a:lnTo>
                  <a:pt x="302492" y="1334161"/>
                </a:lnTo>
                <a:lnTo>
                  <a:pt x="310107" y="1332889"/>
                </a:lnTo>
                <a:lnTo>
                  <a:pt x="318039" y="1331934"/>
                </a:lnTo>
                <a:lnTo>
                  <a:pt x="325971" y="1331298"/>
                </a:lnTo>
                <a:lnTo>
                  <a:pt x="333903" y="1330980"/>
                </a:lnTo>
                <a:lnTo>
                  <a:pt x="344056" y="1330026"/>
                </a:lnTo>
                <a:lnTo>
                  <a:pt x="372929" y="1327481"/>
                </a:lnTo>
                <a:lnTo>
                  <a:pt x="415762" y="1324300"/>
                </a:lnTo>
                <a:lnTo>
                  <a:pt x="441779" y="1322709"/>
                </a:lnTo>
                <a:lnTo>
                  <a:pt x="470017" y="1320800"/>
                </a:lnTo>
                <a:close/>
                <a:moveTo>
                  <a:pt x="1004887" y="995363"/>
                </a:moveTo>
                <a:lnTo>
                  <a:pt x="1176337" y="995363"/>
                </a:lnTo>
                <a:lnTo>
                  <a:pt x="1176337" y="1265238"/>
                </a:lnTo>
                <a:lnTo>
                  <a:pt x="1004887" y="1265238"/>
                </a:lnTo>
                <a:lnTo>
                  <a:pt x="1004887" y="995363"/>
                </a:lnTo>
                <a:close/>
                <a:moveTo>
                  <a:pt x="493561" y="847408"/>
                </a:moveTo>
                <a:lnTo>
                  <a:pt x="491024" y="847726"/>
                </a:lnTo>
                <a:lnTo>
                  <a:pt x="488804" y="848043"/>
                </a:lnTo>
                <a:lnTo>
                  <a:pt x="485950" y="848996"/>
                </a:lnTo>
                <a:lnTo>
                  <a:pt x="483730" y="849948"/>
                </a:lnTo>
                <a:lnTo>
                  <a:pt x="481510" y="851218"/>
                </a:lnTo>
                <a:lnTo>
                  <a:pt x="479290" y="852806"/>
                </a:lnTo>
                <a:lnTo>
                  <a:pt x="475167" y="856933"/>
                </a:lnTo>
                <a:lnTo>
                  <a:pt x="470727" y="861061"/>
                </a:lnTo>
                <a:lnTo>
                  <a:pt x="466604" y="865823"/>
                </a:lnTo>
                <a:lnTo>
                  <a:pt x="462482" y="871221"/>
                </a:lnTo>
                <a:lnTo>
                  <a:pt x="454553" y="882651"/>
                </a:lnTo>
                <a:lnTo>
                  <a:pt x="448527" y="890906"/>
                </a:lnTo>
                <a:lnTo>
                  <a:pt x="442819" y="899478"/>
                </a:lnTo>
                <a:lnTo>
                  <a:pt x="436793" y="908368"/>
                </a:lnTo>
                <a:lnTo>
                  <a:pt x="431402" y="917893"/>
                </a:lnTo>
                <a:lnTo>
                  <a:pt x="429499" y="926783"/>
                </a:lnTo>
                <a:lnTo>
                  <a:pt x="427596" y="935673"/>
                </a:lnTo>
                <a:lnTo>
                  <a:pt x="426010" y="945198"/>
                </a:lnTo>
                <a:lnTo>
                  <a:pt x="424742" y="954406"/>
                </a:lnTo>
                <a:lnTo>
                  <a:pt x="423790" y="963931"/>
                </a:lnTo>
                <a:lnTo>
                  <a:pt x="423156" y="973773"/>
                </a:lnTo>
                <a:lnTo>
                  <a:pt x="422839" y="982981"/>
                </a:lnTo>
                <a:lnTo>
                  <a:pt x="422839" y="992823"/>
                </a:lnTo>
                <a:lnTo>
                  <a:pt x="423156" y="1007111"/>
                </a:lnTo>
                <a:lnTo>
                  <a:pt x="424107" y="1020764"/>
                </a:lnTo>
                <a:lnTo>
                  <a:pt x="426010" y="1034099"/>
                </a:lnTo>
                <a:lnTo>
                  <a:pt x="428547" y="1047434"/>
                </a:lnTo>
                <a:lnTo>
                  <a:pt x="432036" y="1060769"/>
                </a:lnTo>
                <a:lnTo>
                  <a:pt x="435525" y="1073469"/>
                </a:lnTo>
                <a:lnTo>
                  <a:pt x="439965" y="1086169"/>
                </a:lnTo>
                <a:lnTo>
                  <a:pt x="445039" y="1098551"/>
                </a:lnTo>
                <a:lnTo>
                  <a:pt x="450430" y="1110934"/>
                </a:lnTo>
                <a:lnTo>
                  <a:pt x="456456" y="1122999"/>
                </a:lnTo>
                <a:lnTo>
                  <a:pt x="462799" y="1134429"/>
                </a:lnTo>
                <a:lnTo>
                  <a:pt x="469459" y="1145541"/>
                </a:lnTo>
                <a:lnTo>
                  <a:pt x="477070" y="1156019"/>
                </a:lnTo>
                <a:lnTo>
                  <a:pt x="484364" y="1166496"/>
                </a:lnTo>
                <a:lnTo>
                  <a:pt x="492293" y="1176656"/>
                </a:lnTo>
                <a:lnTo>
                  <a:pt x="500539" y="1186181"/>
                </a:lnTo>
                <a:lnTo>
                  <a:pt x="508784" y="1195389"/>
                </a:lnTo>
                <a:lnTo>
                  <a:pt x="517347" y="1204279"/>
                </a:lnTo>
                <a:lnTo>
                  <a:pt x="526227" y="1212216"/>
                </a:lnTo>
                <a:lnTo>
                  <a:pt x="535107" y="1220154"/>
                </a:lnTo>
                <a:lnTo>
                  <a:pt x="543987" y="1227456"/>
                </a:lnTo>
                <a:lnTo>
                  <a:pt x="553184" y="1234124"/>
                </a:lnTo>
                <a:lnTo>
                  <a:pt x="562381" y="1240474"/>
                </a:lnTo>
                <a:lnTo>
                  <a:pt x="571578" y="1245871"/>
                </a:lnTo>
                <a:lnTo>
                  <a:pt x="580775" y="1250951"/>
                </a:lnTo>
                <a:lnTo>
                  <a:pt x="589655" y="1255079"/>
                </a:lnTo>
                <a:lnTo>
                  <a:pt x="598853" y="1258889"/>
                </a:lnTo>
                <a:lnTo>
                  <a:pt x="607732" y="1262381"/>
                </a:lnTo>
                <a:lnTo>
                  <a:pt x="616612" y="1264604"/>
                </a:lnTo>
                <a:lnTo>
                  <a:pt x="624858" y="1266509"/>
                </a:lnTo>
                <a:lnTo>
                  <a:pt x="633421" y="1267461"/>
                </a:lnTo>
                <a:lnTo>
                  <a:pt x="641349" y="1267779"/>
                </a:lnTo>
                <a:lnTo>
                  <a:pt x="649595" y="1267461"/>
                </a:lnTo>
                <a:lnTo>
                  <a:pt x="657524" y="1266509"/>
                </a:lnTo>
                <a:lnTo>
                  <a:pt x="666404" y="1264604"/>
                </a:lnTo>
                <a:lnTo>
                  <a:pt x="674967" y="1262381"/>
                </a:lnTo>
                <a:lnTo>
                  <a:pt x="684164" y="1258889"/>
                </a:lnTo>
                <a:lnTo>
                  <a:pt x="692726" y="1255079"/>
                </a:lnTo>
                <a:lnTo>
                  <a:pt x="701924" y="1250951"/>
                </a:lnTo>
                <a:lnTo>
                  <a:pt x="711121" y="1245871"/>
                </a:lnTo>
                <a:lnTo>
                  <a:pt x="720318" y="1240474"/>
                </a:lnTo>
                <a:lnTo>
                  <a:pt x="729515" y="1234124"/>
                </a:lnTo>
                <a:lnTo>
                  <a:pt x="738395" y="1227456"/>
                </a:lnTo>
                <a:lnTo>
                  <a:pt x="747592" y="1220154"/>
                </a:lnTo>
                <a:lnTo>
                  <a:pt x="756472" y="1212216"/>
                </a:lnTo>
                <a:lnTo>
                  <a:pt x="765352" y="1204279"/>
                </a:lnTo>
                <a:lnTo>
                  <a:pt x="773915" y="1195389"/>
                </a:lnTo>
                <a:lnTo>
                  <a:pt x="782160" y="1186181"/>
                </a:lnTo>
                <a:lnTo>
                  <a:pt x="790406" y="1176656"/>
                </a:lnTo>
                <a:lnTo>
                  <a:pt x="798652" y="1166496"/>
                </a:lnTo>
                <a:lnTo>
                  <a:pt x="805946" y="1156019"/>
                </a:lnTo>
                <a:lnTo>
                  <a:pt x="813240" y="1145541"/>
                </a:lnTo>
                <a:lnTo>
                  <a:pt x="819900" y="1134429"/>
                </a:lnTo>
                <a:lnTo>
                  <a:pt x="826243" y="1122999"/>
                </a:lnTo>
                <a:lnTo>
                  <a:pt x="831952" y="1110934"/>
                </a:lnTo>
                <a:lnTo>
                  <a:pt x="837660" y="1098551"/>
                </a:lnTo>
                <a:lnTo>
                  <a:pt x="842417" y="1086169"/>
                </a:lnTo>
                <a:lnTo>
                  <a:pt x="847174" y="1073469"/>
                </a:lnTo>
                <a:lnTo>
                  <a:pt x="850980" y="1060769"/>
                </a:lnTo>
                <a:lnTo>
                  <a:pt x="853834" y="1047434"/>
                </a:lnTo>
                <a:lnTo>
                  <a:pt x="856689" y="1034099"/>
                </a:lnTo>
                <a:lnTo>
                  <a:pt x="858592" y="1020764"/>
                </a:lnTo>
                <a:lnTo>
                  <a:pt x="859543" y="1007111"/>
                </a:lnTo>
                <a:lnTo>
                  <a:pt x="860177" y="992823"/>
                </a:lnTo>
                <a:lnTo>
                  <a:pt x="859860" y="984886"/>
                </a:lnTo>
                <a:lnTo>
                  <a:pt x="859543" y="976313"/>
                </a:lnTo>
                <a:lnTo>
                  <a:pt x="837343" y="975361"/>
                </a:lnTo>
                <a:lnTo>
                  <a:pt x="814509" y="973773"/>
                </a:lnTo>
                <a:lnTo>
                  <a:pt x="791040" y="970916"/>
                </a:lnTo>
                <a:lnTo>
                  <a:pt x="767255" y="968058"/>
                </a:lnTo>
                <a:lnTo>
                  <a:pt x="743469" y="964566"/>
                </a:lnTo>
                <a:lnTo>
                  <a:pt x="719366" y="960438"/>
                </a:lnTo>
                <a:lnTo>
                  <a:pt x="695898" y="955041"/>
                </a:lnTo>
                <a:lnTo>
                  <a:pt x="684481" y="952501"/>
                </a:lnTo>
                <a:lnTo>
                  <a:pt x="673064" y="949643"/>
                </a:lnTo>
                <a:lnTo>
                  <a:pt x="661964" y="946468"/>
                </a:lnTo>
                <a:lnTo>
                  <a:pt x="651181" y="943293"/>
                </a:lnTo>
                <a:lnTo>
                  <a:pt x="640398" y="940118"/>
                </a:lnTo>
                <a:lnTo>
                  <a:pt x="629932" y="936308"/>
                </a:lnTo>
                <a:lnTo>
                  <a:pt x="620101" y="932816"/>
                </a:lnTo>
                <a:lnTo>
                  <a:pt x="610270" y="929006"/>
                </a:lnTo>
                <a:lnTo>
                  <a:pt x="601073" y="924878"/>
                </a:lnTo>
                <a:lnTo>
                  <a:pt x="592510" y="921068"/>
                </a:lnTo>
                <a:lnTo>
                  <a:pt x="583947" y="916941"/>
                </a:lnTo>
                <a:lnTo>
                  <a:pt x="576018" y="912178"/>
                </a:lnTo>
                <a:lnTo>
                  <a:pt x="568724" y="907733"/>
                </a:lnTo>
                <a:lnTo>
                  <a:pt x="561747" y="903288"/>
                </a:lnTo>
                <a:lnTo>
                  <a:pt x="555404" y="898208"/>
                </a:lnTo>
                <a:lnTo>
                  <a:pt x="550013" y="893128"/>
                </a:lnTo>
                <a:lnTo>
                  <a:pt x="544938" y="887731"/>
                </a:lnTo>
                <a:lnTo>
                  <a:pt x="540498" y="882651"/>
                </a:lnTo>
                <a:lnTo>
                  <a:pt x="536376" y="876936"/>
                </a:lnTo>
                <a:lnTo>
                  <a:pt x="532253" y="872173"/>
                </a:lnTo>
                <a:lnTo>
                  <a:pt x="528447" y="867728"/>
                </a:lnTo>
                <a:lnTo>
                  <a:pt x="524641" y="863601"/>
                </a:lnTo>
                <a:lnTo>
                  <a:pt x="520836" y="860426"/>
                </a:lnTo>
                <a:lnTo>
                  <a:pt x="517347" y="857251"/>
                </a:lnTo>
                <a:lnTo>
                  <a:pt x="514176" y="854393"/>
                </a:lnTo>
                <a:lnTo>
                  <a:pt x="511004" y="852488"/>
                </a:lnTo>
                <a:lnTo>
                  <a:pt x="507833" y="850583"/>
                </a:lnTo>
                <a:lnTo>
                  <a:pt x="504661" y="849313"/>
                </a:lnTo>
                <a:lnTo>
                  <a:pt x="501807" y="848361"/>
                </a:lnTo>
                <a:lnTo>
                  <a:pt x="499270" y="847726"/>
                </a:lnTo>
                <a:lnTo>
                  <a:pt x="496099" y="847408"/>
                </a:lnTo>
                <a:lnTo>
                  <a:pt x="493561" y="847408"/>
                </a:lnTo>
                <a:close/>
                <a:moveTo>
                  <a:pt x="1304925" y="828675"/>
                </a:moveTo>
                <a:lnTo>
                  <a:pt x="1476375" y="828675"/>
                </a:lnTo>
                <a:lnTo>
                  <a:pt x="1476375" y="1252538"/>
                </a:lnTo>
                <a:lnTo>
                  <a:pt x="1304925" y="1252538"/>
                </a:lnTo>
                <a:lnTo>
                  <a:pt x="1304925" y="828675"/>
                </a:lnTo>
                <a:close/>
                <a:moveTo>
                  <a:pt x="634055" y="655638"/>
                </a:moveTo>
                <a:lnTo>
                  <a:pt x="641349" y="655638"/>
                </a:lnTo>
                <a:lnTo>
                  <a:pt x="648644" y="655638"/>
                </a:lnTo>
                <a:lnTo>
                  <a:pt x="655938" y="655956"/>
                </a:lnTo>
                <a:lnTo>
                  <a:pt x="662915" y="656591"/>
                </a:lnTo>
                <a:lnTo>
                  <a:pt x="669892" y="657226"/>
                </a:lnTo>
                <a:lnTo>
                  <a:pt x="677187" y="658178"/>
                </a:lnTo>
                <a:lnTo>
                  <a:pt x="684164" y="659766"/>
                </a:lnTo>
                <a:lnTo>
                  <a:pt x="691141" y="661036"/>
                </a:lnTo>
                <a:lnTo>
                  <a:pt x="698118" y="662623"/>
                </a:lnTo>
                <a:lnTo>
                  <a:pt x="704778" y="664211"/>
                </a:lnTo>
                <a:lnTo>
                  <a:pt x="711438" y="666433"/>
                </a:lnTo>
                <a:lnTo>
                  <a:pt x="718415" y="668338"/>
                </a:lnTo>
                <a:lnTo>
                  <a:pt x="724758" y="670878"/>
                </a:lnTo>
                <a:lnTo>
                  <a:pt x="731418" y="673418"/>
                </a:lnTo>
                <a:lnTo>
                  <a:pt x="737761" y="676276"/>
                </a:lnTo>
                <a:lnTo>
                  <a:pt x="744421" y="679133"/>
                </a:lnTo>
                <a:lnTo>
                  <a:pt x="750446" y="682308"/>
                </a:lnTo>
                <a:lnTo>
                  <a:pt x="763132" y="688976"/>
                </a:lnTo>
                <a:lnTo>
                  <a:pt x="775500" y="696596"/>
                </a:lnTo>
                <a:lnTo>
                  <a:pt x="787235" y="704533"/>
                </a:lnTo>
                <a:lnTo>
                  <a:pt x="798652" y="713423"/>
                </a:lnTo>
                <a:lnTo>
                  <a:pt x="809435" y="722631"/>
                </a:lnTo>
                <a:lnTo>
                  <a:pt x="819900" y="732791"/>
                </a:lnTo>
                <a:lnTo>
                  <a:pt x="830049" y="743586"/>
                </a:lnTo>
                <a:lnTo>
                  <a:pt x="839880" y="754698"/>
                </a:lnTo>
                <a:lnTo>
                  <a:pt x="849394" y="766446"/>
                </a:lnTo>
                <a:lnTo>
                  <a:pt x="858274" y="778511"/>
                </a:lnTo>
                <a:lnTo>
                  <a:pt x="866520" y="791211"/>
                </a:lnTo>
                <a:lnTo>
                  <a:pt x="874449" y="804546"/>
                </a:lnTo>
                <a:lnTo>
                  <a:pt x="881743" y="818198"/>
                </a:lnTo>
                <a:lnTo>
                  <a:pt x="888403" y="832168"/>
                </a:lnTo>
                <a:lnTo>
                  <a:pt x="894746" y="847091"/>
                </a:lnTo>
                <a:lnTo>
                  <a:pt x="900137" y="861696"/>
                </a:lnTo>
                <a:lnTo>
                  <a:pt x="905529" y="876936"/>
                </a:lnTo>
                <a:lnTo>
                  <a:pt x="909651" y="892811"/>
                </a:lnTo>
                <a:lnTo>
                  <a:pt x="913457" y="908686"/>
                </a:lnTo>
                <a:lnTo>
                  <a:pt x="916946" y="924878"/>
                </a:lnTo>
                <a:lnTo>
                  <a:pt x="919166" y="941706"/>
                </a:lnTo>
                <a:lnTo>
                  <a:pt x="921068" y="958533"/>
                </a:lnTo>
                <a:lnTo>
                  <a:pt x="922020" y="975678"/>
                </a:lnTo>
                <a:lnTo>
                  <a:pt x="922337" y="992823"/>
                </a:lnTo>
                <a:lnTo>
                  <a:pt x="922337" y="1002031"/>
                </a:lnTo>
                <a:lnTo>
                  <a:pt x="922020" y="1010921"/>
                </a:lnTo>
                <a:lnTo>
                  <a:pt x="921386" y="1019811"/>
                </a:lnTo>
                <a:lnTo>
                  <a:pt x="920434" y="1028384"/>
                </a:lnTo>
                <a:lnTo>
                  <a:pt x="919483" y="1037274"/>
                </a:lnTo>
                <a:lnTo>
                  <a:pt x="918214" y="1045846"/>
                </a:lnTo>
                <a:lnTo>
                  <a:pt x="916628" y="1054419"/>
                </a:lnTo>
                <a:lnTo>
                  <a:pt x="915043" y="1062674"/>
                </a:lnTo>
                <a:lnTo>
                  <a:pt x="912823" y="1070929"/>
                </a:lnTo>
                <a:lnTo>
                  <a:pt x="910603" y="1079501"/>
                </a:lnTo>
                <a:lnTo>
                  <a:pt x="908383" y="1087756"/>
                </a:lnTo>
                <a:lnTo>
                  <a:pt x="906163" y="1095694"/>
                </a:lnTo>
                <a:lnTo>
                  <a:pt x="903309" y="1103631"/>
                </a:lnTo>
                <a:lnTo>
                  <a:pt x="900137" y="1111569"/>
                </a:lnTo>
                <a:lnTo>
                  <a:pt x="897283" y="1119189"/>
                </a:lnTo>
                <a:lnTo>
                  <a:pt x="894111" y="1126809"/>
                </a:lnTo>
                <a:lnTo>
                  <a:pt x="887134" y="1141731"/>
                </a:lnTo>
                <a:lnTo>
                  <a:pt x="879523" y="1156336"/>
                </a:lnTo>
                <a:lnTo>
                  <a:pt x="871277" y="1170624"/>
                </a:lnTo>
                <a:lnTo>
                  <a:pt x="862714" y="1184276"/>
                </a:lnTo>
                <a:lnTo>
                  <a:pt x="853517" y="1197611"/>
                </a:lnTo>
                <a:lnTo>
                  <a:pt x="843686" y="1209994"/>
                </a:lnTo>
                <a:lnTo>
                  <a:pt x="833854" y="1222376"/>
                </a:lnTo>
                <a:lnTo>
                  <a:pt x="823389" y="1233806"/>
                </a:lnTo>
                <a:lnTo>
                  <a:pt x="812606" y="1244919"/>
                </a:lnTo>
                <a:lnTo>
                  <a:pt x="801823" y="1255396"/>
                </a:lnTo>
                <a:lnTo>
                  <a:pt x="790406" y="1265239"/>
                </a:lnTo>
                <a:lnTo>
                  <a:pt x="778989" y="1274446"/>
                </a:lnTo>
                <a:lnTo>
                  <a:pt x="767255" y="1282701"/>
                </a:lnTo>
                <a:lnTo>
                  <a:pt x="755521" y="1290956"/>
                </a:lnTo>
                <a:lnTo>
                  <a:pt x="743786" y="1298259"/>
                </a:lnTo>
                <a:lnTo>
                  <a:pt x="732052" y="1304609"/>
                </a:lnTo>
                <a:lnTo>
                  <a:pt x="720318" y="1310641"/>
                </a:lnTo>
                <a:lnTo>
                  <a:pt x="708584" y="1315721"/>
                </a:lnTo>
                <a:lnTo>
                  <a:pt x="696849" y="1320166"/>
                </a:lnTo>
                <a:lnTo>
                  <a:pt x="685432" y="1323659"/>
                </a:lnTo>
                <a:lnTo>
                  <a:pt x="674015" y="1326516"/>
                </a:lnTo>
                <a:lnTo>
                  <a:pt x="662915" y="1328421"/>
                </a:lnTo>
                <a:lnTo>
                  <a:pt x="657207" y="1329374"/>
                </a:lnTo>
                <a:lnTo>
                  <a:pt x="652132" y="1329691"/>
                </a:lnTo>
                <a:lnTo>
                  <a:pt x="646424" y="1330009"/>
                </a:lnTo>
                <a:lnTo>
                  <a:pt x="641349" y="1330326"/>
                </a:lnTo>
                <a:lnTo>
                  <a:pt x="635958" y="1330009"/>
                </a:lnTo>
                <a:lnTo>
                  <a:pt x="630884" y="1329691"/>
                </a:lnTo>
                <a:lnTo>
                  <a:pt x="625492" y="1329374"/>
                </a:lnTo>
                <a:lnTo>
                  <a:pt x="620101" y="1328421"/>
                </a:lnTo>
                <a:lnTo>
                  <a:pt x="609001" y="1326516"/>
                </a:lnTo>
                <a:lnTo>
                  <a:pt x="597584" y="1323659"/>
                </a:lnTo>
                <a:lnTo>
                  <a:pt x="585850" y="1320166"/>
                </a:lnTo>
                <a:lnTo>
                  <a:pt x="574433" y="1315721"/>
                </a:lnTo>
                <a:lnTo>
                  <a:pt x="562698" y="1310641"/>
                </a:lnTo>
                <a:lnTo>
                  <a:pt x="550647" y="1304609"/>
                </a:lnTo>
                <a:lnTo>
                  <a:pt x="538913" y="1298259"/>
                </a:lnTo>
                <a:lnTo>
                  <a:pt x="527179" y="1290956"/>
                </a:lnTo>
                <a:lnTo>
                  <a:pt x="515444" y="1282701"/>
                </a:lnTo>
                <a:lnTo>
                  <a:pt x="503710" y="1274446"/>
                </a:lnTo>
                <a:lnTo>
                  <a:pt x="492293" y="1265239"/>
                </a:lnTo>
                <a:lnTo>
                  <a:pt x="481193" y="1255396"/>
                </a:lnTo>
                <a:lnTo>
                  <a:pt x="470093" y="1244919"/>
                </a:lnTo>
                <a:lnTo>
                  <a:pt x="459310" y="1233806"/>
                </a:lnTo>
                <a:lnTo>
                  <a:pt x="448845" y="1222376"/>
                </a:lnTo>
                <a:lnTo>
                  <a:pt x="438696" y="1209994"/>
                </a:lnTo>
                <a:lnTo>
                  <a:pt x="429499" y="1197611"/>
                </a:lnTo>
                <a:lnTo>
                  <a:pt x="419985" y="1184276"/>
                </a:lnTo>
                <a:lnTo>
                  <a:pt x="411422" y="1170624"/>
                </a:lnTo>
                <a:lnTo>
                  <a:pt x="403176" y="1156336"/>
                </a:lnTo>
                <a:lnTo>
                  <a:pt x="395565" y="1141731"/>
                </a:lnTo>
                <a:lnTo>
                  <a:pt x="388588" y="1126809"/>
                </a:lnTo>
                <a:lnTo>
                  <a:pt x="385416" y="1119189"/>
                </a:lnTo>
                <a:lnTo>
                  <a:pt x="382245" y="1111569"/>
                </a:lnTo>
                <a:lnTo>
                  <a:pt x="379390" y="1103631"/>
                </a:lnTo>
                <a:lnTo>
                  <a:pt x="376853" y="1095694"/>
                </a:lnTo>
                <a:lnTo>
                  <a:pt x="374316" y="1087756"/>
                </a:lnTo>
                <a:lnTo>
                  <a:pt x="372096" y="1079501"/>
                </a:lnTo>
                <a:lnTo>
                  <a:pt x="369559" y="1070929"/>
                </a:lnTo>
                <a:lnTo>
                  <a:pt x="367656" y="1062674"/>
                </a:lnTo>
                <a:lnTo>
                  <a:pt x="366071" y="1054419"/>
                </a:lnTo>
                <a:lnTo>
                  <a:pt x="364485" y="1045846"/>
                </a:lnTo>
                <a:lnTo>
                  <a:pt x="363216" y="1037274"/>
                </a:lnTo>
                <a:lnTo>
                  <a:pt x="362265" y="1028384"/>
                </a:lnTo>
                <a:lnTo>
                  <a:pt x="361313" y="1019811"/>
                </a:lnTo>
                <a:lnTo>
                  <a:pt x="360996" y="1010921"/>
                </a:lnTo>
                <a:lnTo>
                  <a:pt x="360362" y="1002031"/>
                </a:lnTo>
                <a:lnTo>
                  <a:pt x="360362" y="992823"/>
                </a:lnTo>
                <a:lnTo>
                  <a:pt x="360679" y="975678"/>
                </a:lnTo>
                <a:lnTo>
                  <a:pt x="361948" y="958533"/>
                </a:lnTo>
                <a:lnTo>
                  <a:pt x="363533" y="941706"/>
                </a:lnTo>
                <a:lnTo>
                  <a:pt x="366071" y="924878"/>
                </a:lnTo>
                <a:lnTo>
                  <a:pt x="368925" y="908686"/>
                </a:lnTo>
                <a:lnTo>
                  <a:pt x="373048" y="892811"/>
                </a:lnTo>
                <a:lnTo>
                  <a:pt x="377171" y="876936"/>
                </a:lnTo>
                <a:lnTo>
                  <a:pt x="382245" y="861696"/>
                </a:lnTo>
                <a:lnTo>
                  <a:pt x="387953" y="847091"/>
                </a:lnTo>
                <a:lnTo>
                  <a:pt x="393979" y="832168"/>
                </a:lnTo>
                <a:lnTo>
                  <a:pt x="400956" y="818198"/>
                </a:lnTo>
                <a:lnTo>
                  <a:pt x="408568" y="804546"/>
                </a:lnTo>
                <a:lnTo>
                  <a:pt x="416179" y="791211"/>
                </a:lnTo>
                <a:lnTo>
                  <a:pt x="424425" y="778511"/>
                </a:lnTo>
                <a:lnTo>
                  <a:pt x="433305" y="766446"/>
                </a:lnTo>
                <a:lnTo>
                  <a:pt x="442819" y="754698"/>
                </a:lnTo>
                <a:lnTo>
                  <a:pt x="452650" y="743586"/>
                </a:lnTo>
                <a:lnTo>
                  <a:pt x="462482" y="732791"/>
                </a:lnTo>
                <a:lnTo>
                  <a:pt x="473264" y="722631"/>
                </a:lnTo>
                <a:lnTo>
                  <a:pt x="484047" y="713423"/>
                </a:lnTo>
                <a:lnTo>
                  <a:pt x="495464" y="704533"/>
                </a:lnTo>
                <a:lnTo>
                  <a:pt x="507516" y="696596"/>
                </a:lnTo>
                <a:lnTo>
                  <a:pt x="519567" y="688976"/>
                </a:lnTo>
                <a:lnTo>
                  <a:pt x="531936" y="682308"/>
                </a:lnTo>
                <a:lnTo>
                  <a:pt x="538278" y="679133"/>
                </a:lnTo>
                <a:lnTo>
                  <a:pt x="544938" y="676276"/>
                </a:lnTo>
                <a:lnTo>
                  <a:pt x="551281" y="673418"/>
                </a:lnTo>
                <a:lnTo>
                  <a:pt x="557941" y="670878"/>
                </a:lnTo>
                <a:lnTo>
                  <a:pt x="564284" y="668338"/>
                </a:lnTo>
                <a:lnTo>
                  <a:pt x="571261" y="666433"/>
                </a:lnTo>
                <a:lnTo>
                  <a:pt x="577921" y="664211"/>
                </a:lnTo>
                <a:lnTo>
                  <a:pt x="584898" y="662623"/>
                </a:lnTo>
                <a:lnTo>
                  <a:pt x="591875" y="661036"/>
                </a:lnTo>
                <a:lnTo>
                  <a:pt x="598535" y="659766"/>
                </a:lnTo>
                <a:lnTo>
                  <a:pt x="605830" y="658178"/>
                </a:lnTo>
                <a:lnTo>
                  <a:pt x="612490" y="657226"/>
                </a:lnTo>
                <a:lnTo>
                  <a:pt x="619784" y="656591"/>
                </a:lnTo>
                <a:lnTo>
                  <a:pt x="627078" y="655956"/>
                </a:lnTo>
                <a:lnTo>
                  <a:pt x="634055" y="655638"/>
                </a:lnTo>
                <a:close/>
                <a:moveTo>
                  <a:pt x="1604962" y="463550"/>
                </a:moveTo>
                <a:lnTo>
                  <a:pt x="1776412" y="463550"/>
                </a:lnTo>
                <a:lnTo>
                  <a:pt x="1776412" y="1252538"/>
                </a:lnTo>
                <a:lnTo>
                  <a:pt x="1604962" y="1252538"/>
                </a:lnTo>
                <a:lnTo>
                  <a:pt x="1604962" y="463550"/>
                </a:lnTo>
                <a:close/>
                <a:moveTo>
                  <a:pt x="0" y="0"/>
                </a:moveTo>
                <a:lnTo>
                  <a:pt x="2125663" y="0"/>
                </a:lnTo>
                <a:lnTo>
                  <a:pt x="2125663" y="171553"/>
                </a:lnTo>
                <a:lnTo>
                  <a:pt x="2039621" y="171553"/>
                </a:lnTo>
                <a:lnTo>
                  <a:pt x="2039621" y="1577975"/>
                </a:lnTo>
                <a:lnTo>
                  <a:pt x="1252220" y="1577975"/>
                </a:lnTo>
                <a:lnTo>
                  <a:pt x="1252220" y="1449310"/>
                </a:lnTo>
                <a:lnTo>
                  <a:pt x="1911033" y="1449310"/>
                </a:lnTo>
                <a:lnTo>
                  <a:pt x="1911033" y="171553"/>
                </a:lnTo>
                <a:lnTo>
                  <a:pt x="195263" y="171553"/>
                </a:lnTo>
                <a:lnTo>
                  <a:pt x="195263" y="1249164"/>
                </a:lnTo>
                <a:lnTo>
                  <a:pt x="66675" y="1249164"/>
                </a:lnTo>
                <a:lnTo>
                  <a:pt x="66675" y="171553"/>
                </a:lnTo>
                <a:lnTo>
                  <a:pt x="0" y="171553"/>
                </a:lnTo>
                <a:lnTo>
                  <a:pt x="0" y="0"/>
                </a:lnTo>
                <a:close/>
              </a:path>
            </a:pathLst>
          </a:custGeom>
          <a:solidFill>
            <a:schemeClr val="accent1">
              <a:lumMod val="40000"/>
              <a:lumOff val="60000"/>
            </a:schemeClr>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ea typeface="宋体" panose="02010600030101010101" pitchFamily="2" charset="-122"/>
            </a:endParaRPr>
          </a:p>
        </p:txBody>
      </p:sp>
      <p:graphicFrame>
        <p:nvGraphicFramePr>
          <p:cNvPr id="5" name="表格 4">
            <a:extLst>
              <a:ext uri="{FF2B5EF4-FFF2-40B4-BE49-F238E27FC236}">
                <a16:creationId xmlns:a16="http://schemas.microsoft.com/office/drawing/2014/main" id="{29011362-ABBC-4961-8166-F37B508D7245}"/>
              </a:ext>
            </a:extLst>
          </p:cNvPr>
          <p:cNvGraphicFramePr>
            <a:graphicFrameLocks noGrp="1"/>
          </p:cNvGraphicFramePr>
          <p:nvPr>
            <p:extLst>
              <p:ext uri="{D42A27DB-BD31-4B8C-83A1-F6EECF244321}">
                <p14:modId xmlns:p14="http://schemas.microsoft.com/office/powerpoint/2010/main" val="195361508"/>
              </p:ext>
            </p:extLst>
          </p:nvPr>
        </p:nvGraphicFramePr>
        <p:xfrm>
          <a:off x="899592" y="1347614"/>
          <a:ext cx="7272808" cy="2741409"/>
        </p:xfrm>
        <a:graphic>
          <a:graphicData uri="http://schemas.openxmlformats.org/drawingml/2006/table">
            <a:tbl>
              <a:tblPr firstRow="1" firstCol="1" bandRow="1">
                <a:tableStyleId>{5C22544A-7EE6-4342-B048-85BDC9FD1C3A}</a:tableStyleId>
              </a:tblPr>
              <a:tblGrid>
                <a:gridCol w="2304256">
                  <a:extLst>
                    <a:ext uri="{9D8B030D-6E8A-4147-A177-3AD203B41FA5}">
                      <a16:colId xmlns:a16="http://schemas.microsoft.com/office/drawing/2014/main" val="2201266840"/>
                    </a:ext>
                  </a:extLst>
                </a:gridCol>
                <a:gridCol w="4968552">
                  <a:extLst>
                    <a:ext uri="{9D8B030D-6E8A-4147-A177-3AD203B41FA5}">
                      <a16:colId xmlns:a16="http://schemas.microsoft.com/office/drawing/2014/main" val="3427658107"/>
                    </a:ext>
                  </a:extLst>
                </a:gridCol>
              </a:tblGrid>
              <a:tr h="1153603">
                <a:tc>
                  <a:txBody>
                    <a:bodyPr/>
                    <a:lstStyle/>
                    <a:p>
                      <a:pPr algn="just">
                        <a:lnSpc>
                          <a:spcPts val="2300"/>
                        </a:lnSpc>
                        <a:spcAft>
                          <a:spcPts val="0"/>
                        </a:spcAft>
                      </a:pPr>
                      <a:r>
                        <a:rPr lang="zh-CN" sz="1400" kern="100" dirty="0">
                          <a:solidFill>
                            <a:schemeClr val="tx1"/>
                          </a:solidFill>
                          <a:effectLst/>
                        </a:rPr>
                        <a:t>软件运行硬件环境</a:t>
                      </a:r>
                      <a:endParaRPr lang="zh-CN" sz="1400" kern="100" dirty="0">
                        <a:solidFill>
                          <a:schemeClr val="tx1"/>
                        </a:solidFill>
                        <a:effectLst/>
                        <a:latin typeface="Times New Roman" panose="02020603050405020304" pitchFamily="18" charset="0"/>
                        <a:ea typeface="仿宋" panose="02010609060101010101" pitchFamily="49"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marL="0" algn="just" defTabSz="914400" rtl="0" eaLnBrk="1" latinLnBrk="0" hangingPunct="1">
                        <a:lnSpc>
                          <a:spcPts val="2300"/>
                        </a:lnSpc>
                        <a:spcAft>
                          <a:spcPts val="0"/>
                        </a:spcAft>
                      </a:pPr>
                      <a:r>
                        <a:rPr lang="en-US" sz="1400" b="0" kern="100" dirty="0">
                          <a:solidFill>
                            <a:schemeClr val="dk1"/>
                          </a:solidFill>
                          <a:effectLst/>
                          <a:latin typeface="+mn-lt"/>
                          <a:ea typeface="+mn-ea"/>
                          <a:cs typeface="+mn-cs"/>
                        </a:rPr>
                        <a:t>X86</a:t>
                      </a:r>
                      <a:r>
                        <a:rPr lang="zh-CN" altLang="en-US" sz="1400" b="0" kern="100" dirty="0">
                          <a:solidFill>
                            <a:schemeClr val="dk1"/>
                          </a:solidFill>
                          <a:effectLst/>
                          <a:latin typeface="+mn-lt"/>
                          <a:ea typeface="+mn-ea"/>
                          <a:cs typeface="+mn-cs"/>
                        </a:rPr>
                        <a:t>架构计算机</a:t>
                      </a:r>
                    </a:p>
                    <a:p>
                      <a:pPr marL="0" algn="just" defTabSz="914400" rtl="0" eaLnBrk="1" latinLnBrk="0" hangingPunct="1">
                        <a:lnSpc>
                          <a:spcPts val="2300"/>
                        </a:lnSpc>
                        <a:spcAft>
                          <a:spcPts val="0"/>
                        </a:spcAft>
                      </a:pPr>
                      <a:r>
                        <a:rPr lang="en-US" sz="1400" b="0" kern="100" dirty="0">
                          <a:solidFill>
                            <a:schemeClr val="dk1"/>
                          </a:solidFill>
                          <a:effectLst/>
                          <a:latin typeface="+mn-lt"/>
                          <a:ea typeface="+mn-ea"/>
                          <a:cs typeface="+mn-cs"/>
                        </a:rPr>
                        <a:t>CPU</a:t>
                      </a:r>
                      <a:r>
                        <a:rPr lang="zh-CN" altLang="en-US" sz="1400" b="0" kern="100" dirty="0">
                          <a:solidFill>
                            <a:schemeClr val="dk1"/>
                          </a:solidFill>
                          <a:effectLst/>
                          <a:latin typeface="+mn-lt"/>
                          <a:ea typeface="+mn-ea"/>
                          <a:cs typeface="+mn-cs"/>
                        </a:rPr>
                        <a:t>：</a:t>
                      </a:r>
                      <a:r>
                        <a:rPr lang="en-US" sz="1400" b="0" kern="100" dirty="0">
                          <a:solidFill>
                            <a:schemeClr val="dk1"/>
                          </a:solidFill>
                          <a:effectLst/>
                          <a:latin typeface="+mn-lt"/>
                          <a:ea typeface="+mn-ea"/>
                          <a:cs typeface="+mn-cs"/>
                        </a:rPr>
                        <a:t>intel I5 4</a:t>
                      </a:r>
                      <a:r>
                        <a:rPr lang="zh-CN" altLang="en-US" sz="1400" b="0" kern="100" dirty="0">
                          <a:solidFill>
                            <a:schemeClr val="dk1"/>
                          </a:solidFill>
                          <a:effectLst/>
                          <a:latin typeface="+mn-lt"/>
                          <a:ea typeface="+mn-ea"/>
                          <a:cs typeface="+mn-cs"/>
                        </a:rPr>
                        <a:t>核 </a:t>
                      </a:r>
                      <a:r>
                        <a:rPr lang="en-US" sz="1400" b="0" kern="100" dirty="0">
                          <a:solidFill>
                            <a:schemeClr val="dk1"/>
                          </a:solidFill>
                          <a:effectLst/>
                          <a:latin typeface="+mn-lt"/>
                          <a:ea typeface="+mn-ea"/>
                          <a:cs typeface="+mn-cs"/>
                        </a:rPr>
                        <a:t>2.3GHz</a:t>
                      </a:r>
                      <a:r>
                        <a:rPr lang="zh-CN" altLang="en-US" sz="1400" b="0" kern="100" dirty="0">
                          <a:solidFill>
                            <a:schemeClr val="dk1"/>
                          </a:solidFill>
                          <a:effectLst/>
                          <a:latin typeface="+mn-lt"/>
                          <a:ea typeface="+mn-ea"/>
                          <a:cs typeface="+mn-cs"/>
                        </a:rPr>
                        <a:t>及以上处理器</a:t>
                      </a:r>
                    </a:p>
                    <a:p>
                      <a:pPr marL="0" algn="just" defTabSz="914400" rtl="0" eaLnBrk="1" latinLnBrk="0" hangingPunct="1">
                        <a:lnSpc>
                          <a:spcPts val="2300"/>
                        </a:lnSpc>
                        <a:spcAft>
                          <a:spcPts val="0"/>
                        </a:spcAft>
                      </a:pPr>
                      <a:r>
                        <a:rPr lang="zh-CN" altLang="en-US" sz="1400" b="0" kern="100" dirty="0">
                          <a:solidFill>
                            <a:schemeClr val="dk1"/>
                          </a:solidFill>
                          <a:effectLst/>
                          <a:latin typeface="+mn-lt"/>
                          <a:ea typeface="+mn-ea"/>
                          <a:cs typeface="+mn-cs"/>
                        </a:rPr>
                        <a:t>内存：不小于</a:t>
                      </a:r>
                      <a:r>
                        <a:rPr lang="en-US" sz="1400" b="0" kern="100" dirty="0">
                          <a:solidFill>
                            <a:schemeClr val="dk1"/>
                          </a:solidFill>
                          <a:effectLst/>
                          <a:latin typeface="+mn-lt"/>
                          <a:ea typeface="+mn-ea"/>
                          <a:cs typeface="+mn-cs"/>
                        </a:rPr>
                        <a:t>8GB</a:t>
                      </a:r>
                      <a:endParaRPr lang="zh-CN" altLang="en-US" sz="1400" b="0" kern="100" dirty="0">
                        <a:solidFill>
                          <a:schemeClr val="dk1"/>
                        </a:solidFill>
                        <a:effectLst/>
                        <a:latin typeface="+mn-lt"/>
                        <a:ea typeface="+mn-ea"/>
                        <a:cs typeface="+mn-cs"/>
                      </a:endParaRPr>
                    </a:p>
                    <a:p>
                      <a:pPr marL="0" algn="just" defTabSz="914400" rtl="0" eaLnBrk="1" latinLnBrk="0" hangingPunct="1">
                        <a:lnSpc>
                          <a:spcPts val="2300"/>
                        </a:lnSpc>
                        <a:spcAft>
                          <a:spcPts val="0"/>
                        </a:spcAft>
                      </a:pPr>
                      <a:r>
                        <a:rPr lang="zh-CN" altLang="en-US" sz="1400" b="0" kern="100" dirty="0">
                          <a:solidFill>
                            <a:schemeClr val="dk1"/>
                          </a:solidFill>
                          <a:effectLst/>
                          <a:latin typeface="+mn-lt"/>
                          <a:ea typeface="+mn-ea"/>
                          <a:cs typeface="+mn-cs"/>
                        </a:rPr>
                        <a:t>硬盘：不少于</a:t>
                      </a:r>
                      <a:r>
                        <a:rPr lang="en-US" sz="1400" b="0" kern="100" dirty="0">
                          <a:solidFill>
                            <a:schemeClr val="dk1"/>
                          </a:solidFill>
                          <a:effectLst/>
                          <a:latin typeface="+mn-lt"/>
                          <a:ea typeface="+mn-ea"/>
                          <a:cs typeface="+mn-cs"/>
                        </a:rPr>
                        <a:t>100G</a:t>
                      </a:r>
                      <a:r>
                        <a:rPr lang="zh-CN" altLang="en-US" sz="1400" b="0" kern="100" dirty="0">
                          <a:solidFill>
                            <a:schemeClr val="dk1"/>
                          </a:solidFill>
                          <a:effectLst/>
                          <a:latin typeface="+mn-lt"/>
                          <a:ea typeface="+mn-ea"/>
                          <a:cs typeface="+mn-cs"/>
                        </a:rPr>
                        <a:t>可用磁盘空间</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494136806"/>
                  </a:ext>
                </a:extLst>
              </a:tr>
              <a:tr h="878504">
                <a:tc>
                  <a:txBody>
                    <a:bodyPr/>
                    <a:lstStyle/>
                    <a:p>
                      <a:pPr algn="just">
                        <a:lnSpc>
                          <a:spcPts val="2300"/>
                        </a:lnSpc>
                        <a:spcAft>
                          <a:spcPts val="0"/>
                        </a:spcAft>
                      </a:pPr>
                      <a:r>
                        <a:rPr lang="zh-CN" sz="1400" kern="100" dirty="0">
                          <a:solidFill>
                            <a:schemeClr val="tx1"/>
                          </a:solidFill>
                          <a:effectLst/>
                        </a:rPr>
                        <a:t>软件运行软件环境</a:t>
                      </a:r>
                      <a:endParaRPr lang="zh-CN" sz="1400" kern="100" dirty="0">
                        <a:solidFill>
                          <a:schemeClr val="tx1"/>
                        </a:solidFill>
                        <a:effectLst/>
                        <a:latin typeface="Times New Roman" panose="02020603050405020304" pitchFamily="18" charset="0"/>
                        <a:ea typeface="仿宋" panose="02010609060101010101" pitchFamily="49"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just">
                        <a:lnSpc>
                          <a:spcPts val="2300"/>
                        </a:lnSpc>
                        <a:spcAft>
                          <a:spcPts val="0"/>
                        </a:spcAft>
                      </a:pPr>
                      <a:r>
                        <a:rPr lang="en-US" sz="1400" kern="100" dirty="0">
                          <a:effectLst/>
                        </a:rPr>
                        <a:t>Windows7 64Bit</a:t>
                      </a:r>
                      <a:endParaRPr lang="zh-CN" sz="1400" kern="100" dirty="0">
                        <a:effectLst/>
                      </a:endParaRPr>
                    </a:p>
                    <a:p>
                      <a:pPr algn="just">
                        <a:lnSpc>
                          <a:spcPts val="2300"/>
                        </a:lnSpc>
                        <a:spcAft>
                          <a:spcPts val="0"/>
                        </a:spcAft>
                      </a:pPr>
                      <a:r>
                        <a:rPr lang="en-US" sz="1400" kern="100" dirty="0">
                          <a:effectLst/>
                        </a:rPr>
                        <a:t>Linux 64Bit</a:t>
                      </a:r>
                      <a:r>
                        <a:rPr lang="zh-CN" sz="1400" kern="100" dirty="0">
                          <a:effectLst/>
                        </a:rPr>
                        <a:t>（内核版本≥</a:t>
                      </a:r>
                      <a:r>
                        <a:rPr lang="en-US" sz="1400" kern="100" dirty="0">
                          <a:effectLst/>
                        </a:rPr>
                        <a:t>4.15.0</a:t>
                      </a:r>
                      <a:r>
                        <a:rPr lang="zh-CN" sz="1400" kern="100" dirty="0">
                          <a:effectLst/>
                        </a:rPr>
                        <a:t>）</a:t>
                      </a:r>
                    </a:p>
                    <a:p>
                      <a:pPr algn="just">
                        <a:lnSpc>
                          <a:spcPts val="2300"/>
                        </a:lnSpc>
                        <a:spcAft>
                          <a:spcPts val="0"/>
                        </a:spcAft>
                      </a:pPr>
                      <a:r>
                        <a:rPr lang="zh-CN" sz="1400" kern="100" dirty="0">
                          <a:effectLst/>
                        </a:rPr>
                        <a:t>数据库：</a:t>
                      </a:r>
                      <a:r>
                        <a:rPr lang="en-US" sz="1400" kern="100" dirty="0">
                          <a:effectLst/>
                        </a:rPr>
                        <a:t>MySQL 5.7</a:t>
                      </a:r>
                      <a:r>
                        <a:rPr lang="zh-CN" sz="1400" kern="100" dirty="0">
                          <a:effectLst/>
                        </a:rPr>
                        <a:t>及以上版本</a:t>
                      </a:r>
                      <a:endParaRPr lang="zh-CN" sz="1400" kern="100" dirty="0">
                        <a:effectLst/>
                        <a:latin typeface="Times New Roman" panose="02020603050405020304" pitchFamily="18" charset="0"/>
                        <a:ea typeface="仿宋" panose="02010609060101010101" pitchFamily="49"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3416811699"/>
                  </a:ext>
                </a:extLst>
              </a:tr>
              <a:tr h="709302">
                <a:tc>
                  <a:txBody>
                    <a:bodyPr/>
                    <a:lstStyle/>
                    <a:p>
                      <a:pPr algn="just">
                        <a:lnSpc>
                          <a:spcPts val="2300"/>
                        </a:lnSpc>
                        <a:spcAft>
                          <a:spcPts val="0"/>
                        </a:spcAft>
                      </a:pPr>
                      <a:r>
                        <a:rPr lang="zh-CN" sz="1400" kern="100" dirty="0">
                          <a:solidFill>
                            <a:schemeClr val="tx1"/>
                          </a:solidFill>
                          <a:effectLst/>
                        </a:rPr>
                        <a:t>软件开发环境</a:t>
                      </a:r>
                      <a:endParaRPr lang="zh-CN" sz="1400" kern="100" dirty="0">
                        <a:solidFill>
                          <a:schemeClr val="tx1"/>
                        </a:solidFill>
                        <a:effectLst/>
                        <a:latin typeface="Times New Roman" panose="02020603050405020304" pitchFamily="18" charset="0"/>
                        <a:ea typeface="仿宋" panose="02010609060101010101" pitchFamily="49"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just">
                        <a:lnSpc>
                          <a:spcPts val="2300"/>
                        </a:lnSpc>
                        <a:spcAft>
                          <a:spcPts val="0"/>
                        </a:spcAft>
                      </a:pPr>
                      <a:r>
                        <a:rPr lang="en-US" sz="1400" kern="100" dirty="0">
                          <a:effectLst/>
                        </a:rPr>
                        <a:t>Qt</a:t>
                      </a:r>
                      <a:r>
                        <a:rPr lang="zh-CN" sz="1400" kern="100" dirty="0">
                          <a:effectLst/>
                        </a:rPr>
                        <a:t>：</a:t>
                      </a:r>
                      <a:r>
                        <a:rPr lang="en-US" sz="1400" kern="100" dirty="0">
                          <a:effectLst/>
                        </a:rPr>
                        <a:t>5.9.0</a:t>
                      </a:r>
                      <a:r>
                        <a:rPr lang="zh-CN" sz="1400" kern="100" dirty="0">
                          <a:effectLst/>
                        </a:rPr>
                        <a:t>及以上版本</a:t>
                      </a:r>
                    </a:p>
                    <a:p>
                      <a:pPr algn="just">
                        <a:lnSpc>
                          <a:spcPts val="2300"/>
                        </a:lnSpc>
                        <a:spcAft>
                          <a:spcPts val="0"/>
                        </a:spcAft>
                      </a:pPr>
                      <a:r>
                        <a:rPr lang="en-US" sz="1400" kern="100" dirty="0">
                          <a:effectLst/>
                        </a:rPr>
                        <a:t>Tango</a:t>
                      </a:r>
                      <a:r>
                        <a:rPr lang="zh-CN" sz="1400" kern="100" dirty="0">
                          <a:effectLst/>
                        </a:rPr>
                        <a:t>：</a:t>
                      </a:r>
                      <a:r>
                        <a:rPr lang="en-US" sz="1400" kern="100" dirty="0">
                          <a:effectLst/>
                        </a:rPr>
                        <a:t>9.2.2 64Bit</a:t>
                      </a:r>
                      <a:endParaRPr lang="zh-CN" sz="1400" kern="100" dirty="0">
                        <a:effectLst/>
                        <a:latin typeface="Times New Roman" panose="02020603050405020304" pitchFamily="18" charset="0"/>
                        <a:ea typeface="仿宋" panose="02010609060101010101" pitchFamily="49"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3618706840"/>
                  </a:ext>
                </a:extLst>
              </a:tr>
            </a:tbl>
          </a:graphicData>
        </a:graphic>
      </p:graphicFrame>
    </p:spTree>
    <p:extLst>
      <p:ext uri="{BB962C8B-B14F-4D97-AF65-F5344CB8AC3E}">
        <p14:creationId xmlns:p14="http://schemas.microsoft.com/office/powerpoint/2010/main" val="29756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2BCD8E38-A530-4787-8DC0-05DA1807D1ED}"/>
              </a:ext>
            </a:extLst>
          </p:cNvPr>
          <p:cNvSpPr txBox="1"/>
          <p:nvPr/>
        </p:nvSpPr>
        <p:spPr>
          <a:xfrm>
            <a:off x="2987824" y="2355726"/>
            <a:ext cx="3528210" cy="923330"/>
          </a:xfrm>
          <a:prstGeom prst="rect">
            <a:avLst/>
          </a:prstGeom>
          <a:noFill/>
        </p:spPr>
        <p:txBody>
          <a:bodyPr wrap="none" lIns="0" tIns="0" rIns="0" bIns="0" rtlCol="0">
            <a:spAutoFit/>
          </a:bodyPr>
          <a:lstStyle/>
          <a:p>
            <a:r>
              <a:rPr lang="en-US" altLang="zh-CN" sz="6000" b="1" dirty="0">
                <a:solidFill>
                  <a:schemeClr val="accent6"/>
                </a:solidFill>
                <a:latin typeface="微软雅黑" pitchFamily="34" charset="-122"/>
                <a:ea typeface="微软雅黑" pitchFamily="34" charset="-122"/>
              </a:rPr>
              <a:t>Thanks</a:t>
            </a:r>
            <a:r>
              <a:rPr lang="zh-CN" altLang="en-US" sz="6000" b="1" dirty="0">
                <a:solidFill>
                  <a:schemeClr val="accent6"/>
                </a:solidFill>
                <a:latin typeface="微软雅黑" pitchFamily="34" charset="-122"/>
                <a:ea typeface="微软雅黑" pitchFamily="34" charset="-122"/>
              </a:rPr>
              <a:t>！</a:t>
            </a:r>
          </a:p>
        </p:txBody>
      </p:sp>
    </p:spTree>
    <p:extLst>
      <p:ext uri="{BB962C8B-B14F-4D97-AF65-F5344CB8AC3E}">
        <p14:creationId xmlns:p14="http://schemas.microsoft.com/office/powerpoint/2010/main" val="11699882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298964" y="784293"/>
            <a:ext cx="8305484" cy="4366324"/>
          </a:xfrm>
          <a:prstGeom prst="rect">
            <a:avLst/>
          </a:prstGeom>
          <a:noFill/>
        </p:spPr>
        <p:txBody>
          <a:bodyPr wrap="square" lIns="0" tIns="0" rIns="0" bIns="0" rtlCol="0">
            <a:spAutoFit/>
          </a:bodyPr>
          <a:lstStyle/>
          <a:p>
            <a:br>
              <a:rPr lang="en-US" altLang="zh-CN" sz="1050" dirty="0">
                <a:solidFill>
                  <a:schemeClr val="accent1"/>
                </a:solidFill>
                <a:latin typeface="方正兰亭纤黑简体" pitchFamily="65" charset="-122"/>
                <a:ea typeface="方正兰亭纤黑简体" pitchFamily="65" charset="-122"/>
              </a:rPr>
            </a:br>
            <a:r>
              <a:rPr lang="en-US" altLang="zh-CN" sz="1050" dirty="0">
                <a:solidFill>
                  <a:schemeClr val="accent1"/>
                </a:solidFill>
                <a:latin typeface="方正兰亭纤黑简体" pitchFamily="65" charset="-122"/>
                <a:ea typeface="方正兰亭纤黑简体" pitchFamily="65" charset="-122"/>
              </a:rPr>
              <a:t>	</a:t>
            </a:r>
            <a:r>
              <a:rPr lang="zh-CN" altLang="zh-CN" sz="2000" dirty="0"/>
              <a:t>辐射防护数据集成与监控系统是</a:t>
            </a:r>
            <a:r>
              <a:rPr lang="en-US" altLang="zh-CN" sz="2000" dirty="0"/>
              <a:t>XX</a:t>
            </a:r>
            <a:r>
              <a:rPr lang="zh-CN" altLang="zh-CN" sz="2000" dirty="0"/>
              <a:t>装置总控系统的重要子系统，在整个大系统中承担着承上启下的重要作用。</a:t>
            </a:r>
            <a:endParaRPr lang="en-US" altLang="zh-CN" sz="2000" dirty="0"/>
          </a:p>
          <a:p>
            <a:r>
              <a:rPr lang="en-US" altLang="zh-CN" sz="2000" dirty="0"/>
              <a:t>	</a:t>
            </a:r>
            <a:r>
              <a:rPr lang="zh-CN" altLang="zh-CN" sz="2000" dirty="0"/>
              <a:t>辐射防护数据集成与监控系统接收</a:t>
            </a:r>
            <a:r>
              <a:rPr lang="en-US" altLang="zh-CN" sz="2000" dirty="0"/>
              <a:t>XX</a:t>
            </a:r>
            <a:r>
              <a:rPr lang="zh-CN" altLang="zh-CN" sz="2000" dirty="0"/>
              <a:t>装置总控系统下发的任务，将任务进行处理或者下发到对应的子系统，并向</a:t>
            </a:r>
            <a:r>
              <a:rPr lang="en-US" altLang="zh-CN" sz="2000" dirty="0"/>
              <a:t>XX</a:t>
            </a:r>
            <a:r>
              <a:rPr lang="zh-CN" altLang="zh-CN" sz="2000" dirty="0"/>
              <a:t>装置总控系统反馈任务执行情况。用户也可在辐射防护数据集成与监控系统上定义任务并下发到对应的子系统。</a:t>
            </a:r>
          </a:p>
          <a:p>
            <a:r>
              <a:rPr lang="en-US" altLang="zh-CN" sz="2000" dirty="0"/>
              <a:t>	</a:t>
            </a:r>
            <a:r>
              <a:rPr lang="zh-CN" altLang="zh-CN" sz="2000" dirty="0"/>
              <a:t>辐射防护数据集成与监控系统对子系统运行状态进行监测，用图形化或者文本的方式显示子系统和系统本身的运行状态、关键参数以及任务执行情况。用户也可以在系统中对各个子系统进行远程开启或关闭操作，以及运行参数的设置。</a:t>
            </a:r>
          </a:p>
          <a:p>
            <a:r>
              <a:rPr lang="zh-CN" altLang="zh-CN" sz="2000" dirty="0"/>
              <a:t>各个子系统周期性的将各自的状态信息存储到数据库服务器，作为</a:t>
            </a:r>
            <a:r>
              <a:rPr lang="en-US" altLang="zh-CN" sz="2000" dirty="0"/>
              <a:t>XX</a:t>
            </a:r>
            <a:r>
              <a:rPr lang="zh-CN" altLang="zh-CN" sz="2000" dirty="0"/>
              <a:t>装置总控系统安全连锁功能的重要参数，可以由</a:t>
            </a:r>
            <a:r>
              <a:rPr lang="en-US" altLang="zh-CN" sz="2000" dirty="0"/>
              <a:t>XX</a:t>
            </a:r>
            <a:r>
              <a:rPr lang="zh-CN" altLang="zh-CN" sz="2000" dirty="0"/>
              <a:t>装置总控系统进行访问和读取。</a:t>
            </a:r>
          </a:p>
          <a:p>
            <a:pPr algn="just">
              <a:lnSpc>
                <a:spcPct val="150000"/>
              </a:lnSpc>
            </a:pPr>
            <a:endParaRPr lang="en-US" altLang="zh-CN" sz="1000" b="1" dirty="0">
              <a:solidFill>
                <a:schemeClr val="tx1">
                  <a:lumMod val="65000"/>
                  <a:lumOff val="35000"/>
                </a:schemeClr>
              </a:solidFill>
              <a:latin typeface="微软雅黑" pitchFamily="34" charset="-122"/>
              <a:ea typeface="微软雅黑" pitchFamily="34" charset="-122"/>
            </a:endParaRPr>
          </a:p>
        </p:txBody>
      </p:sp>
      <p:sp>
        <p:nvSpPr>
          <p:cNvPr id="21" name="标题 20"/>
          <p:cNvSpPr>
            <a:spLocks noGrp="1"/>
          </p:cNvSpPr>
          <p:nvPr>
            <p:ph type="title"/>
          </p:nvPr>
        </p:nvSpPr>
        <p:spPr/>
        <p:txBody>
          <a:bodyPr/>
          <a:lstStyle/>
          <a:p>
            <a:r>
              <a:rPr lang="en-US" altLang="zh-CN" sz="2400" b="1" dirty="0">
                <a:solidFill>
                  <a:srgbClr val="F87A08"/>
                </a:solidFill>
              </a:rPr>
              <a:t>1</a:t>
            </a:r>
            <a:r>
              <a:rPr lang="en-US" altLang="zh-CN" b="1" dirty="0"/>
              <a:t>-1 </a:t>
            </a:r>
            <a:r>
              <a:rPr lang="zh-CN" altLang="en-US" b="1" dirty="0"/>
              <a:t>项目概述</a:t>
            </a:r>
          </a:p>
        </p:txBody>
      </p:sp>
      <p:sp>
        <p:nvSpPr>
          <p:cNvPr id="6" name="KSO_Shape"/>
          <p:cNvSpPr>
            <a:spLocks/>
          </p:cNvSpPr>
          <p:nvPr/>
        </p:nvSpPr>
        <p:spPr bwMode="auto">
          <a:xfrm>
            <a:off x="264319" y="199473"/>
            <a:ext cx="279778" cy="192112"/>
          </a:xfrm>
          <a:custGeom>
            <a:avLst/>
            <a:gdLst>
              <a:gd name="T0" fmla="*/ 2147483646 w 112"/>
              <a:gd name="T1" fmla="*/ 2147483646 h 77"/>
              <a:gd name="T2" fmla="*/ 2147483646 w 112"/>
              <a:gd name="T3" fmla="*/ 2147483646 h 77"/>
              <a:gd name="T4" fmla="*/ 2147483646 w 112"/>
              <a:gd name="T5" fmla="*/ 2147483646 h 77"/>
              <a:gd name="T6" fmla="*/ 2147483646 w 112"/>
              <a:gd name="T7" fmla="*/ 2147483646 h 77"/>
              <a:gd name="T8" fmla="*/ 2147483646 w 112"/>
              <a:gd name="T9" fmla="*/ 2147483646 h 77"/>
              <a:gd name="T10" fmla="*/ 0 w 112"/>
              <a:gd name="T11" fmla="*/ 2147483646 h 77"/>
              <a:gd name="T12" fmla="*/ 2147483646 w 112"/>
              <a:gd name="T13" fmla="*/ 2147483646 h 77"/>
              <a:gd name="T14" fmla="*/ 2147483646 w 112"/>
              <a:gd name="T15" fmla="*/ 2147483646 h 77"/>
              <a:gd name="T16" fmla="*/ 2147483646 w 112"/>
              <a:gd name="T17" fmla="*/ 2147483646 h 77"/>
              <a:gd name="T18" fmla="*/ 2147483646 w 112"/>
              <a:gd name="T19" fmla="*/ 2147483646 h 77"/>
              <a:gd name="T20" fmla="*/ 2147483646 w 112"/>
              <a:gd name="T21" fmla="*/ 2147483646 h 77"/>
              <a:gd name="T22" fmla="*/ 2147483646 w 112"/>
              <a:gd name="T23" fmla="*/ 2147483646 h 77"/>
              <a:gd name="T24" fmla="*/ 2147483646 w 112"/>
              <a:gd name="T25" fmla="*/ 2147483646 h 77"/>
              <a:gd name="T26" fmla="*/ 2147483646 w 112"/>
              <a:gd name="T27" fmla="*/ 2147483646 h 77"/>
              <a:gd name="T28" fmla="*/ 2147483646 w 112"/>
              <a:gd name="T29" fmla="*/ 2147483646 h 77"/>
              <a:gd name="T30" fmla="*/ 2147483646 w 112"/>
              <a:gd name="T31" fmla="*/ 2147483646 h 77"/>
              <a:gd name="T32" fmla="*/ 2147483646 w 112"/>
              <a:gd name="T33" fmla="*/ 2147483646 h 77"/>
              <a:gd name="T34" fmla="*/ 2147483646 w 112"/>
              <a:gd name="T35" fmla="*/ 2147483646 h 77"/>
              <a:gd name="T36" fmla="*/ 2147483646 w 112"/>
              <a:gd name="T37" fmla="*/ 2147483646 h 77"/>
              <a:gd name="T38" fmla="*/ 2147483646 w 112"/>
              <a:gd name="T39" fmla="*/ 2147483646 h 77"/>
              <a:gd name="T40" fmla="*/ 2147483646 w 112"/>
              <a:gd name="T41" fmla="*/ 2147483646 h 77"/>
              <a:gd name="T42" fmla="*/ 2147483646 w 112"/>
              <a:gd name="T43" fmla="*/ 2147483646 h 77"/>
              <a:gd name="T44" fmla="*/ 2147483646 w 112"/>
              <a:gd name="T45" fmla="*/ 2147483646 h 77"/>
              <a:gd name="T46" fmla="*/ 2147483646 w 112"/>
              <a:gd name="T47" fmla="*/ 2147483646 h 77"/>
              <a:gd name="T48" fmla="*/ 2147483646 w 112"/>
              <a:gd name="T49" fmla="*/ 2147483646 h 77"/>
              <a:gd name="T50" fmla="*/ 2147483646 w 112"/>
              <a:gd name="T51" fmla="*/ 2147483646 h 77"/>
              <a:gd name="T52" fmla="*/ 2147483646 w 112"/>
              <a:gd name="T53" fmla="*/ 2147483646 h 77"/>
              <a:gd name="T54" fmla="*/ 2147483646 w 112"/>
              <a:gd name="T55" fmla="*/ 2147483646 h 77"/>
              <a:gd name="T56" fmla="*/ 2147483646 w 112"/>
              <a:gd name="T57" fmla="*/ 2147483646 h 77"/>
              <a:gd name="T58" fmla="*/ 2147483646 w 112"/>
              <a:gd name="T59" fmla="*/ 2147483646 h 77"/>
              <a:gd name="T60" fmla="*/ 2147483646 w 112"/>
              <a:gd name="T61" fmla="*/ 2147483646 h 77"/>
              <a:gd name="T62" fmla="*/ 2147483646 w 112"/>
              <a:gd name="T63" fmla="*/ 2147483646 h 77"/>
              <a:gd name="T64" fmla="*/ 2147483646 w 112"/>
              <a:gd name="T65" fmla="*/ 2147483646 h 77"/>
              <a:gd name="T66" fmla="*/ 2147483646 w 112"/>
              <a:gd name="T67" fmla="*/ 2147483646 h 77"/>
              <a:gd name="T68" fmla="*/ 2147483646 w 112"/>
              <a:gd name="T69" fmla="*/ 2147483646 h 77"/>
              <a:gd name="T70" fmla="*/ 2147483646 w 112"/>
              <a:gd name="T71" fmla="*/ 2147483646 h 77"/>
              <a:gd name="T72" fmla="*/ 2147483646 w 112"/>
              <a:gd name="T73" fmla="*/ 2147483646 h 77"/>
              <a:gd name="T74" fmla="*/ 2147483646 w 112"/>
              <a:gd name="T75" fmla="*/ 2147483646 h 77"/>
              <a:gd name="T76" fmla="*/ 2147483646 w 112"/>
              <a:gd name="T77" fmla="*/ 2147483646 h 77"/>
              <a:gd name="T78" fmla="*/ 2147483646 w 112"/>
              <a:gd name="T79" fmla="*/ 2147483646 h 77"/>
              <a:gd name="T80" fmla="*/ 2147483646 w 112"/>
              <a:gd name="T81" fmla="*/ 2147483646 h 77"/>
              <a:gd name="T82" fmla="*/ 2147483646 w 112"/>
              <a:gd name="T83" fmla="*/ 2147483646 h 77"/>
              <a:gd name="T84" fmla="*/ 2147483646 w 112"/>
              <a:gd name="T85" fmla="*/ 2147483646 h 77"/>
              <a:gd name="T86" fmla="*/ 2147483646 w 112"/>
              <a:gd name="T87" fmla="*/ 2147483646 h 77"/>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12" h="77">
                <a:moveTo>
                  <a:pt x="56" y="0"/>
                </a:moveTo>
                <a:cubicBezTo>
                  <a:pt x="62" y="0"/>
                  <a:pt x="66" y="4"/>
                  <a:pt x="66" y="10"/>
                </a:cubicBezTo>
                <a:cubicBezTo>
                  <a:pt x="66" y="15"/>
                  <a:pt x="62" y="20"/>
                  <a:pt x="56" y="20"/>
                </a:cubicBezTo>
                <a:cubicBezTo>
                  <a:pt x="51" y="20"/>
                  <a:pt x="46" y="15"/>
                  <a:pt x="46" y="10"/>
                </a:cubicBezTo>
                <a:cubicBezTo>
                  <a:pt x="46" y="4"/>
                  <a:pt x="51" y="0"/>
                  <a:pt x="56" y="0"/>
                </a:cubicBezTo>
                <a:close/>
                <a:moveTo>
                  <a:pt x="15" y="49"/>
                </a:moveTo>
                <a:cubicBezTo>
                  <a:pt x="15" y="66"/>
                  <a:pt x="15" y="66"/>
                  <a:pt x="15" y="66"/>
                </a:cubicBezTo>
                <a:cubicBezTo>
                  <a:pt x="10" y="66"/>
                  <a:pt x="10" y="66"/>
                  <a:pt x="10" y="66"/>
                </a:cubicBezTo>
                <a:cubicBezTo>
                  <a:pt x="10" y="52"/>
                  <a:pt x="10" y="52"/>
                  <a:pt x="10" y="52"/>
                </a:cubicBezTo>
                <a:cubicBezTo>
                  <a:pt x="9" y="52"/>
                  <a:pt x="9" y="52"/>
                  <a:pt x="9" y="52"/>
                </a:cubicBezTo>
                <a:cubicBezTo>
                  <a:pt x="9" y="66"/>
                  <a:pt x="9" y="66"/>
                  <a:pt x="9" y="66"/>
                </a:cubicBezTo>
                <a:cubicBezTo>
                  <a:pt x="4" y="66"/>
                  <a:pt x="4" y="66"/>
                  <a:pt x="4" y="66"/>
                </a:cubicBezTo>
                <a:cubicBezTo>
                  <a:pt x="4" y="49"/>
                  <a:pt x="4" y="49"/>
                  <a:pt x="4" y="49"/>
                </a:cubicBezTo>
                <a:cubicBezTo>
                  <a:pt x="4" y="46"/>
                  <a:pt x="4" y="46"/>
                  <a:pt x="4" y="46"/>
                </a:cubicBezTo>
                <a:cubicBezTo>
                  <a:pt x="4" y="37"/>
                  <a:pt x="4" y="37"/>
                  <a:pt x="4" y="37"/>
                </a:cubicBezTo>
                <a:cubicBezTo>
                  <a:pt x="4" y="37"/>
                  <a:pt x="4" y="37"/>
                  <a:pt x="4" y="37"/>
                </a:cubicBezTo>
                <a:cubicBezTo>
                  <a:pt x="4" y="46"/>
                  <a:pt x="4" y="46"/>
                  <a:pt x="4" y="46"/>
                </a:cubicBezTo>
                <a:cubicBezTo>
                  <a:pt x="0" y="46"/>
                  <a:pt x="0" y="46"/>
                  <a:pt x="0" y="46"/>
                </a:cubicBezTo>
                <a:cubicBezTo>
                  <a:pt x="0" y="33"/>
                  <a:pt x="0" y="33"/>
                  <a:pt x="0" y="33"/>
                </a:cubicBezTo>
                <a:cubicBezTo>
                  <a:pt x="0" y="31"/>
                  <a:pt x="1" y="29"/>
                  <a:pt x="4" y="29"/>
                </a:cubicBezTo>
                <a:cubicBezTo>
                  <a:pt x="13" y="29"/>
                  <a:pt x="13" y="29"/>
                  <a:pt x="13" y="29"/>
                </a:cubicBezTo>
                <a:cubicBezTo>
                  <a:pt x="13" y="30"/>
                  <a:pt x="13" y="30"/>
                  <a:pt x="13" y="31"/>
                </a:cubicBezTo>
                <a:cubicBezTo>
                  <a:pt x="13" y="49"/>
                  <a:pt x="13" y="49"/>
                  <a:pt x="13" y="49"/>
                </a:cubicBezTo>
                <a:cubicBezTo>
                  <a:pt x="15" y="49"/>
                  <a:pt x="15" y="49"/>
                  <a:pt x="15" y="49"/>
                </a:cubicBezTo>
                <a:close/>
                <a:moveTo>
                  <a:pt x="10" y="15"/>
                </a:moveTo>
                <a:cubicBezTo>
                  <a:pt x="13" y="15"/>
                  <a:pt x="16" y="18"/>
                  <a:pt x="16" y="22"/>
                </a:cubicBezTo>
                <a:cubicBezTo>
                  <a:pt x="16" y="23"/>
                  <a:pt x="16" y="24"/>
                  <a:pt x="15" y="25"/>
                </a:cubicBezTo>
                <a:cubicBezTo>
                  <a:pt x="15" y="26"/>
                  <a:pt x="15" y="26"/>
                  <a:pt x="14" y="26"/>
                </a:cubicBezTo>
                <a:cubicBezTo>
                  <a:pt x="13" y="27"/>
                  <a:pt x="12" y="28"/>
                  <a:pt x="10" y="28"/>
                </a:cubicBezTo>
                <a:cubicBezTo>
                  <a:pt x="6" y="28"/>
                  <a:pt x="3" y="25"/>
                  <a:pt x="3" y="22"/>
                </a:cubicBezTo>
                <a:cubicBezTo>
                  <a:pt x="3" y="18"/>
                  <a:pt x="6" y="15"/>
                  <a:pt x="10" y="15"/>
                </a:cubicBezTo>
                <a:close/>
                <a:moveTo>
                  <a:pt x="96" y="49"/>
                </a:moveTo>
                <a:cubicBezTo>
                  <a:pt x="96" y="66"/>
                  <a:pt x="96" y="66"/>
                  <a:pt x="96" y="66"/>
                </a:cubicBezTo>
                <a:cubicBezTo>
                  <a:pt x="101" y="66"/>
                  <a:pt x="101" y="66"/>
                  <a:pt x="101" y="66"/>
                </a:cubicBezTo>
                <a:cubicBezTo>
                  <a:pt x="101" y="52"/>
                  <a:pt x="101" y="52"/>
                  <a:pt x="101" y="52"/>
                </a:cubicBezTo>
                <a:cubicBezTo>
                  <a:pt x="102" y="52"/>
                  <a:pt x="102" y="52"/>
                  <a:pt x="102" y="52"/>
                </a:cubicBezTo>
                <a:cubicBezTo>
                  <a:pt x="102" y="66"/>
                  <a:pt x="102" y="66"/>
                  <a:pt x="102" y="66"/>
                </a:cubicBezTo>
                <a:cubicBezTo>
                  <a:pt x="107" y="66"/>
                  <a:pt x="107" y="66"/>
                  <a:pt x="107" y="66"/>
                </a:cubicBezTo>
                <a:cubicBezTo>
                  <a:pt x="107" y="49"/>
                  <a:pt x="107" y="49"/>
                  <a:pt x="107" y="49"/>
                </a:cubicBezTo>
                <a:cubicBezTo>
                  <a:pt x="107" y="46"/>
                  <a:pt x="107" y="46"/>
                  <a:pt x="107" y="46"/>
                </a:cubicBezTo>
                <a:cubicBezTo>
                  <a:pt x="107" y="37"/>
                  <a:pt x="107" y="37"/>
                  <a:pt x="107" y="37"/>
                </a:cubicBezTo>
                <a:cubicBezTo>
                  <a:pt x="107" y="37"/>
                  <a:pt x="107" y="37"/>
                  <a:pt x="107" y="37"/>
                </a:cubicBezTo>
                <a:cubicBezTo>
                  <a:pt x="107" y="46"/>
                  <a:pt x="107" y="46"/>
                  <a:pt x="107" y="46"/>
                </a:cubicBezTo>
                <a:cubicBezTo>
                  <a:pt x="112" y="46"/>
                  <a:pt x="112" y="46"/>
                  <a:pt x="112" y="46"/>
                </a:cubicBezTo>
                <a:cubicBezTo>
                  <a:pt x="112" y="33"/>
                  <a:pt x="112" y="33"/>
                  <a:pt x="112" y="33"/>
                </a:cubicBezTo>
                <a:cubicBezTo>
                  <a:pt x="112" y="31"/>
                  <a:pt x="110" y="29"/>
                  <a:pt x="107" y="29"/>
                </a:cubicBezTo>
                <a:cubicBezTo>
                  <a:pt x="98" y="29"/>
                  <a:pt x="98" y="29"/>
                  <a:pt x="98" y="29"/>
                </a:cubicBezTo>
                <a:cubicBezTo>
                  <a:pt x="98" y="30"/>
                  <a:pt x="98" y="30"/>
                  <a:pt x="98" y="31"/>
                </a:cubicBezTo>
                <a:cubicBezTo>
                  <a:pt x="98" y="49"/>
                  <a:pt x="98" y="49"/>
                  <a:pt x="98" y="49"/>
                </a:cubicBezTo>
                <a:cubicBezTo>
                  <a:pt x="96" y="49"/>
                  <a:pt x="96" y="49"/>
                  <a:pt x="96" y="49"/>
                </a:cubicBezTo>
                <a:close/>
                <a:moveTo>
                  <a:pt x="101" y="15"/>
                </a:moveTo>
                <a:cubicBezTo>
                  <a:pt x="98" y="15"/>
                  <a:pt x="95" y="18"/>
                  <a:pt x="95" y="22"/>
                </a:cubicBezTo>
                <a:cubicBezTo>
                  <a:pt x="95" y="23"/>
                  <a:pt x="95" y="24"/>
                  <a:pt x="96" y="25"/>
                </a:cubicBezTo>
                <a:cubicBezTo>
                  <a:pt x="96" y="26"/>
                  <a:pt x="97" y="26"/>
                  <a:pt x="97" y="26"/>
                </a:cubicBezTo>
                <a:cubicBezTo>
                  <a:pt x="98" y="27"/>
                  <a:pt x="100" y="28"/>
                  <a:pt x="101" y="28"/>
                </a:cubicBezTo>
                <a:cubicBezTo>
                  <a:pt x="105" y="28"/>
                  <a:pt x="108" y="25"/>
                  <a:pt x="108" y="22"/>
                </a:cubicBezTo>
                <a:cubicBezTo>
                  <a:pt x="108" y="18"/>
                  <a:pt x="105" y="15"/>
                  <a:pt x="101" y="15"/>
                </a:cubicBezTo>
                <a:close/>
                <a:moveTo>
                  <a:pt x="75" y="51"/>
                </a:moveTo>
                <a:cubicBezTo>
                  <a:pt x="75" y="72"/>
                  <a:pt x="75" y="72"/>
                  <a:pt x="75" y="72"/>
                </a:cubicBezTo>
                <a:cubicBezTo>
                  <a:pt x="80" y="72"/>
                  <a:pt x="80" y="72"/>
                  <a:pt x="80" y="72"/>
                </a:cubicBezTo>
                <a:cubicBezTo>
                  <a:pt x="80" y="54"/>
                  <a:pt x="80" y="54"/>
                  <a:pt x="80" y="54"/>
                </a:cubicBezTo>
                <a:cubicBezTo>
                  <a:pt x="82" y="54"/>
                  <a:pt x="82" y="54"/>
                  <a:pt x="82" y="54"/>
                </a:cubicBezTo>
                <a:cubicBezTo>
                  <a:pt x="82" y="72"/>
                  <a:pt x="82" y="72"/>
                  <a:pt x="82" y="72"/>
                </a:cubicBezTo>
                <a:cubicBezTo>
                  <a:pt x="87" y="72"/>
                  <a:pt x="87" y="72"/>
                  <a:pt x="87" y="72"/>
                </a:cubicBezTo>
                <a:cubicBezTo>
                  <a:pt x="87" y="51"/>
                  <a:pt x="87" y="51"/>
                  <a:pt x="87" y="51"/>
                </a:cubicBezTo>
                <a:cubicBezTo>
                  <a:pt x="87" y="47"/>
                  <a:pt x="87" y="47"/>
                  <a:pt x="87" y="47"/>
                </a:cubicBezTo>
                <a:cubicBezTo>
                  <a:pt x="87" y="36"/>
                  <a:pt x="87" y="36"/>
                  <a:pt x="87" y="36"/>
                </a:cubicBezTo>
                <a:cubicBezTo>
                  <a:pt x="88" y="36"/>
                  <a:pt x="88" y="36"/>
                  <a:pt x="88" y="36"/>
                </a:cubicBezTo>
                <a:cubicBezTo>
                  <a:pt x="88" y="47"/>
                  <a:pt x="88" y="47"/>
                  <a:pt x="88" y="47"/>
                </a:cubicBezTo>
                <a:cubicBezTo>
                  <a:pt x="94" y="47"/>
                  <a:pt x="94" y="47"/>
                  <a:pt x="94" y="47"/>
                </a:cubicBezTo>
                <a:cubicBezTo>
                  <a:pt x="94" y="31"/>
                  <a:pt x="94" y="31"/>
                  <a:pt x="94" y="31"/>
                </a:cubicBezTo>
                <a:cubicBezTo>
                  <a:pt x="94" y="28"/>
                  <a:pt x="91" y="26"/>
                  <a:pt x="88" y="26"/>
                </a:cubicBezTo>
                <a:cubicBezTo>
                  <a:pt x="77" y="26"/>
                  <a:pt x="77" y="26"/>
                  <a:pt x="77" y="26"/>
                </a:cubicBezTo>
                <a:cubicBezTo>
                  <a:pt x="77" y="27"/>
                  <a:pt x="77" y="28"/>
                  <a:pt x="77" y="28"/>
                </a:cubicBezTo>
                <a:cubicBezTo>
                  <a:pt x="77" y="51"/>
                  <a:pt x="77" y="51"/>
                  <a:pt x="77" y="51"/>
                </a:cubicBezTo>
                <a:cubicBezTo>
                  <a:pt x="75" y="51"/>
                  <a:pt x="75" y="51"/>
                  <a:pt x="75" y="51"/>
                </a:cubicBezTo>
                <a:close/>
                <a:moveTo>
                  <a:pt x="65" y="47"/>
                </a:moveTo>
                <a:cubicBezTo>
                  <a:pt x="65" y="32"/>
                  <a:pt x="65" y="32"/>
                  <a:pt x="65" y="32"/>
                </a:cubicBezTo>
                <a:cubicBezTo>
                  <a:pt x="64" y="32"/>
                  <a:pt x="64" y="32"/>
                  <a:pt x="64" y="32"/>
                </a:cubicBezTo>
                <a:cubicBezTo>
                  <a:pt x="64" y="47"/>
                  <a:pt x="64" y="47"/>
                  <a:pt x="64" y="47"/>
                </a:cubicBezTo>
                <a:cubicBezTo>
                  <a:pt x="64" y="50"/>
                  <a:pt x="64" y="50"/>
                  <a:pt x="64" y="50"/>
                </a:cubicBezTo>
                <a:cubicBezTo>
                  <a:pt x="64" y="77"/>
                  <a:pt x="64" y="77"/>
                  <a:pt x="64" y="77"/>
                </a:cubicBezTo>
                <a:cubicBezTo>
                  <a:pt x="57" y="77"/>
                  <a:pt x="57" y="77"/>
                  <a:pt x="57" y="77"/>
                </a:cubicBezTo>
                <a:cubicBezTo>
                  <a:pt x="57" y="55"/>
                  <a:pt x="57" y="55"/>
                  <a:pt x="57" y="55"/>
                </a:cubicBezTo>
                <a:cubicBezTo>
                  <a:pt x="55" y="55"/>
                  <a:pt x="55" y="55"/>
                  <a:pt x="55" y="55"/>
                </a:cubicBezTo>
                <a:cubicBezTo>
                  <a:pt x="55" y="77"/>
                  <a:pt x="55" y="77"/>
                  <a:pt x="55" y="77"/>
                </a:cubicBezTo>
                <a:cubicBezTo>
                  <a:pt x="48" y="77"/>
                  <a:pt x="48" y="77"/>
                  <a:pt x="48" y="77"/>
                </a:cubicBezTo>
                <a:cubicBezTo>
                  <a:pt x="48" y="50"/>
                  <a:pt x="48" y="50"/>
                  <a:pt x="48" y="50"/>
                </a:cubicBezTo>
                <a:cubicBezTo>
                  <a:pt x="48" y="47"/>
                  <a:pt x="48" y="47"/>
                  <a:pt x="48" y="47"/>
                </a:cubicBezTo>
                <a:cubicBezTo>
                  <a:pt x="48" y="32"/>
                  <a:pt x="48" y="32"/>
                  <a:pt x="48" y="32"/>
                </a:cubicBezTo>
                <a:cubicBezTo>
                  <a:pt x="47" y="32"/>
                  <a:pt x="47" y="32"/>
                  <a:pt x="47" y="32"/>
                </a:cubicBezTo>
                <a:cubicBezTo>
                  <a:pt x="47" y="47"/>
                  <a:pt x="47" y="47"/>
                  <a:pt x="47" y="47"/>
                </a:cubicBezTo>
                <a:cubicBezTo>
                  <a:pt x="41" y="47"/>
                  <a:pt x="41" y="47"/>
                  <a:pt x="41" y="47"/>
                </a:cubicBezTo>
                <a:cubicBezTo>
                  <a:pt x="41" y="27"/>
                  <a:pt x="41" y="27"/>
                  <a:pt x="41" y="27"/>
                </a:cubicBezTo>
                <a:cubicBezTo>
                  <a:pt x="41" y="24"/>
                  <a:pt x="44" y="21"/>
                  <a:pt x="47" y="21"/>
                </a:cubicBezTo>
                <a:cubicBezTo>
                  <a:pt x="66" y="21"/>
                  <a:pt x="46" y="21"/>
                  <a:pt x="65" y="21"/>
                </a:cubicBezTo>
                <a:cubicBezTo>
                  <a:pt x="69" y="21"/>
                  <a:pt x="71" y="24"/>
                  <a:pt x="71" y="27"/>
                </a:cubicBezTo>
                <a:cubicBezTo>
                  <a:pt x="71" y="47"/>
                  <a:pt x="71" y="47"/>
                  <a:pt x="71" y="47"/>
                </a:cubicBezTo>
                <a:cubicBezTo>
                  <a:pt x="70" y="47"/>
                  <a:pt x="68" y="47"/>
                  <a:pt x="65" y="47"/>
                </a:cubicBezTo>
                <a:close/>
                <a:moveTo>
                  <a:pt x="37" y="51"/>
                </a:moveTo>
                <a:cubicBezTo>
                  <a:pt x="37" y="72"/>
                  <a:pt x="37" y="72"/>
                  <a:pt x="37" y="72"/>
                </a:cubicBezTo>
                <a:cubicBezTo>
                  <a:pt x="31" y="72"/>
                  <a:pt x="31" y="72"/>
                  <a:pt x="31" y="72"/>
                </a:cubicBezTo>
                <a:cubicBezTo>
                  <a:pt x="31" y="54"/>
                  <a:pt x="31" y="54"/>
                  <a:pt x="31" y="54"/>
                </a:cubicBezTo>
                <a:cubicBezTo>
                  <a:pt x="30" y="54"/>
                  <a:pt x="30" y="54"/>
                  <a:pt x="30" y="54"/>
                </a:cubicBezTo>
                <a:cubicBezTo>
                  <a:pt x="30" y="72"/>
                  <a:pt x="30" y="72"/>
                  <a:pt x="30" y="72"/>
                </a:cubicBezTo>
                <a:cubicBezTo>
                  <a:pt x="24" y="72"/>
                  <a:pt x="24" y="72"/>
                  <a:pt x="24" y="72"/>
                </a:cubicBezTo>
                <a:cubicBezTo>
                  <a:pt x="24" y="51"/>
                  <a:pt x="24" y="51"/>
                  <a:pt x="24" y="51"/>
                </a:cubicBezTo>
                <a:cubicBezTo>
                  <a:pt x="24" y="47"/>
                  <a:pt x="24" y="47"/>
                  <a:pt x="24" y="47"/>
                </a:cubicBezTo>
                <a:cubicBezTo>
                  <a:pt x="24" y="36"/>
                  <a:pt x="24" y="36"/>
                  <a:pt x="24" y="36"/>
                </a:cubicBezTo>
                <a:cubicBezTo>
                  <a:pt x="23" y="36"/>
                  <a:pt x="23" y="36"/>
                  <a:pt x="23" y="36"/>
                </a:cubicBezTo>
                <a:cubicBezTo>
                  <a:pt x="23" y="47"/>
                  <a:pt x="23" y="47"/>
                  <a:pt x="23" y="47"/>
                </a:cubicBezTo>
                <a:cubicBezTo>
                  <a:pt x="18" y="47"/>
                  <a:pt x="18" y="47"/>
                  <a:pt x="18" y="47"/>
                </a:cubicBezTo>
                <a:cubicBezTo>
                  <a:pt x="18" y="31"/>
                  <a:pt x="18" y="31"/>
                  <a:pt x="18" y="31"/>
                </a:cubicBezTo>
                <a:cubicBezTo>
                  <a:pt x="18" y="28"/>
                  <a:pt x="20" y="26"/>
                  <a:pt x="23" y="26"/>
                </a:cubicBezTo>
                <a:cubicBezTo>
                  <a:pt x="35" y="26"/>
                  <a:pt x="35" y="26"/>
                  <a:pt x="35" y="26"/>
                </a:cubicBezTo>
                <a:cubicBezTo>
                  <a:pt x="35" y="27"/>
                  <a:pt x="35" y="28"/>
                  <a:pt x="35" y="28"/>
                </a:cubicBezTo>
                <a:cubicBezTo>
                  <a:pt x="35" y="51"/>
                  <a:pt x="35" y="51"/>
                  <a:pt x="35" y="51"/>
                </a:cubicBezTo>
                <a:cubicBezTo>
                  <a:pt x="37" y="51"/>
                  <a:pt x="37" y="51"/>
                  <a:pt x="37" y="51"/>
                </a:cubicBezTo>
                <a:close/>
                <a:moveTo>
                  <a:pt x="31" y="9"/>
                </a:moveTo>
                <a:cubicBezTo>
                  <a:pt x="35" y="9"/>
                  <a:pt x="39" y="12"/>
                  <a:pt x="39" y="17"/>
                </a:cubicBezTo>
                <a:cubicBezTo>
                  <a:pt x="39" y="19"/>
                  <a:pt x="38" y="20"/>
                  <a:pt x="37" y="22"/>
                </a:cubicBezTo>
                <a:cubicBezTo>
                  <a:pt x="37" y="22"/>
                  <a:pt x="37" y="22"/>
                  <a:pt x="37" y="23"/>
                </a:cubicBezTo>
                <a:cubicBezTo>
                  <a:pt x="35" y="24"/>
                  <a:pt x="33" y="25"/>
                  <a:pt x="31" y="25"/>
                </a:cubicBezTo>
                <a:cubicBezTo>
                  <a:pt x="26" y="25"/>
                  <a:pt x="22" y="21"/>
                  <a:pt x="22" y="17"/>
                </a:cubicBezTo>
                <a:cubicBezTo>
                  <a:pt x="22" y="12"/>
                  <a:pt x="26" y="9"/>
                  <a:pt x="31" y="9"/>
                </a:cubicBezTo>
                <a:close/>
                <a:moveTo>
                  <a:pt x="81" y="9"/>
                </a:moveTo>
                <a:cubicBezTo>
                  <a:pt x="76" y="9"/>
                  <a:pt x="73" y="12"/>
                  <a:pt x="73" y="17"/>
                </a:cubicBezTo>
                <a:cubicBezTo>
                  <a:pt x="73" y="19"/>
                  <a:pt x="73" y="20"/>
                  <a:pt x="74" y="22"/>
                </a:cubicBezTo>
                <a:cubicBezTo>
                  <a:pt x="75" y="22"/>
                  <a:pt x="75" y="22"/>
                  <a:pt x="75" y="23"/>
                </a:cubicBezTo>
                <a:cubicBezTo>
                  <a:pt x="77" y="24"/>
                  <a:pt x="79" y="25"/>
                  <a:pt x="81" y="25"/>
                </a:cubicBezTo>
                <a:cubicBezTo>
                  <a:pt x="85" y="25"/>
                  <a:pt x="89" y="21"/>
                  <a:pt x="89" y="17"/>
                </a:cubicBezTo>
                <a:cubicBezTo>
                  <a:pt x="89" y="12"/>
                  <a:pt x="85" y="9"/>
                  <a:pt x="81" y="9"/>
                </a:cubicBezTo>
                <a:close/>
              </a:path>
            </a:pathLst>
          </a:custGeom>
          <a:solidFill>
            <a:schemeClr val="accent1">
              <a:lumMod val="40000"/>
              <a:lumOff val="60000"/>
            </a:schemeClr>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ea typeface="宋体" panose="02010600030101010101" pitchFamily="2" charset="-122"/>
            </a:endParaRPr>
          </a:p>
        </p:txBody>
      </p:sp>
    </p:spTree>
    <p:extLst>
      <p:ext uri="{BB962C8B-B14F-4D97-AF65-F5344CB8AC3E}">
        <p14:creationId xmlns:p14="http://schemas.microsoft.com/office/powerpoint/2010/main" val="1088266498"/>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1000" fill="hold"/>
                                        <p:tgtEl>
                                          <p:spTgt spid="20"/>
                                        </p:tgtEl>
                                        <p:attrNameLst>
                                          <p:attrName>ppt_x</p:attrName>
                                        </p:attrNameLst>
                                      </p:cBhvr>
                                      <p:tavLst>
                                        <p:tav tm="0">
                                          <p:val>
                                            <p:strVal val="#ppt_x"/>
                                          </p:val>
                                        </p:tav>
                                        <p:tav tm="100000">
                                          <p:val>
                                            <p:strVal val="#ppt_x"/>
                                          </p:val>
                                        </p:tav>
                                      </p:tavLst>
                                    </p:anim>
                                    <p:anim calcmode="lin" valueType="num">
                                      <p:cBhvr additive="base">
                                        <p:cTn id="8" dur="10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标题 20"/>
          <p:cNvSpPr>
            <a:spLocks noGrp="1"/>
          </p:cNvSpPr>
          <p:nvPr>
            <p:ph type="title"/>
          </p:nvPr>
        </p:nvSpPr>
        <p:spPr/>
        <p:txBody>
          <a:bodyPr/>
          <a:lstStyle/>
          <a:p>
            <a:r>
              <a:rPr lang="en-US" altLang="zh-CN" sz="2400" b="1" dirty="0">
                <a:solidFill>
                  <a:srgbClr val="F87A08"/>
                </a:solidFill>
              </a:rPr>
              <a:t>1</a:t>
            </a:r>
            <a:r>
              <a:rPr lang="en-US" altLang="zh-CN" b="1" dirty="0"/>
              <a:t>-1 </a:t>
            </a:r>
            <a:r>
              <a:rPr lang="zh-CN" altLang="en-US" b="1" dirty="0"/>
              <a:t>项目概述</a:t>
            </a:r>
          </a:p>
        </p:txBody>
      </p:sp>
      <p:sp>
        <p:nvSpPr>
          <p:cNvPr id="6" name="KSO_Shape"/>
          <p:cNvSpPr>
            <a:spLocks/>
          </p:cNvSpPr>
          <p:nvPr/>
        </p:nvSpPr>
        <p:spPr bwMode="auto">
          <a:xfrm>
            <a:off x="264319" y="199473"/>
            <a:ext cx="279778" cy="192112"/>
          </a:xfrm>
          <a:custGeom>
            <a:avLst/>
            <a:gdLst>
              <a:gd name="T0" fmla="*/ 2147483646 w 112"/>
              <a:gd name="T1" fmla="*/ 2147483646 h 77"/>
              <a:gd name="T2" fmla="*/ 2147483646 w 112"/>
              <a:gd name="T3" fmla="*/ 2147483646 h 77"/>
              <a:gd name="T4" fmla="*/ 2147483646 w 112"/>
              <a:gd name="T5" fmla="*/ 2147483646 h 77"/>
              <a:gd name="T6" fmla="*/ 2147483646 w 112"/>
              <a:gd name="T7" fmla="*/ 2147483646 h 77"/>
              <a:gd name="T8" fmla="*/ 2147483646 w 112"/>
              <a:gd name="T9" fmla="*/ 2147483646 h 77"/>
              <a:gd name="T10" fmla="*/ 0 w 112"/>
              <a:gd name="T11" fmla="*/ 2147483646 h 77"/>
              <a:gd name="T12" fmla="*/ 2147483646 w 112"/>
              <a:gd name="T13" fmla="*/ 2147483646 h 77"/>
              <a:gd name="T14" fmla="*/ 2147483646 w 112"/>
              <a:gd name="T15" fmla="*/ 2147483646 h 77"/>
              <a:gd name="T16" fmla="*/ 2147483646 w 112"/>
              <a:gd name="T17" fmla="*/ 2147483646 h 77"/>
              <a:gd name="T18" fmla="*/ 2147483646 w 112"/>
              <a:gd name="T19" fmla="*/ 2147483646 h 77"/>
              <a:gd name="T20" fmla="*/ 2147483646 w 112"/>
              <a:gd name="T21" fmla="*/ 2147483646 h 77"/>
              <a:gd name="T22" fmla="*/ 2147483646 w 112"/>
              <a:gd name="T23" fmla="*/ 2147483646 h 77"/>
              <a:gd name="T24" fmla="*/ 2147483646 w 112"/>
              <a:gd name="T25" fmla="*/ 2147483646 h 77"/>
              <a:gd name="T26" fmla="*/ 2147483646 w 112"/>
              <a:gd name="T27" fmla="*/ 2147483646 h 77"/>
              <a:gd name="T28" fmla="*/ 2147483646 w 112"/>
              <a:gd name="T29" fmla="*/ 2147483646 h 77"/>
              <a:gd name="T30" fmla="*/ 2147483646 w 112"/>
              <a:gd name="T31" fmla="*/ 2147483646 h 77"/>
              <a:gd name="T32" fmla="*/ 2147483646 w 112"/>
              <a:gd name="T33" fmla="*/ 2147483646 h 77"/>
              <a:gd name="T34" fmla="*/ 2147483646 w 112"/>
              <a:gd name="T35" fmla="*/ 2147483646 h 77"/>
              <a:gd name="T36" fmla="*/ 2147483646 w 112"/>
              <a:gd name="T37" fmla="*/ 2147483646 h 77"/>
              <a:gd name="T38" fmla="*/ 2147483646 w 112"/>
              <a:gd name="T39" fmla="*/ 2147483646 h 77"/>
              <a:gd name="T40" fmla="*/ 2147483646 w 112"/>
              <a:gd name="T41" fmla="*/ 2147483646 h 77"/>
              <a:gd name="T42" fmla="*/ 2147483646 w 112"/>
              <a:gd name="T43" fmla="*/ 2147483646 h 77"/>
              <a:gd name="T44" fmla="*/ 2147483646 w 112"/>
              <a:gd name="T45" fmla="*/ 2147483646 h 77"/>
              <a:gd name="T46" fmla="*/ 2147483646 w 112"/>
              <a:gd name="T47" fmla="*/ 2147483646 h 77"/>
              <a:gd name="T48" fmla="*/ 2147483646 w 112"/>
              <a:gd name="T49" fmla="*/ 2147483646 h 77"/>
              <a:gd name="T50" fmla="*/ 2147483646 w 112"/>
              <a:gd name="T51" fmla="*/ 2147483646 h 77"/>
              <a:gd name="T52" fmla="*/ 2147483646 w 112"/>
              <a:gd name="T53" fmla="*/ 2147483646 h 77"/>
              <a:gd name="T54" fmla="*/ 2147483646 w 112"/>
              <a:gd name="T55" fmla="*/ 2147483646 h 77"/>
              <a:gd name="T56" fmla="*/ 2147483646 w 112"/>
              <a:gd name="T57" fmla="*/ 2147483646 h 77"/>
              <a:gd name="T58" fmla="*/ 2147483646 w 112"/>
              <a:gd name="T59" fmla="*/ 2147483646 h 77"/>
              <a:gd name="T60" fmla="*/ 2147483646 w 112"/>
              <a:gd name="T61" fmla="*/ 2147483646 h 77"/>
              <a:gd name="T62" fmla="*/ 2147483646 w 112"/>
              <a:gd name="T63" fmla="*/ 2147483646 h 77"/>
              <a:gd name="T64" fmla="*/ 2147483646 w 112"/>
              <a:gd name="T65" fmla="*/ 2147483646 h 77"/>
              <a:gd name="T66" fmla="*/ 2147483646 w 112"/>
              <a:gd name="T67" fmla="*/ 2147483646 h 77"/>
              <a:gd name="T68" fmla="*/ 2147483646 w 112"/>
              <a:gd name="T69" fmla="*/ 2147483646 h 77"/>
              <a:gd name="T70" fmla="*/ 2147483646 w 112"/>
              <a:gd name="T71" fmla="*/ 2147483646 h 77"/>
              <a:gd name="T72" fmla="*/ 2147483646 w 112"/>
              <a:gd name="T73" fmla="*/ 2147483646 h 77"/>
              <a:gd name="T74" fmla="*/ 2147483646 w 112"/>
              <a:gd name="T75" fmla="*/ 2147483646 h 77"/>
              <a:gd name="T76" fmla="*/ 2147483646 w 112"/>
              <a:gd name="T77" fmla="*/ 2147483646 h 77"/>
              <a:gd name="T78" fmla="*/ 2147483646 w 112"/>
              <a:gd name="T79" fmla="*/ 2147483646 h 77"/>
              <a:gd name="T80" fmla="*/ 2147483646 w 112"/>
              <a:gd name="T81" fmla="*/ 2147483646 h 77"/>
              <a:gd name="T82" fmla="*/ 2147483646 w 112"/>
              <a:gd name="T83" fmla="*/ 2147483646 h 77"/>
              <a:gd name="T84" fmla="*/ 2147483646 w 112"/>
              <a:gd name="T85" fmla="*/ 2147483646 h 77"/>
              <a:gd name="T86" fmla="*/ 2147483646 w 112"/>
              <a:gd name="T87" fmla="*/ 2147483646 h 77"/>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12" h="77">
                <a:moveTo>
                  <a:pt x="56" y="0"/>
                </a:moveTo>
                <a:cubicBezTo>
                  <a:pt x="62" y="0"/>
                  <a:pt x="66" y="4"/>
                  <a:pt x="66" y="10"/>
                </a:cubicBezTo>
                <a:cubicBezTo>
                  <a:pt x="66" y="15"/>
                  <a:pt x="62" y="20"/>
                  <a:pt x="56" y="20"/>
                </a:cubicBezTo>
                <a:cubicBezTo>
                  <a:pt x="51" y="20"/>
                  <a:pt x="46" y="15"/>
                  <a:pt x="46" y="10"/>
                </a:cubicBezTo>
                <a:cubicBezTo>
                  <a:pt x="46" y="4"/>
                  <a:pt x="51" y="0"/>
                  <a:pt x="56" y="0"/>
                </a:cubicBezTo>
                <a:close/>
                <a:moveTo>
                  <a:pt x="15" y="49"/>
                </a:moveTo>
                <a:cubicBezTo>
                  <a:pt x="15" y="66"/>
                  <a:pt x="15" y="66"/>
                  <a:pt x="15" y="66"/>
                </a:cubicBezTo>
                <a:cubicBezTo>
                  <a:pt x="10" y="66"/>
                  <a:pt x="10" y="66"/>
                  <a:pt x="10" y="66"/>
                </a:cubicBezTo>
                <a:cubicBezTo>
                  <a:pt x="10" y="52"/>
                  <a:pt x="10" y="52"/>
                  <a:pt x="10" y="52"/>
                </a:cubicBezTo>
                <a:cubicBezTo>
                  <a:pt x="9" y="52"/>
                  <a:pt x="9" y="52"/>
                  <a:pt x="9" y="52"/>
                </a:cubicBezTo>
                <a:cubicBezTo>
                  <a:pt x="9" y="66"/>
                  <a:pt x="9" y="66"/>
                  <a:pt x="9" y="66"/>
                </a:cubicBezTo>
                <a:cubicBezTo>
                  <a:pt x="4" y="66"/>
                  <a:pt x="4" y="66"/>
                  <a:pt x="4" y="66"/>
                </a:cubicBezTo>
                <a:cubicBezTo>
                  <a:pt x="4" y="49"/>
                  <a:pt x="4" y="49"/>
                  <a:pt x="4" y="49"/>
                </a:cubicBezTo>
                <a:cubicBezTo>
                  <a:pt x="4" y="46"/>
                  <a:pt x="4" y="46"/>
                  <a:pt x="4" y="46"/>
                </a:cubicBezTo>
                <a:cubicBezTo>
                  <a:pt x="4" y="37"/>
                  <a:pt x="4" y="37"/>
                  <a:pt x="4" y="37"/>
                </a:cubicBezTo>
                <a:cubicBezTo>
                  <a:pt x="4" y="37"/>
                  <a:pt x="4" y="37"/>
                  <a:pt x="4" y="37"/>
                </a:cubicBezTo>
                <a:cubicBezTo>
                  <a:pt x="4" y="46"/>
                  <a:pt x="4" y="46"/>
                  <a:pt x="4" y="46"/>
                </a:cubicBezTo>
                <a:cubicBezTo>
                  <a:pt x="0" y="46"/>
                  <a:pt x="0" y="46"/>
                  <a:pt x="0" y="46"/>
                </a:cubicBezTo>
                <a:cubicBezTo>
                  <a:pt x="0" y="33"/>
                  <a:pt x="0" y="33"/>
                  <a:pt x="0" y="33"/>
                </a:cubicBezTo>
                <a:cubicBezTo>
                  <a:pt x="0" y="31"/>
                  <a:pt x="1" y="29"/>
                  <a:pt x="4" y="29"/>
                </a:cubicBezTo>
                <a:cubicBezTo>
                  <a:pt x="13" y="29"/>
                  <a:pt x="13" y="29"/>
                  <a:pt x="13" y="29"/>
                </a:cubicBezTo>
                <a:cubicBezTo>
                  <a:pt x="13" y="30"/>
                  <a:pt x="13" y="30"/>
                  <a:pt x="13" y="31"/>
                </a:cubicBezTo>
                <a:cubicBezTo>
                  <a:pt x="13" y="49"/>
                  <a:pt x="13" y="49"/>
                  <a:pt x="13" y="49"/>
                </a:cubicBezTo>
                <a:cubicBezTo>
                  <a:pt x="15" y="49"/>
                  <a:pt x="15" y="49"/>
                  <a:pt x="15" y="49"/>
                </a:cubicBezTo>
                <a:close/>
                <a:moveTo>
                  <a:pt x="10" y="15"/>
                </a:moveTo>
                <a:cubicBezTo>
                  <a:pt x="13" y="15"/>
                  <a:pt x="16" y="18"/>
                  <a:pt x="16" y="22"/>
                </a:cubicBezTo>
                <a:cubicBezTo>
                  <a:pt x="16" y="23"/>
                  <a:pt x="16" y="24"/>
                  <a:pt x="15" y="25"/>
                </a:cubicBezTo>
                <a:cubicBezTo>
                  <a:pt x="15" y="26"/>
                  <a:pt x="15" y="26"/>
                  <a:pt x="14" y="26"/>
                </a:cubicBezTo>
                <a:cubicBezTo>
                  <a:pt x="13" y="27"/>
                  <a:pt x="12" y="28"/>
                  <a:pt x="10" y="28"/>
                </a:cubicBezTo>
                <a:cubicBezTo>
                  <a:pt x="6" y="28"/>
                  <a:pt x="3" y="25"/>
                  <a:pt x="3" y="22"/>
                </a:cubicBezTo>
                <a:cubicBezTo>
                  <a:pt x="3" y="18"/>
                  <a:pt x="6" y="15"/>
                  <a:pt x="10" y="15"/>
                </a:cubicBezTo>
                <a:close/>
                <a:moveTo>
                  <a:pt x="96" y="49"/>
                </a:moveTo>
                <a:cubicBezTo>
                  <a:pt x="96" y="66"/>
                  <a:pt x="96" y="66"/>
                  <a:pt x="96" y="66"/>
                </a:cubicBezTo>
                <a:cubicBezTo>
                  <a:pt x="101" y="66"/>
                  <a:pt x="101" y="66"/>
                  <a:pt x="101" y="66"/>
                </a:cubicBezTo>
                <a:cubicBezTo>
                  <a:pt x="101" y="52"/>
                  <a:pt x="101" y="52"/>
                  <a:pt x="101" y="52"/>
                </a:cubicBezTo>
                <a:cubicBezTo>
                  <a:pt x="102" y="52"/>
                  <a:pt x="102" y="52"/>
                  <a:pt x="102" y="52"/>
                </a:cubicBezTo>
                <a:cubicBezTo>
                  <a:pt x="102" y="66"/>
                  <a:pt x="102" y="66"/>
                  <a:pt x="102" y="66"/>
                </a:cubicBezTo>
                <a:cubicBezTo>
                  <a:pt x="107" y="66"/>
                  <a:pt x="107" y="66"/>
                  <a:pt x="107" y="66"/>
                </a:cubicBezTo>
                <a:cubicBezTo>
                  <a:pt x="107" y="49"/>
                  <a:pt x="107" y="49"/>
                  <a:pt x="107" y="49"/>
                </a:cubicBezTo>
                <a:cubicBezTo>
                  <a:pt x="107" y="46"/>
                  <a:pt x="107" y="46"/>
                  <a:pt x="107" y="46"/>
                </a:cubicBezTo>
                <a:cubicBezTo>
                  <a:pt x="107" y="37"/>
                  <a:pt x="107" y="37"/>
                  <a:pt x="107" y="37"/>
                </a:cubicBezTo>
                <a:cubicBezTo>
                  <a:pt x="107" y="37"/>
                  <a:pt x="107" y="37"/>
                  <a:pt x="107" y="37"/>
                </a:cubicBezTo>
                <a:cubicBezTo>
                  <a:pt x="107" y="46"/>
                  <a:pt x="107" y="46"/>
                  <a:pt x="107" y="46"/>
                </a:cubicBezTo>
                <a:cubicBezTo>
                  <a:pt x="112" y="46"/>
                  <a:pt x="112" y="46"/>
                  <a:pt x="112" y="46"/>
                </a:cubicBezTo>
                <a:cubicBezTo>
                  <a:pt x="112" y="33"/>
                  <a:pt x="112" y="33"/>
                  <a:pt x="112" y="33"/>
                </a:cubicBezTo>
                <a:cubicBezTo>
                  <a:pt x="112" y="31"/>
                  <a:pt x="110" y="29"/>
                  <a:pt x="107" y="29"/>
                </a:cubicBezTo>
                <a:cubicBezTo>
                  <a:pt x="98" y="29"/>
                  <a:pt x="98" y="29"/>
                  <a:pt x="98" y="29"/>
                </a:cubicBezTo>
                <a:cubicBezTo>
                  <a:pt x="98" y="30"/>
                  <a:pt x="98" y="30"/>
                  <a:pt x="98" y="31"/>
                </a:cubicBezTo>
                <a:cubicBezTo>
                  <a:pt x="98" y="49"/>
                  <a:pt x="98" y="49"/>
                  <a:pt x="98" y="49"/>
                </a:cubicBezTo>
                <a:cubicBezTo>
                  <a:pt x="96" y="49"/>
                  <a:pt x="96" y="49"/>
                  <a:pt x="96" y="49"/>
                </a:cubicBezTo>
                <a:close/>
                <a:moveTo>
                  <a:pt x="101" y="15"/>
                </a:moveTo>
                <a:cubicBezTo>
                  <a:pt x="98" y="15"/>
                  <a:pt x="95" y="18"/>
                  <a:pt x="95" y="22"/>
                </a:cubicBezTo>
                <a:cubicBezTo>
                  <a:pt x="95" y="23"/>
                  <a:pt x="95" y="24"/>
                  <a:pt x="96" y="25"/>
                </a:cubicBezTo>
                <a:cubicBezTo>
                  <a:pt x="96" y="26"/>
                  <a:pt x="97" y="26"/>
                  <a:pt x="97" y="26"/>
                </a:cubicBezTo>
                <a:cubicBezTo>
                  <a:pt x="98" y="27"/>
                  <a:pt x="100" y="28"/>
                  <a:pt x="101" y="28"/>
                </a:cubicBezTo>
                <a:cubicBezTo>
                  <a:pt x="105" y="28"/>
                  <a:pt x="108" y="25"/>
                  <a:pt x="108" y="22"/>
                </a:cubicBezTo>
                <a:cubicBezTo>
                  <a:pt x="108" y="18"/>
                  <a:pt x="105" y="15"/>
                  <a:pt x="101" y="15"/>
                </a:cubicBezTo>
                <a:close/>
                <a:moveTo>
                  <a:pt x="75" y="51"/>
                </a:moveTo>
                <a:cubicBezTo>
                  <a:pt x="75" y="72"/>
                  <a:pt x="75" y="72"/>
                  <a:pt x="75" y="72"/>
                </a:cubicBezTo>
                <a:cubicBezTo>
                  <a:pt x="80" y="72"/>
                  <a:pt x="80" y="72"/>
                  <a:pt x="80" y="72"/>
                </a:cubicBezTo>
                <a:cubicBezTo>
                  <a:pt x="80" y="54"/>
                  <a:pt x="80" y="54"/>
                  <a:pt x="80" y="54"/>
                </a:cubicBezTo>
                <a:cubicBezTo>
                  <a:pt x="82" y="54"/>
                  <a:pt x="82" y="54"/>
                  <a:pt x="82" y="54"/>
                </a:cubicBezTo>
                <a:cubicBezTo>
                  <a:pt x="82" y="72"/>
                  <a:pt x="82" y="72"/>
                  <a:pt x="82" y="72"/>
                </a:cubicBezTo>
                <a:cubicBezTo>
                  <a:pt x="87" y="72"/>
                  <a:pt x="87" y="72"/>
                  <a:pt x="87" y="72"/>
                </a:cubicBezTo>
                <a:cubicBezTo>
                  <a:pt x="87" y="51"/>
                  <a:pt x="87" y="51"/>
                  <a:pt x="87" y="51"/>
                </a:cubicBezTo>
                <a:cubicBezTo>
                  <a:pt x="87" y="47"/>
                  <a:pt x="87" y="47"/>
                  <a:pt x="87" y="47"/>
                </a:cubicBezTo>
                <a:cubicBezTo>
                  <a:pt x="87" y="36"/>
                  <a:pt x="87" y="36"/>
                  <a:pt x="87" y="36"/>
                </a:cubicBezTo>
                <a:cubicBezTo>
                  <a:pt x="88" y="36"/>
                  <a:pt x="88" y="36"/>
                  <a:pt x="88" y="36"/>
                </a:cubicBezTo>
                <a:cubicBezTo>
                  <a:pt x="88" y="47"/>
                  <a:pt x="88" y="47"/>
                  <a:pt x="88" y="47"/>
                </a:cubicBezTo>
                <a:cubicBezTo>
                  <a:pt x="94" y="47"/>
                  <a:pt x="94" y="47"/>
                  <a:pt x="94" y="47"/>
                </a:cubicBezTo>
                <a:cubicBezTo>
                  <a:pt x="94" y="31"/>
                  <a:pt x="94" y="31"/>
                  <a:pt x="94" y="31"/>
                </a:cubicBezTo>
                <a:cubicBezTo>
                  <a:pt x="94" y="28"/>
                  <a:pt x="91" y="26"/>
                  <a:pt x="88" y="26"/>
                </a:cubicBezTo>
                <a:cubicBezTo>
                  <a:pt x="77" y="26"/>
                  <a:pt x="77" y="26"/>
                  <a:pt x="77" y="26"/>
                </a:cubicBezTo>
                <a:cubicBezTo>
                  <a:pt x="77" y="27"/>
                  <a:pt x="77" y="28"/>
                  <a:pt x="77" y="28"/>
                </a:cubicBezTo>
                <a:cubicBezTo>
                  <a:pt x="77" y="51"/>
                  <a:pt x="77" y="51"/>
                  <a:pt x="77" y="51"/>
                </a:cubicBezTo>
                <a:cubicBezTo>
                  <a:pt x="75" y="51"/>
                  <a:pt x="75" y="51"/>
                  <a:pt x="75" y="51"/>
                </a:cubicBezTo>
                <a:close/>
                <a:moveTo>
                  <a:pt x="65" y="47"/>
                </a:moveTo>
                <a:cubicBezTo>
                  <a:pt x="65" y="32"/>
                  <a:pt x="65" y="32"/>
                  <a:pt x="65" y="32"/>
                </a:cubicBezTo>
                <a:cubicBezTo>
                  <a:pt x="64" y="32"/>
                  <a:pt x="64" y="32"/>
                  <a:pt x="64" y="32"/>
                </a:cubicBezTo>
                <a:cubicBezTo>
                  <a:pt x="64" y="47"/>
                  <a:pt x="64" y="47"/>
                  <a:pt x="64" y="47"/>
                </a:cubicBezTo>
                <a:cubicBezTo>
                  <a:pt x="64" y="50"/>
                  <a:pt x="64" y="50"/>
                  <a:pt x="64" y="50"/>
                </a:cubicBezTo>
                <a:cubicBezTo>
                  <a:pt x="64" y="77"/>
                  <a:pt x="64" y="77"/>
                  <a:pt x="64" y="77"/>
                </a:cubicBezTo>
                <a:cubicBezTo>
                  <a:pt x="57" y="77"/>
                  <a:pt x="57" y="77"/>
                  <a:pt x="57" y="77"/>
                </a:cubicBezTo>
                <a:cubicBezTo>
                  <a:pt x="57" y="55"/>
                  <a:pt x="57" y="55"/>
                  <a:pt x="57" y="55"/>
                </a:cubicBezTo>
                <a:cubicBezTo>
                  <a:pt x="55" y="55"/>
                  <a:pt x="55" y="55"/>
                  <a:pt x="55" y="55"/>
                </a:cubicBezTo>
                <a:cubicBezTo>
                  <a:pt x="55" y="77"/>
                  <a:pt x="55" y="77"/>
                  <a:pt x="55" y="77"/>
                </a:cubicBezTo>
                <a:cubicBezTo>
                  <a:pt x="48" y="77"/>
                  <a:pt x="48" y="77"/>
                  <a:pt x="48" y="77"/>
                </a:cubicBezTo>
                <a:cubicBezTo>
                  <a:pt x="48" y="50"/>
                  <a:pt x="48" y="50"/>
                  <a:pt x="48" y="50"/>
                </a:cubicBezTo>
                <a:cubicBezTo>
                  <a:pt x="48" y="47"/>
                  <a:pt x="48" y="47"/>
                  <a:pt x="48" y="47"/>
                </a:cubicBezTo>
                <a:cubicBezTo>
                  <a:pt x="48" y="32"/>
                  <a:pt x="48" y="32"/>
                  <a:pt x="48" y="32"/>
                </a:cubicBezTo>
                <a:cubicBezTo>
                  <a:pt x="47" y="32"/>
                  <a:pt x="47" y="32"/>
                  <a:pt x="47" y="32"/>
                </a:cubicBezTo>
                <a:cubicBezTo>
                  <a:pt x="47" y="47"/>
                  <a:pt x="47" y="47"/>
                  <a:pt x="47" y="47"/>
                </a:cubicBezTo>
                <a:cubicBezTo>
                  <a:pt x="41" y="47"/>
                  <a:pt x="41" y="47"/>
                  <a:pt x="41" y="47"/>
                </a:cubicBezTo>
                <a:cubicBezTo>
                  <a:pt x="41" y="27"/>
                  <a:pt x="41" y="27"/>
                  <a:pt x="41" y="27"/>
                </a:cubicBezTo>
                <a:cubicBezTo>
                  <a:pt x="41" y="24"/>
                  <a:pt x="44" y="21"/>
                  <a:pt x="47" y="21"/>
                </a:cubicBezTo>
                <a:cubicBezTo>
                  <a:pt x="66" y="21"/>
                  <a:pt x="46" y="21"/>
                  <a:pt x="65" y="21"/>
                </a:cubicBezTo>
                <a:cubicBezTo>
                  <a:pt x="69" y="21"/>
                  <a:pt x="71" y="24"/>
                  <a:pt x="71" y="27"/>
                </a:cubicBezTo>
                <a:cubicBezTo>
                  <a:pt x="71" y="47"/>
                  <a:pt x="71" y="47"/>
                  <a:pt x="71" y="47"/>
                </a:cubicBezTo>
                <a:cubicBezTo>
                  <a:pt x="70" y="47"/>
                  <a:pt x="68" y="47"/>
                  <a:pt x="65" y="47"/>
                </a:cubicBezTo>
                <a:close/>
                <a:moveTo>
                  <a:pt x="37" y="51"/>
                </a:moveTo>
                <a:cubicBezTo>
                  <a:pt x="37" y="72"/>
                  <a:pt x="37" y="72"/>
                  <a:pt x="37" y="72"/>
                </a:cubicBezTo>
                <a:cubicBezTo>
                  <a:pt x="31" y="72"/>
                  <a:pt x="31" y="72"/>
                  <a:pt x="31" y="72"/>
                </a:cubicBezTo>
                <a:cubicBezTo>
                  <a:pt x="31" y="54"/>
                  <a:pt x="31" y="54"/>
                  <a:pt x="31" y="54"/>
                </a:cubicBezTo>
                <a:cubicBezTo>
                  <a:pt x="30" y="54"/>
                  <a:pt x="30" y="54"/>
                  <a:pt x="30" y="54"/>
                </a:cubicBezTo>
                <a:cubicBezTo>
                  <a:pt x="30" y="72"/>
                  <a:pt x="30" y="72"/>
                  <a:pt x="30" y="72"/>
                </a:cubicBezTo>
                <a:cubicBezTo>
                  <a:pt x="24" y="72"/>
                  <a:pt x="24" y="72"/>
                  <a:pt x="24" y="72"/>
                </a:cubicBezTo>
                <a:cubicBezTo>
                  <a:pt x="24" y="51"/>
                  <a:pt x="24" y="51"/>
                  <a:pt x="24" y="51"/>
                </a:cubicBezTo>
                <a:cubicBezTo>
                  <a:pt x="24" y="47"/>
                  <a:pt x="24" y="47"/>
                  <a:pt x="24" y="47"/>
                </a:cubicBezTo>
                <a:cubicBezTo>
                  <a:pt x="24" y="36"/>
                  <a:pt x="24" y="36"/>
                  <a:pt x="24" y="36"/>
                </a:cubicBezTo>
                <a:cubicBezTo>
                  <a:pt x="23" y="36"/>
                  <a:pt x="23" y="36"/>
                  <a:pt x="23" y="36"/>
                </a:cubicBezTo>
                <a:cubicBezTo>
                  <a:pt x="23" y="47"/>
                  <a:pt x="23" y="47"/>
                  <a:pt x="23" y="47"/>
                </a:cubicBezTo>
                <a:cubicBezTo>
                  <a:pt x="18" y="47"/>
                  <a:pt x="18" y="47"/>
                  <a:pt x="18" y="47"/>
                </a:cubicBezTo>
                <a:cubicBezTo>
                  <a:pt x="18" y="31"/>
                  <a:pt x="18" y="31"/>
                  <a:pt x="18" y="31"/>
                </a:cubicBezTo>
                <a:cubicBezTo>
                  <a:pt x="18" y="28"/>
                  <a:pt x="20" y="26"/>
                  <a:pt x="23" y="26"/>
                </a:cubicBezTo>
                <a:cubicBezTo>
                  <a:pt x="35" y="26"/>
                  <a:pt x="35" y="26"/>
                  <a:pt x="35" y="26"/>
                </a:cubicBezTo>
                <a:cubicBezTo>
                  <a:pt x="35" y="27"/>
                  <a:pt x="35" y="28"/>
                  <a:pt x="35" y="28"/>
                </a:cubicBezTo>
                <a:cubicBezTo>
                  <a:pt x="35" y="51"/>
                  <a:pt x="35" y="51"/>
                  <a:pt x="35" y="51"/>
                </a:cubicBezTo>
                <a:cubicBezTo>
                  <a:pt x="37" y="51"/>
                  <a:pt x="37" y="51"/>
                  <a:pt x="37" y="51"/>
                </a:cubicBezTo>
                <a:close/>
                <a:moveTo>
                  <a:pt x="31" y="9"/>
                </a:moveTo>
                <a:cubicBezTo>
                  <a:pt x="35" y="9"/>
                  <a:pt x="39" y="12"/>
                  <a:pt x="39" y="17"/>
                </a:cubicBezTo>
                <a:cubicBezTo>
                  <a:pt x="39" y="19"/>
                  <a:pt x="38" y="20"/>
                  <a:pt x="37" y="22"/>
                </a:cubicBezTo>
                <a:cubicBezTo>
                  <a:pt x="37" y="22"/>
                  <a:pt x="37" y="22"/>
                  <a:pt x="37" y="23"/>
                </a:cubicBezTo>
                <a:cubicBezTo>
                  <a:pt x="35" y="24"/>
                  <a:pt x="33" y="25"/>
                  <a:pt x="31" y="25"/>
                </a:cubicBezTo>
                <a:cubicBezTo>
                  <a:pt x="26" y="25"/>
                  <a:pt x="22" y="21"/>
                  <a:pt x="22" y="17"/>
                </a:cubicBezTo>
                <a:cubicBezTo>
                  <a:pt x="22" y="12"/>
                  <a:pt x="26" y="9"/>
                  <a:pt x="31" y="9"/>
                </a:cubicBezTo>
                <a:close/>
                <a:moveTo>
                  <a:pt x="81" y="9"/>
                </a:moveTo>
                <a:cubicBezTo>
                  <a:pt x="76" y="9"/>
                  <a:pt x="73" y="12"/>
                  <a:pt x="73" y="17"/>
                </a:cubicBezTo>
                <a:cubicBezTo>
                  <a:pt x="73" y="19"/>
                  <a:pt x="73" y="20"/>
                  <a:pt x="74" y="22"/>
                </a:cubicBezTo>
                <a:cubicBezTo>
                  <a:pt x="75" y="22"/>
                  <a:pt x="75" y="22"/>
                  <a:pt x="75" y="23"/>
                </a:cubicBezTo>
                <a:cubicBezTo>
                  <a:pt x="77" y="24"/>
                  <a:pt x="79" y="25"/>
                  <a:pt x="81" y="25"/>
                </a:cubicBezTo>
                <a:cubicBezTo>
                  <a:pt x="85" y="25"/>
                  <a:pt x="89" y="21"/>
                  <a:pt x="89" y="17"/>
                </a:cubicBezTo>
                <a:cubicBezTo>
                  <a:pt x="89" y="12"/>
                  <a:pt x="85" y="9"/>
                  <a:pt x="81" y="9"/>
                </a:cubicBezTo>
                <a:close/>
              </a:path>
            </a:pathLst>
          </a:custGeom>
          <a:solidFill>
            <a:schemeClr val="accent1">
              <a:lumMod val="40000"/>
              <a:lumOff val="60000"/>
            </a:schemeClr>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ea typeface="宋体" panose="02010600030101010101" pitchFamily="2" charset="-122"/>
            </a:endParaRPr>
          </a:p>
        </p:txBody>
      </p:sp>
      <p:graphicFrame>
        <p:nvGraphicFramePr>
          <p:cNvPr id="3" name="对象 2">
            <a:extLst>
              <a:ext uri="{FF2B5EF4-FFF2-40B4-BE49-F238E27FC236}">
                <a16:creationId xmlns:a16="http://schemas.microsoft.com/office/drawing/2014/main" id="{CA5D7881-1CE0-47D0-AA81-A91B7F12AE5D}"/>
              </a:ext>
            </a:extLst>
          </p:cNvPr>
          <p:cNvGraphicFramePr>
            <a:graphicFrameLocks noChangeAspect="1"/>
          </p:cNvGraphicFramePr>
          <p:nvPr>
            <p:extLst>
              <p:ext uri="{D42A27DB-BD31-4B8C-83A1-F6EECF244321}">
                <p14:modId xmlns:p14="http://schemas.microsoft.com/office/powerpoint/2010/main" val="2358288618"/>
              </p:ext>
            </p:extLst>
          </p:nvPr>
        </p:nvGraphicFramePr>
        <p:xfrm>
          <a:off x="1187624" y="915566"/>
          <a:ext cx="5938838" cy="3514725"/>
        </p:xfrm>
        <a:graphic>
          <a:graphicData uri="http://schemas.openxmlformats.org/presentationml/2006/ole">
            <mc:AlternateContent xmlns:mc="http://schemas.openxmlformats.org/markup-compatibility/2006">
              <mc:Choice xmlns:v="urn:schemas-microsoft-com:vml" Requires="v">
                <p:oleObj spid="_x0000_s37924" name="Visio" r:id="rId4" imgW="8258308" imgH="4891097" progId="Visio.Drawing.15">
                  <p:embed/>
                </p:oleObj>
              </mc:Choice>
              <mc:Fallback>
                <p:oleObj name="Visio" r:id="rId4" imgW="8258308" imgH="4891097" progId="Visio.Drawing.15">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87624" y="915566"/>
                        <a:ext cx="5938838" cy="3514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528966697"/>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标题 20"/>
          <p:cNvSpPr>
            <a:spLocks noGrp="1"/>
          </p:cNvSpPr>
          <p:nvPr>
            <p:ph type="title"/>
          </p:nvPr>
        </p:nvSpPr>
        <p:spPr/>
        <p:txBody>
          <a:bodyPr/>
          <a:lstStyle/>
          <a:p>
            <a:r>
              <a:rPr lang="en-US" altLang="zh-CN" sz="2400" b="1" dirty="0">
                <a:solidFill>
                  <a:srgbClr val="F87A08"/>
                </a:solidFill>
              </a:rPr>
              <a:t>1</a:t>
            </a:r>
            <a:r>
              <a:rPr lang="en-US" altLang="zh-CN" b="1" dirty="0"/>
              <a:t>-1 </a:t>
            </a:r>
            <a:r>
              <a:rPr lang="zh-CN" altLang="en-US" b="1" dirty="0"/>
              <a:t>项目人员</a:t>
            </a:r>
          </a:p>
        </p:txBody>
      </p:sp>
      <p:sp>
        <p:nvSpPr>
          <p:cNvPr id="6" name="KSO_Shape"/>
          <p:cNvSpPr>
            <a:spLocks/>
          </p:cNvSpPr>
          <p:nvPr/>
        </p:nvSpPr>
        <p:spPr bwMode="auto">
          <a:xfrm>
            <a:off x="264319" y="199473"/>
            <a:ext cx="279778" cy="192112"/>
          </a:xfrm>
          <a:custGeom>
            <a:avLst/>
            <a:gdLst>
              <a:gd name="T0" fmla="*/ 2147483646 w 112"/>
              <a:gd name="T1" fmla="*/ 2147483646 h 77"/>
              <a:gd name="T2" fmla="*/ 2147483646 w 112"/>
              <a:gd name="T3" fmla="*/ 2147483646 h 77"/>
              <a:gd name="T4" fmla="*/ 2147483646 w 112"/>
              <a:gd name="T5" fmla="*/ 2147483646 h 77"/>
              <a:gd name="T6" fmla="*/ 2147483646 w 112"/>
              <a:gd name="T7" fmla="*/ 2147483646 h 77"/>
              <a:gd name="T8" fmla="*/ 2147483646 w 112"/>
              <a:gd name="T9" fmla="*/ 2147483646 h 77"/>
              <a:gd name="T10" fmla="*/ 0 w 112"/>
              <a:gd name="T11" fmla="*/ 2147483646 h 77"/>
              <a:gd name="T12" fmla="*/ 2147483646 w 112"/>
              <a:gd name="T13" fmla="*/ 2147483646 h 77"/>
              <a:gd name="T14" fmla="*/ 2147483646 w 112"/>
              <a:gd name="T15" fmla="*/ 2147483646 h 77"/>
              <a:gd name="T16" fmla="*/ 2147483646 w 112"/>
              <a:gd name="T17" fmla="*/ 2147483646 h 77"/>
              <a:gd name="T18" fmla="*/ 2147483646 w 112"/>
              <a:gd name="T19" fmla="*/ 2147483646 h 77"/>
              <a:gd name="T20" fmla="*/ 2147483646 w 112"/>
              <a:gd name="T21" fmla="*/ 2147483646 h 77"/>
              <a:gd name="T22" fmla="*/ 2147483646 w 112"/>
              <a:gd name="T23" fmla="*/ 2147483646 h 77"/>
              <a:gd name="T24" fmla="*/ 2147483646 w 112"/>
              <a:gd name="T25" fmla="*/ 2147483646 h 77"/>
              <a:gd name="T26" fmla="*/ 2147483646 w 112"/>
              <a:gd name="T27" fmla="*/ 2147483646 h 77"/>
              <a:gd name="T28" fmla="*/ 2147483646 w 112"/>
              <a:gd name="T29" fmla="*/ 2147483646 h 77"/>
              <a:gd name="T30" fmla="*/ 2147483646 w 112"/>
              <a:gd name="T31" fmla="*/ 2147483646 h 77"/>
              <a:gd name="T32" fmla="*/ 2147483646 w 112"/>
              <a:gd name="T33" fmla="*/ 2147483646 h 77"/>
              <a:gd name="T34" fmla="*/ 2147483646 w 112"/>
              <a:gd name="T35" fmla="*/ 2147483646 h 77"/>
              <a:gd name="T36" fmla="*/ 2147483646 w 112"/>
              <a:gd name="T37" fmla="*/ 2147483646 h 77"/>
              <a:gd name="T38" fmla="*/ 2147483646 w 112"/>
              <a:gd name="T39" fmla="*/ 2147483646 h 77"/>
              <a:gd name="T40" fmla="*/ 2147483646 w 112"/>
              <a:gd name="T41" fmla="*/ 2147483646 h 77"/>
              <a:gd name="T42" fmla="*/ 2147483646 w 112"/>
              <a:gd name="T43" fmla="*/ 2147483646 h 77"/>
              <a:gd name="T44" fmla="*/ 2147483646 w 112"/>
              <a:gd name="T45" fmla="*/ 2147483646 h 77"/>
              <a:gd name="T46" fmla="*/ 2147483646 w 112"/>
              <a:gd name="T47" fmla="*/ 2147483646 h 77"/>
              <a:gd name="T48" fmla="*/ 2147483646 w 112"/>
              <a:gd name="T49" fmla="*/ 2147483646 h 77"/>
              <a:gd name="T50" fmla="*/ 2147483646 w 112"/>
              <a:gd name="T51" fmla="*/ 2147483646 h 77"/>
              <a:gd name="T52" fmla="*/ 2147483646 w 112"/>
              <a:gd name="T53" fmla="*/ 2147483646 h 77"/>
              <a:gd name="T54" fmla="*/ 2147483646 w 112"/>
              <a:gd name="T55" fmla="*/ 2147483646 h 77"/>
              <a:gd name="T56" fmla="*/ 2147483646 w 112"/>
              <a:gd name="T57" fmla="*/ 2147483646 h 77"/>
              <a:gd name="T58" fmla="*/ 2147483646 w 112"/>
              <a:gd name="T59" fmla="*/ 2147483646 h 77"/>
              <a:gd name="T60" fmla="*/ 2147483646 w 112"/>
              <a:gd name="T61" fmla="*/ 2147483646 h 77"/>
              <a:gd name="T62" fmla="*/ 2147483646 w 112"/>
              <a:gd name="T63" fmla="*/ 2147483646 h 77"/>
              <a:gd name="T64" fmla="*/ 2147483646 w 112"/>
              <a:gd name="T65" fmla="*/ 2147483646 h 77"/>
              <a:gd name="T66" fmla="*/ 2147483646 w 112"/>
              <a:gd name="T67" fmla="*/ 2147483646 h 77"/>
              <a:gd name="T68" fmla="*/ 2147483646 w 112"/>
              <a:gd name="T69" fmla="*/ 2147483646 h 77"/>
              <a:gd name="T70" fmla="*/ 2147483646 w 112"/>
              <a:gd name="T71" fmla="*/ 2147483646 h 77"/>
              <a:gd name="T72" fmla="*/ 2147483646 w 112"/>
              <a:gd name="T73" fmla="*/ 2147483646 h 77"/>
              <a:gd name="T74" fmla="*/ 2147483646 w 112"/>
              <a:gd name="T75" fmla="*/ 2147483646 h 77"/>
              <a:gd name="T76" fmla="*/ 2147483646 w 112"/>
              <a:gd name="T77" fmla="*/ 2147483646 h 77"/>
              <a:gd name="T78" fmla="*/ 2147483646 w 112"/>
              <a:gd name="T79" fmla="*/ 2147483646 h 77"/>
              <a:gd name="T80" fmla="*/ 2147483646 w 112"/>
              <a:gd name="T81" fmla="*/ 2147483646 h 77"/>
              <a:gd name="T82" fmla="*/ 2147483646 w 112"/>
              <a:gd name="T83" fmla="*/ 2147483646 h 77"/>
              <a:gd name="T84" fmla="*/ 2147483646 w 112"/>
              <a:gd name="T85" fmla="*/ 2147483646 h 77"/>
              <a:gd name="T86" fmla="*/ 2147483646 w 112"/>
              <a:gd name="T87" fmla="*/ 2147483646 h 77"/>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12" h="77">
                <a:moveTo>
                  <a:pt x="56" y="0"/>
                </a:moveTo>
                <a:cubicBezTo>
                  <a:pt x="62" y="0"/>
                  <a:pt x="66" y="4"/>
                  <a:pt x="66" y="10"/>
                </a:cubicBezTo>
                <a:cubicBezTo>
                  <a:pt x="66" y="15"/>
                  <a:pt x="62" y="20"/>
                  <a:pt x="56" y="20"/>
                </a:cubicBezTo>
                <a:cubicBezTo>
                  <a:pt x="51" y="20"/>
                  <a:pt x="46" y="15"/>
                  <a:pt x="46" y="10"/>
                </a:cubicBezTo>
                <a:cubicBezTo>
                  <a:pt x="46" y="4"/>
                  <a:pt x="51" y="0"/>
                  <a:pt x="56" y="0"/>
                </a:cubicBezTo>
                <a:close/>
                <a:moveTo>
                  <a:pt x="15" y="49"/>
                </a:moveTo>
                <a:cubicBezTo>
                  <a:pt x="15" y="66"/>
                  <a:pt x="15" y="66"/>
                  <a:pt x="15" y="66"/>
                </a:cubicBezTo>
                <a:cubicBezTo>
                  <a:pt x="10" y="66"/>
                  <a:pt x="10" y="66"/>
                  <a:pt x="10" y="66"/>
                </a:cubicBezTo>
                <a:cubicBezTo>
                  <a:pt x="10" y="52"/>
                  <a:pt x="10" y="52"/>
                  <a:pt x="10" y="52"/>
                </a:cubicBezTo>
                <a:cubicBezTo>
                  <a:pt x="9" y="52"/>
                  <a:pt x="9" y="52"/>
                  <a:pt x="9" y="52"/>
                </a:cubicBezTo>
                <a:cubicBezTo>
                  <a:pt x="9" y="66"/>
                  <a:pt x="9" y="66"/>
                  <a:pt x="9" y="66"/>
                </a:cubicBezTo>
                <a:cubicBezTo>
                  <a:pt x="4" y="66"/>
                  <a:pt x="4" y="66"/>
                  <a:pt x="4" y="66"/>
                </a:cubicBezTo>
                <a:cubicBezTo>
                  <a:pt x="4" y="49"/>
                  <a:pt x="4" y="49"/>
                  <a:pt x="4" y="49"/>
                </a:cubicBezTo>
                <a:cubicBezTo>
                  <a:pt x="4" y="46"/>
                  <a:pt x="4" y="46"/>
                  <a:pt x="4" y="46"/>
                </a:cubicBezTo>
                <a:cubicBezTo>
                  <a:pt x="4" y="37"/>
                  <a:pt x="4" y="37"/>
                  <a:pt x="4" y="37"/>
                </a:cubicBezTo>
                <a:cubicBezTo>
                  <a:pt x="4" y="37"/>
                  <a:pt x="4" y="37"/>
                  <a:pt x="4" y="37"/>
                </a:cubicBezTo>
                <a:cubicBezTo>
                  <a:pt x="4" y="46"/>
                  <a:pt x="4" y="46"/>
                  <a:pt x="4" y="46"/>
                </a:cubicBezTo>
                <a:cubicBezTo>
                  <a:pt x="0" y="46"/>
                  <a:pt x="0" y="46"/>
                  <a:pt x="0" y="46"/>
                </a:cubicBezTo>
                <a:cubicBezTo>
                  <a:pt x="0" y="33"/>
                  <a:pt x="0" y="33"/>
                  <a:pt x="0" y="33"/>
                </a:cubicBezTo>
                <a:cubicBezTo>
                  <a:pt x="0" y="31"/>
                  <a:pt x="1" y="29"/>
                  <a:pt x="4" y="29"/>
                </a:cubicBezTo>
                <a:cubicBezTo>
                  <a:pt x="13" y="29"/>
                  <a:pt x="13" y="29"/>
                  <a:pt x="13" y="29"/>
                </a:cubicBezTo>
                <a:cubicBezTo>
                  <a:pt x="13" y="30"/>
                  <a:pt x="13" y="30"/>
                  <a:pt x="13" y="31"/>
                </a:cubicBezTo>
                <a:cubicBezTo>
                  <a:pt x="13" y="49"/>
                  <a:pt x="13" y="49"/>
                  <a:pt x="13" y="49"/>
                </a:cubicBezTo>
                <a:cubicBezTo>
                  <a:pt x="15" y="49"/>
                  <a:pt x="15" y="49"/>
                  <a:pt x="15" y="49"/>
                </a:cubicBezTo>
                <a:close/>
                <a:moveTo>
                  <a:pt x="10" y="15"/>
                </a:moveTo>
                <a:cubicBezTo>
                  <a:pt x="13" y="15"/>
                  <a:pt x="16" y="18"/>
                  <a:pt x="16" y="22"/>
                </a:cubicBezTo>
                <a:cubicBezTo>
                  <a:pt x="16" y="23"/>
                  <a:pt x="16" y="24"/>
                  <a:pt x="15" y="25"/>
                </a:cubicBezTo>
                <a:cubicBezTo>
                  <a:pt x="15" y="26"/>
                  <a:pt x="15" y="26"/>
                  <a:pt x="14" y="26"/>
                </a:cubicBezTo>
                <a:cubicBezTo>
                  <a:pt x="13" y="27"/>
                  <a:pt x="12" y="28"/>
                  <a:pt x="10" y="28"/>
                </a:cubicBezTo>
                <a:cubicBezTo>
                  <a:pt x="6" y="28"/>
                  <a:pt x="3" y="25"/>
                  <a:pt x="3" y="22"/>
                </a:cubicBezTo>
                <a:cubicBezTo>
                  <a:pt x="3" y="18"/>
                  <a:pt x="6" y="15"/>
                  <a:pt x="10" y="15"/>
                </a:cubicBezTo>
                <a:close/>
                <a:moveTo>
                  <a:pt x="96" y="49"/>
                </a:moveTo>
                <a:cubicBezTo>
                  <a:pt x="96" y="66"/>
                  <a:pt x="96" y="66"/>
                  <a:pt x="96" y="66"/>
                </a:cubicBezTo>
                <a:cubicBezTo>
                  <a:pt x="101" y="66"/>
                  <a:pt x="101" y="66"/>
                  <a:pt x="101" y="66"/>
                </a:cubicBezTo>
                <a:cubicBezTo>
                  <a:pt x="101" y="52"/>
                  <a:pt x="101" y="52"/>
                  <a:pt x="101" y="52"/>
                </a:cubicBezTo>
                <a:cubicBezTo>
                  <a:pt x="102" y="52"/>
                  <a:pt x="102" y="52"/>
                  <a:pt x="102" y="52"/>
                </a:cubicBezTo>
                <a:cubicBezTo>
                  <a:pt x="102" y="66"/>
                  <a:pt x="102" y="66"/>
                  <a:pt x="102" y="66"/>
                </a:cubicBezTo>
                <a:cubicBezTo>
                  <a:pt x="107" y="66"/>
                  <a:pt x="107" y="66"/>
                  <a:pt x="107" y="66"/>
                </a:cubicBezTo>
                <a:cubicBezTo>
                  <a:pt x="107" y="49"/>
                  <a:pt x="107" y="49"/>
                  <a:pt x="107" y="49"/>
                </a:cubicBezTo>
                <a:cubicBezTo>
                  <a:pt x="107" y="46"/>
                  <a:pt x="107" y="46"/>
                  <a:pt x="107" y="46"/>
                </a:cubicBezTo>
                <a:cubicBezTo>
                  <a:pt x="107" y="37"/>
                  <a:pt x="107" y="37"/>
                  <a:pt x="107" y="37"/>
                </a:cubicBezTo>
                <a:cubicBezTo>
                  <a:pt x="107" y="37"/>
                  <a:pt x="107" y="37"/>
                  <a:pt x="107" y="37"/>
                </a:cubicBezTo>
                <a:cubicBezTo>
                  <a:pt x="107" y="46"/>
                  <a:pt x="107" y="46"/>
                  <a:pt x="107" y="46"/>
                </a:cubicBezTo>
                <a:cubicBezTo>
                  <a:pt x="112" y="46"/>
                  <a:pt x="112" y="46"/>
                  <a:pt x="112" y="46"/>
                </a:cubicBezTo>
                <a:cubicBezTo>
                  <a:pt x="112" y="33"/>
                  <a:pt x="112" y="33"/>
                  <a:pt x="112" y="33"/>
                </a:cubicBezTo>
                <a:cubicBezTo>
                  <a:pt x="112" y="31"/>
                  <a:pt x="110" y="29"/>
                  <a:pt x="107" y="29"/>
                </a:cubicBezTo>
                <a:cubicBezTo>
                  <a:pt x="98" y="29"/>
                  <a:pt x="98" y="29"/>
                  <a:pt x="98" y="29"/>
                </a:cubicBezTo>
                <a:cubicBezTo>
                  <a:pt x="98" y="30"/>
                  <a:pt x="98" y="30"/>
                  <a:pt x="98" y="31"/>
                </a:cubicBezTo>
                <a:cubicBezTo>
                  <a:pt x="98" y="49"/>
                  <a:pt x="98" y="49"/>
                  <a:pt x="98" y="49"/>
                </a:cubicBezTo>
                <a:cubicBezTo>
                  <a:pt x="96" y="49"/>
                  <a:pt x="96" y="49"/>
                  <a:pt x="96" y="49"/>
                </a:cubicBezTo>
                <a:close/>
                <a:moveTo>
                  <a:pt x="101" y="15"/>
                </a:moveTo>
                <a:cubicBezTo>
                  <a:pt x="98" y="15"/>
                  <a:pt x="95" y="18"/>
                  <a:pt x="95" y="22"/>
                </a:cubicBezTo>
                <a:cubicBezTo>
                  <a:pt x="95" y="23"/>
                  <a:pt x="95" y="24"/>
                  <a:pt x="96" y="25"/>
                </a:cubicBezTo>
                <a:cubicBezTo>
                  <a:pt x="96" y="26"/>
                  <a:pt x="97" y="26"/>
                  <a:pt x="97" y="26"/>
                </a:cubicBezTo>
                <a:cubicBezTo>
                  <a:pt x="98" y="27"/>
                  <a:pt x="100" y="28"/>
                  <a:pt x="101" y="28"/>
                </a:cubicBezTo>
                <a:cubicBezTo>
                  <a:pt x="105" y="28"/>
                  <a:pt x="108" y="25"/>
                  <a:pt x="108" y="22"/>
                </a:cubicBezTo>
                <a:cubicBezTo>
                  <a:pt x="108" y="18"/>
                  <a:pt x="105" y="15"/>
                  <a:pt x="101" y="15"/>
                </a:cubicBezTo>
                <a:close/>
                <a:moveTo>
                  <a:pt x="75" y="51"/>
                </a:moveTo>
                <a:cubicBezTo>
                  <a:pt x="75" y="72"/>
                  <a:pt x="75" y="72"/>
                  <a:pt x="75" y="72"/>
                </a:cubicBezTo>
                <a:cubicBezTo>
                  <a:pt x="80" y="72"/>
                  <a:pt x="80" y="72"/>
                  <a:pt x="80" y="72"/>
                </a:cubicBezTo>
                <a:cubicBezTo>
                  <a:pt x="80" y="54"/>
                  <a:pt x="80" y="54"/>
                  <a:pt x="80" y="54"/>
                </a:cubicBezTo>
                <a:cubicBezTo>
                  <a:pt x="82" y="54"/>
                  <a:pt x="82" y="54"/>
                  <a:pt x="82" y="54"/>
                </a:cubicBezTo>
                <a:cubicBezTo>
                  <a:pt x="82" y="72"/>
                  <a:pt x="82" y="72"/>
                  <a:pt x="82" y="72"/>
                </a:cubicBezTo>
                <a:cubicBezTo>
                  <a:pt x="87" y="72"/>
                  <a:pt x="87" y="72"/>
                  <a:pt x="87" y="72"/>
                </a:cubicBezTo>
                <a:cubicBezTo>
                  <a:pt x="87" y="51"/>
                  <a:pt x="87" y="51"/>
                  <a:pt x="87" y="51"/>
                </a:cubicBezTo>
                <a:cubicBezTo>
                  <a:pt x="87" y="47"/>
                  <a:pt x="87" y="47"/>
                  <a:pt x="87" y="47"/>
                </a:cubicBezTo>
                <a:cubicBezTo>
                  <a:pt x="87" y="36"/>
                  <a:pt x="87" y="36"/>
                  <a:pt x="87" y="36"/>
                </a:cubicBezTo>
                <a:cubicBezTo>
                  <a:pt x="88" y="36"/>
                  <a:pt x="88" y="36"/>
                  <a:pt x="88" y="36"/>
                </a:cubicBezTo>
                <a:cubicBezTo>
                  <a:pt x="88" y="47"/>
                  <a:pt x="88" y="47"/>
                  <a:pt x="88" y="47"/>
                </a:cubicBezTo>
                <a:cubicBezTo>
                  <a:pt x="94" y="47"/>
                  <a:pt x="94" y="47"/>
                  <a:pt x="94" y="47"/>
                </a:cubicBezTo>
                <a:cubicBezTo>
                  <a:pt x="94" y="31"/>
                  <a:pt x="94" y="31"/>
                  <a:pt x="94" y="31"/>
                </a:cubicBezTo>
                <a:cubicBezTo>
                  <a:pt x="94" y="28"/>
                  <a:pt x="91" y="26"/>
                  <a:pt x="88" y="26"/>
                </a:cubicBezTo>
                <a:cubicBezTo>
                  <a:pt x="77" y="26"/>
                  <a:pt x="77" y="26"/>
                  <a:pt x="77" y="26"/>
                </a:cubicBezTo>
                <a:cubicBezTo>
                  <a:pt x="77" y="27"/>
                  <a:pt x="77" y="28"/>
                  <a:pt x="77" y="28"/>
                </a:cubicBezTo>
                <a:cubicBezTo>
                  <a:pt x="77" y="51"/>
                  <a:pt x="77" y="51"/>
                  <a:pt x="77" y="51"/>
                </a:cubicBezTo>
                <a:cubicBezTo>
                  <a:pt x="75" y="51"/>
                  <a:pt x="75" y="51"/>
                  <a:pt x="75" y="51"/>
                </a:cubicBezTo>
                <a:close/>
                <a:moveTo>
                  <a:pt x="65" y="47"/>
                </a:moveTo>
                <a:cubicBezTo>
                  <a:pt x="65" y="32"/>
                  <a:pt x="65" y="32"/>
                  <a:pt x="65" y="32"/>
                </a:cubicBezTo>
                <a:cubicBezTo>
                  <a:pt x="64" y="32"/>
                  <a:pt x="64" y="32"/>
                  <a:pt x="64" y="32"/>
                </a:cubicBezTo>
                <a:cubicBezTo>
                  <a:pt x="64" y="47"/>
                  <a:pt x="64" y="47"/>
                  <a:pt x="64" y="47"/>
                </a:cubicBezTo>
                <a:cubicBezTo>
                  <a:pt x="64" y="50"/>
                  <a:pt x="64" y="50"/>
                  <a:pt x="64" y="50"/>
                </a:cubicBezTo>
                <a:cubicBezTo>
                  <a:pt x="64" y="77"/>
                  <a:pt x="64" y="77"/>
                  <a:pt x="64" y="77"/>
                </a:cubicBezTo>
                <a:cubicBezTo>
                  <a:pt x="57" y="77"/>
                  <a:pt x="57" y="77"/>
                  <a:pt x="57" y="77"/>
                </a:cubicBezTo>
                <a:cubicBezTo>
                  <a:pt x="57" y="55"/>
                  <a:pt x="57" y="55"/>
                  <a:pt x="57" y="55"/>
                </a:cubicBezTo>
                <a:cubicBezTo>
                  <a:pt x="55" y="55"/>
                  <a:pt x="55" y="55"/>
                  <a:pt x="55" y="55"/>
                </a:cubicBezTo>
                <a:cubicBezTo>
                  <a:pt x="55" y="77"/>
                  <a:pt x="55" y="77"/>
                  <a:pt x="55" y="77"/>
                </a:cubicBezTo>
                <a:cubicBezTo>
                  <a:pt x="48" y="77"/>
                  <a:pt x="48" y="77"/>
                  <a:pt x="48" y="77"/>
                </a:cubicBezTo>
                <a:cubicBezTo>
                  <a:pt x="48" y="50"/>
                  <a:pt x="48" y="50"/>
                  <a:pt x="48" y="50"/>
                </a:cubicBezTo>
                <a:cubicBezTo>
                  <a:pt x="48" y="47"/>
                  <a:pt x="48" y="47"/>
                  <a:pt x="48" y="47"/>
                </a:cubicBezTo>
                <a:cubicBezTo>
                  <a:pt x="48" y="32"/>
                  <a:pt x="48" y="32"/>
                  <a:pt x="48" y="32"/>
                </a:cubicBezTo>
                <a:cubicBezTo>
                  <a:pt x="47" y="32"/>
                  <a:pt x="47" y="32"/>
                  <a:pt x="47" y="32"/>
                </a:cubicBezTo>
                <a:cubicBezTo>
                  <a:pt x="47" y="47"/>
                  <a:pt x="47" y="47"/>
                  <a:pt x="47" y="47"/>
                </a:cubicBezTo>
                <a:cubicBezTo>
                  <a:pt x="41" y="47"/>
                  <a:pt x="41" y="47"/>
                  <a:pt x="41" y="47"/>
                </a:cubicBezTo>
                <a:cubicBezTo>
                  <a:pt x="41" y="27"/>
                  <a:pt x="41" y="27"/>
                  <a:pt x="41" y="27"/>
                </a:cubicBezTo>
                <a:cubicBezTo>
                  <a:pt x="41" y="24"/>
                  <a:pt x="44" y="21"/>
                  <a:pt x="47" y="21"/>
                </a:cubicBezTo>
                <a:cubicBezTo>
                  <a:pt x="66" y="21"/>
                  <a:pt x="46" y="21"/>
                  <a:pt x="65" y="21"/>
                </a:cubicBezTo>
                <a:cubicBezTo>
                  <a:pt x="69" y="21"/>
                  <a:pt x="71" y="24"/>
                  <a:pt x="71" y="27"/>
                </a:cubicBezTo>
                <a:cubicBezTo>
                  <a:pt x="71" y="47"/>
                  <a:pt x="71" y="47"/>
                  <a:pt x="71" y="47"/>
                </a:cubicBezTo>
                <a:cubicBezTo>
                  <a:pt x="70" y="47"/>
                  <a:pt x="68" y="47"/>
                  <a:pt x="65" y="47"/>
                </a:cubicBezTo>
                <a:close/>
                <a:moveTo>
                  <a:pt x="37" y="51"/>
                </a:moveTo>
                <a:cubicBezTo>
                  <a:pt x="37" y="72"/>
                  <a:pt x="37" y="72"/>
                  <a:pt x="37" y="72"/>
                </a:cubicBezTo>
                <a:cubicBezTo>
                  <a:pt x="31" y="72"/>
                  <a:pt x="31" y="72"/>
                  <a:pt x="31" y="72"/>
                </a:cubicBezTo>
                <a:cubicBezTo>
                  <a:pt x="31" y="54"/>
                  <a:pt x="31" y="54"/>
                  <a:pt x="31" y="54"/>
                </a:cubicBezTo>
                <a:cubicBezTo>
                  <a:pt x="30" y="54"/>
                  <a:pt x="30" y="54"/>
                  <a:pt x="30" y="54"/>
                </a:cubicBezTo>
                <a:cubicBezTo>
                  <a:pt x="30" y="72"/>
                  <a:pt x="30" y="72"/>
                  <a:pt x="30" y="72"/>
                </a:cubicBezTo>
                <a:cubicBezTo>
                  <a:pt x="24" y="72"/>
                  <a:pt x="24" y="72"/>
                  <a:pt x="24" y="72"/>
                </a:cubicBezTo>
                <a:cubicBezTo>
                  <a:pt x="24" y="51"/>
                  <a:pt x="24" y="51"/>
                  <a:pt x="24" y="51"/>
                </a:cubicBezTo>
                <a:cubicBezTo>
                  <a:pt x="24" y="47"/>
                  <a:pt x="24" y="47"/>
                  <a:pt x="24" y="47"/>
                </a:cubicBezTo>
                <a:cubicBezTo>
                  <a:pt x="24" y="36"/>
                  <a:pt x="24" y="36"/>
                  <a:pt x="24" y="36"/>
                </a:cubicBezTo>
                <a:cubicBezTo>
                  <a:pt x="23" y="36"/>
                  <a:pt x="23" y="36"/>
                  <a:pt x="23" y="36"/>
                </a:cubicBezTo>
                <a:cubicBezTo>
                  <a:pt x="23" y="47"/>
                  <a:pt x="23" y="47"/>
                  <a:pt x="23" y="47"/>
                </a:cubicBezTo>
                <a:cubicBezTo>
                  <a:pt x="18" y="47"/>
                  <a:pt x="18" y="47"/>
                  <a:pt x="18" y="47"/>
                </a:cubicBezTo>
                <a:cubicBezTo>
                  <a:pt x="18" y="31"/>
                  <a:pt x="18" y="31"/>
                  <a:pt x="18" y="31"/>
                </a:cubicBezTo>
                <a:cubicBezTo>
                  <a:pt x="18" y="28"/>
                  <a:pt x="20" y="26"/>
                  <a:pt x="23" y="26"/>
                </a:cubicBezTo>
                <a:cubicBezTo>
                  <a:pt x="35" y="26"/>
                  <a:pt x="35" y="26"/>
                  <a:pt x="35" y="26"/>
                </a:cubicBezTo>
                <a:cubicBezTo>
                  <a:pt x="35" y="27"/>
                  <a:pt x="35" y="28"/>
                  <a:pt x="35" y="28"/>
                </a:cubicBezTo>
                <a:cubicBezTo>
                  <a:pt x="35" y="51"/>
                  <a:pt x="35" y="51"/>
                  <a:pt x="35" y="51"/>
                </a:cubicBezTo>
                <a:cubicBezTo>
                  <a:pt x="37" y="51"/>
                  <a:pt x="37" y="51"/>
                  <a:pt x="37" y="51"/>
                </a:cubicBezTo>
                <a:close/>
                <a:moveTo>
                  <a:pt x="31" y="9"/>
                </a:moveTo>
                <a:cubicBezTo>
                  <a:pt x="35" y="9"/>
                  <a:pt x="39" y="12"/>
                  <a:pt x="39" y="17"/>
                </a:cubicBezTo>
                <a:cubicBezTo>
                  <a:pt x="39" y="19"/>
                  <a:pt x="38" y="20"/>
                  <a:pt x="37" y="22"/>
                </a:cubicBezTo>
                <a:cubicBezTo>
                  <a:pt x="37" y="22"/>
                  <a:pt x="37" y="22"/>
                  <a:pt x="37" y="23"/>
                </a:cubicBezTo>
                <a:cubicBezTo>
                  <a:pt x="35" y="24"/>
                  <a:pt x="33" y="25"/>
                  <a:pt x="31" y="25"/>
                </a:cubicBezTo>
                <a:cubicBezTo>
                  <a:pt x="26" y="25"/>
                  <a:pt x="22" y="21"/>
                  <a:pt x="22" y="17"/>
                </a:cubicBezTo>
                <a:cubicBezTo>
                  <a:pt x="22" y="12"/>
                  <a:pt x="26" y="9"/>
                  <a:pt x="31" y="9"/>
                </a:cubicBezTo>
                <a:close/>
                <a:moveTo>
                  <a:pt x="81" y="9"/>
                </a:moveTo>
                <a:cubicBezTo>
                  <a:pt x="76" y="9"/>
                  <a:pt x="73" y="12"/>
                  <a:pt x="73" y="17"/>
                </a:cubicBezTo>
                <a:cubicBezTo>
                  <a:pt x="73" y="19"/>
                  <a:pt x="73" y="20"/>
                  <a:pt x="74" y="22"/>
                </a:cubicBezTo>
                <a:cubicBezTo>
                  <a:pt x="75" y="22"/>
                  <a:pt x="75" y="22"/>
                  <a:pt x="75" y="23"/>
                </a:cubicBezTo>
                <a:cubicBezTo>
                  <a:pt x="77" y="24"/>
                  <a:pt x="79" y="25"/>
                  <a:pt x="81" y="25"/>
                </a:cubicBezTo>
                <a:cubicBezTo>
                  <a:pt x="85" y="25"/>
                  <a:pt x="89" y="21"/>
                  <a:pt x="89" y="17"/>
                </a:cubicBezTo>
                <a:cubicBezTo>
                  <a:pt x="89" y="12"/>
                  <a:pt x="85" y="9"/>
                  <a:pt x="81" y="9"/>
                </a:cubicBezTo>
                <a:close/>
              </a:path>
            </a:pathLst>
          </a:custGeom>
          <a:solidFill>
            <a:schemeClr val="accent1">
              <a:lumMod val="40000"/>
              <a:lumOff val="60000"/>
            </a:schemeClr>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ea typeface="宋体" panose="02010600030101010101" pitchFamily="2" charset="-122"/>
            </a:endParaRPr>
          </a:p>
        </p:txBody>
      </p:sp>
      <p:graphicFrame>
        <p:nvGraphicFramePr>
          <p:cNvPr id="2" name="表格 1">
            <a:extLst>
              <a:ext uri="{FF2B5EF4-FFF2-40B4-BE49-F238E27FC236}">
                <a16:creationId xmlns:a16="http://schemas.microsoft.com/office/drawing/2014/main" id="{4569537E-EF3F-4AF6-A8C2-4686E5564A18}"/>
              </a:ext>
            </a:extLst>
          </p:cNvPr>
          <p:cNvGraphicFramePr>
            <a:graphicFrameLocks noGrp="1"/>
          </p:cNvGraphicFramePr>
          <p:nvPr>
            <p:extLst>
              <p:ext uri="{D42A27DB-BD31-4B8C-83A1-F6EECF244321}">
                <p14:modId xmlns:p14="http://schemas.microsoft.com/office/powerpoint/2010/main" val="3742136716"/>
              </p:ext>
            </p:extLst>
          </p:nvPr>
        </p:nvGraphicFramePr>
        <p:xfrm>
          <a:off x="822529" y="699542"/>
          <a:ext cx="7637904" cy="3969408"/>
        </p:xfrm>
        <a:graphic>
          <a:graphicData uri="http://schemas.openxmlformats.org/drawingml/2006/table">
            <a:tbl>
              <a:tblPr firstRow="1" firstCol="1" bandRow="1">
                <a:tableStyleId>{5C22544A-7EE6-4342-B048-85BDC9FD1C3A}</a:tableStyleId>
              </a:tblPr>
              <a:tblGrid>
                <a:gridCol w="1050519">
                  <a:extLst>
                    <a:ext uri="{9D8B030D-6E8A-4147-A177-3AD203B41FA5}">
                      <a16:colId xmlns:a16="http://schemas.microsoft.com/office/drawing/2014/main" val="248447961"/>
                    </a:ext>
                  </a:extLst>
                </a:gridCol>
                <a:gridCol w="1053776">
                  <a:extLst>
                    <a:ext uri="{9D8B030D-6E8A-4147-A177-3AD203B41FA5}">
                      <a16:colId xmlns:a16="http://schemas.microsoft.com/office/drawing/2014/main" val="3296149991"/>
                    </a:ext>
                  </a:extLst>
                </a:gridCol>
                <a:gridCol w="2902190">
                  <a:extLst>
                    <a:ext uri="{9D8B030D-6E8A-4147-A177-3AD203B41FA5}">
                      <a16:colId xmlns:a16="http://schemas.microsoft.com/office/drawing/2014/main" val="2879949127"/>
                    </a:ext>
                  </a:extLst>
                </a:gridCol>
                <a:gridCol w="2631419">
                  <a:extLst>
                    <a:ext uri="{9D8B030D-6E8A-4147-A177-3AD203B41FA5}">
                      <a16:colId xmlns:a16="http://schemas.microsoft.com/office/drawing/2014/main" val="1878065386"/>
                    </a:ext>
                  </a:extLst>
                </a:gridCol>
              </a:tblGrid>
              <a:tr h="289035">
                <a:tc>
                  <a:txBody>
                    <a:bodyPr/>
                    <a:lstStyle/>
                    <a:p>
                      <a:pPr algn="just">
                        <a:lnSpc>
                          <a:spcPts val="2300"/>
                        </a:lnSpc>
                        <a:spcAft>
                          <a:spcPts val="0"/>
                        </a:spcAft>
                      </a:pPr>
                      <a:r>
                        <a:rPr lang="zh-CN" sz="800" kern="100">
                          <a:effectLst/>
                        </a:rPr>
                        <a:t>姓名</a:t>
                      </a:r>
                      <a:endParaRPr lang="zh-CN" sz="800" kern="100">
                        <a:effectLst/>
                        <a:latin typeface="Times New Roman" panose="02020603050405020304" pitchFamily="18" charset="0"/>
                        <a:ea typeface="仿宋" panose="02010609060101010101" pitchFamily="49" charset="-122"/>
                        <a:cs typeface="Times New Roman" panose="02020603050405020304" pitchFamily="18" charset="0"/>
                      </a:endParaRPr>
                    </a:p>
                  </a:txBody>
                  <a:tcPr marL="38163" marR="38163" marT="0" marB="0"/>
                </a:tc>
                <a:tc>
                  <a:txBody>
                    <a:bodyPr/>
                    <a:lstStyle/>
                    <a:p>
                      <a:pPr algn="just">
                        <a:lnSpc>
                          <a:spcPts val="2300"/>
                        </a:lnSpc>
                        <a:spcAft>
                          <a:spcPts val="0"/>
                        </a:spcAft>
                      </a:pPr>
                      <a:r>
                        <a:rPr lang="zh-CN" sz="800" kern="100">
                          <a:effectLst/>
                        </a:rPr>
                        <a:t>职务</a:t>
                      </a:r>
                      <a:endParaRPr lang="zh-CN" sz="800" kern="100">
                        <a:effectLst/>
                        <a:latin typeface="Times New Roman" panose="02020603050405020304" pitchFamily="18" charset="0"/>
                        <a:ea typeface="仿宋" panose="02010609060101010101" pitchFamily="49" charset="-122"/>
                        <a:cs typeface="Times New Roman" panose="02020603050405020304" pitchFamily="18" charset="0"/>
                      </a:endParaRPr>
                    </a:p>
                  </a:txBody>
                  <a:tcPr marL="38163" marR="38163" marT="0" marB="0"/>
                </a:tc>
                <a:tc>
                  <a:txBody>
                    <a:bodyPr/>
                    <a:lstStyle/>
                    <a:p>
                      <a:pPr algn="just">
                        <a:lnSpc>
                          <a:spcPts val="2300"/>
                        </a:lnSpc>
                        <a:spcAft>
                          <a:spcPts val="0"/>
                        </a:spcAft>
                      </a:pPr>
                      <a:r>
                        <a:rPr lang="zh-CN" sz="800" kern="100">
                          <a:effectLst/>
                        </a:rPr>
                        <a:t>所属单位</a:t>
                      </a:r>
                      <a:endParaRPr lang="zh-CN" sz="800" kern="100">
                        <a:effectLst/>
                        <a:latin typeface="Times New Roman" panose="02020603050405020304" pitchFamily="18" charset="0"/>
                        <a:ea typeface="仿宋" panose="02010609060101010101" pitchFamily="49" charset="-122"/>
                        <a:cs typeface="Times New Roman" panose="02020603050405020304" pitchFamily="18" charset="0"/>
                      </a:endParaRPr>
                    </a:p>
                  </a:txBody>
                  <a:tcPr marL="38163" marR="38163" marT="0" marB="0"/>
                </a:tc>
                <a:tc>
                  <a:txBody>
                    <a:bodyPr/>
                    <a:lstStyle/>
                    <a:p>
                      <a:pPr algn="just">
                        <a:lnSpc>
                          <a:spcPts val="2300"/>
                        </a:lnSpc>
                        <a:spcAft>
                          <a:spcPts val="0"/>
                        </a:spcAft>
                      </a:pPr>
                      <a:r>
                        <a:rPr lang="zh-CN" sz="800" kern="100">
                          <a:effectLst/>
                        </a:rPr>
                        <a:t>项目角色</a:t>
                      </a:r>
                      <a:endParaRPr lang="zh-CN" sz="800" kern="100">
                        <a:effectLst/>
                        <a:latin typeface="Times New Roman" panose="02020603050405020304" pitchFamily="18" charset="0"/>
                        <a:ea typeface="仿宋" panose="02010609060101010101" pitchFamily="49" charset="-122"/>
                        <a:cs typeface="Times New Roman" panose="02020603050405020304" pitchFamily="18" charset="0"/>
                      </a:endParaRPr>
                    </a:p>
                  </a:txBody>
                  <a:tcPr marL="38163" marR="38163" marT="0" marB="0"/>
                </a:tc>
                <a:extLst>
                  <a:ext uri="{0D108BD9-81ED-4DB2-BD59-A6C34878D82A}">
                    <a16:rowId xmlns:a16="http://schemas.microsoft.com/office/drawing/2014/main" val="1239791198"/>
                  </a:ext>
                </a:extLst>
              </a:tr>
              <a:tr h="369008">
                <a:tc>
                  <a:txBody>
                    <a:bodyPr/>
                    <a:lstStyle/>
                    <a:p>
                      <a:pPr algn="just">
                        <a:lnSpc>
                          <a:spcPts val="2300"/>
                        </a:lnSpc>
                        <a:spcAft>
                          <a:spcPts val="0"/>
                        </a:spcAft>
                      </a:pPr>
                      <a:r>
                        <a:rPr lang="zh-CN" sz="800" kern="100">
                          <a:effectLst/>
                        </a:rPr>
                        <a:t>陈华</a:t>
                      </a:r>
                      <a:endParaRPr lang="zh-CN" sz="800" kern="100">
                        <a:effectLst/>
                        <a:latin typeface="Times New Roman" panose="02020603050405020304" pitchFamily="18" charset="0"/>
                        <a:ea typeface="仿宋" panose="02010609060101010101" pitchFamily="49" charset="-122"/>
                        <a:cs typeface="Times New Roman" panose="02020603050405020304" pitchFamily="18" charset="0"/>
                      </a:endParaRPr>
                    </a:p>
                  </a:txBody>
                  <a:tcPr marL="38163" marR="38163" marT="0" marB="0"/>
                </a:tc>
                <a:tc>
                  <a:txBody>
                    <a:bodyPr/>
                    <a:lstStyle/>
                    <a:p>
                      <a:pPr algn="just">
                        <a:lnSpc>
                          <a:spcPts val="2300"/>
                        </a:lnSpc>
                        <a:spcAft>
                          <a:spcPts val="0"/>
                        </a:spcAft>
                      </a:pPr>
                      <a:r>
                        <a:rPr lang="zh-CN" sz="800" kern="100">
                          <a:effectLst/>
                        </a:rPr>
                        <a:t>设计师</a:t>
                      </a:r>
                      <a:endParaRPr lang="zh-CN" sz="800" kern="100">
                        <a:effectLst/>
                        <a:latin typeface="Times New Roman" panose="02020603050405020304" pitchFamily="18" charset="0"/>
                        <a:ea typeface="仿宋" panose="02010609060101010101" pitchFamily="49" charset="-122"/>
                        <a:cs typeface="Times New Roman" panose="02020603050405020304" pitchFamily="18" charset="0"/>
                      </a:endParaRPr>
                    </a:p>
                  </a:txBody>
                  <a:tcPr marL="38163" marR="38163" marT="0" marB="0"/>
                </a:tc>
                <a:tc>
                  <a:txBody>
                    <a:bodyPr/>
                    <a:lstStyle/>
                    <a:p>
                      <a:pPr algn="just">
                        <a:lnSpc>
                          <a:spcPts val="2300"/>
                        </a:lnSpc>
                        <a:spcAft>
                          <a:spcPts val="0"/>
                        </a:spcAft>
                      </a:pPr>
                      <a:r>
                        <a:rPr lang="zh-CN" sz="800" kern="100">
                          <a:effectLst/>
                        </a:rPr>
                        <a:t>中国工程物理研究院核物理与化学研究所</a:t>
                      </a:r>
                      <a:endParaRPr lang="zh-CN" sz="800" kern="100">
                        <a:effectLst/>
                        <a:latin typeface="Times New Roman" panose="02020603050405020304" pitchFamily="18" charset="0"/>
                        <a:ea typeface="仿宋" panose="02010609060101010101" pitchFamily="49" charset="-122"/>
                        <a:cs typeface="Times New Roman" panose="02020603050405020304" pitchFamily="18" charset="0"/>
                      </a:endParaRPr>
                    </a:p>
                  </a:txBody>
                  <a:tcPr marL="38163" marR="38163" marT="0" marB="0"/>
                </a:tc>
                <a:tc>
                  <a:txBody>
                    <a:bodyPr/>
                    <a:lstStyle/>
                    <a:p>
                      <a:pPr algn="just">
                        <a:lnSpc>
                          <a:spcPts val="2300"/>
                        </a:lnSpc>
                        <a:spcAft>
                          <a:spcPts val="0"/>
                        </a:spcAft>
                      </a:pPr>
                      <a:r>
                        <a:rPr lang="zh-CN" sz="800" kern="100">
                          <a:effectLst/>
                        </a:rPr>
                        <a:t>项目甲方总负责人</a:t>
                      </a:r>
                      <a:endParaRPr lang="zh-CN" sz="800" kern="100">
                        <a:effectLst/>
                        <a:latin typeface="Times New Roman" panose="02020603050405020304" pitchFamily="18" charset="0"/>
                        <a:ea typeface="仿宋" panose="02010609060101010101" pitchFamily="49" charset="-122"/>
                        <a:cs typeface="Times New Roman" panose="02020603050405020304" pitchFamily="18" charset="0"/>
                      </a:endParaRPr>
                    </a:p>
                  </a:txBody>
                  <a:tcPr marL="38163" marR="38163" marT="0" marB="0"/>
                </a:tc>
                <a:extLst>
                  <a:ext uri="{0D108BD9-81ED-4DB2-BD59-A6C34878D82A}">
                    <a16:rowId xmlns:a16="http://schemas.microsoft.com/office/drawing/2014/main" val="4071111955"/>
                  </a:ext>
                </a:extLst>
              </a:tr>
              <a:tr h="369008">
                <a:tc>
                  <a:txBody>
                    <a:bodyPr/>
                    <a:lstStyle/>
                    <a:p>
                      <a:pPr algn="just">
                        <a:lnSpc>
                          <a:spcPts val="2300"/>
                        </a:lnSpc>
                        <a:spcAft>
                          <a:spcPts val="0"/>
                        </a:spcAft>
                      </a:pPr>
                      <a:r>
                        <a:rPr lang="zh-CN" sz="800" kern="100">
                          <a:effectLst/>
                        </a:rPr>
                        <a:t>张锐</a:t>
                      </a:r>
                      <a:endParaRPr lang="zh-CN" sz="800" kern="100">
                        <a:effectLst/>
                        <a:latin typeface="Times New Roman" panose="02020603050405020304" pitchFamily="18" charset="0"/>
                        <a:ea typeface="仿宋" panose="02010609060101010101" pitchFamily="49" charset="-122"/>
                        <a:cs typeface="Times New Roman" panose="02020603050405020304" pitchFamily="18" charset="0"/>
                      </a:endParaRPr>
                    </a:p>
                  </a:txBody>
                  <a:tcPr marL="38163" marR="38163" marT="0" marB="0"/>
                </a:tc>
                <a:tc>
                  <a:txBody>
                    <a:bodyPr/>
                    <a:lstStyle/>
                    <a:p>
                      <a:pPr algn="just">
                        <a:lnSpc>
                          <a:spcPts val="2300"/>
                        </a:lnSpc>
                        <a:spcAft>
                          <a:spcPts val="0"/>
                        </a:spcAft>
                      </a:pPr>
                      <a:r>
                        <a:rPr lang="zh-CN" sz="800" kern="100">
                          <a:effectLst/>
                        </a:rPr>
                        <a:t>部门经理</a:t>
                      </a:r>
                      <a:endParaRPr lang="zh-CN" sz="800" kern="100">
                        <a:effectLst/>
                        <a:latin typeface="Times New Roman" panose="02020603050405020304" pitchFamily="18" charset="0"/>
                        <a:ea typeface="仿宋" panose="02010609060101010101" pitchFamily="49" charset="-122"/>
                        <a:cs typeface="Times New Roman" panose="02020603050405020304" pitchFamily="18" charset="0"/>
                      </a:endParaRPr>
                    </a:p>
                  </a:txBody>
                  <a:tcPr marL="38163" marR="38163" marT="0" marB="0"/>
                </a:tc>
                <a:tc>
                  <a:txBody>
                    <a:bodyPr/>
                    <a:lstStyle/>
                    <a:p>
                      <a:pPr algn="just">
                        <a:lnSpc>
                          <a:spcPts val="2300"/>
                        </a:lnSpc>
                        <a:spcAft>
                          <a:spcPts val="0"/>
                        </a:spcAft>
                      </a:pPr>
                      <a:r>
                        <a:rPr lang="zh-CN" sz="800" kern="100">
                          <a:effectLst/>
                        </a:rPr>
                        <a:t>四川天健科技有限公司</a:t>
                      </a:r>
                      <a:endParaRPr lang="zh-CN" sz="800" kern="100">
                        <a:effectLst/>
                        <a:latin typeface="Times New Roman" panose="02020603050405020304" pitchFamily="18" charset="0"/>
                        <a:ea typeface="仿宋" panose="02010609060101010101" pitchFamily="49" charset="-122"/>
                        <a:cs typeface="Times New Roman" panose="02020603050405020304" pitchFamily="18" charset="0"/>
                      </a:endParaRPr>
                    </a:p>
                  </a:txBody>
                  <a:tcPr marL="38163" marR="38163" marT="0" marB="0"/>
                </a:tc>
                <a:tc>
                  <a:txBody>
                    <a:bodyPr/>
                    <a:lstStyle/>
                    <a:p>
                      <a:pPr algn="just">
                        <a:lnSpc>
                          <a:spcPts val="2300"/>
                        </a:lnSpc>
                        <a:spcAft>
                          <a:spcPts val="0"/>
                        </a:spcAft>
                      </a:pPr>
                      <a:r>
                        <a:rPr lang="zh-CN" sz="800" kern="100">
                          <a:effectLst/>
                        </a:rPr>
                        <a:t>项目乙方负责人</a:t>
                      </a:r>
                      <a:endParaRPr lang="zh-CN" sz="800" kern="100">
                        <a:effectLst/>
                        <a:latin typeface="Times New Roman" panose="02020603050405020304" pitchFamily="18" charset="0"/>
                        <a:ea typeface="仿宋" panose="02010609060101010101" pitchFamily="49" charset="-122"/>
                        <a:cs typeface="Times New Roman" panose="02020603050405020304" pitchFamily="18" charset="0"/>
                      </a:endParaRPr>
                    </a:p>
                  </a:txBody>
                  <a:tcPr marL="38163" marR="38163" marT="0" marB="0"/>
                </a:tc>
                <a:extLst>
                  <a:ext uri="{0D108BD9-81ED-4DB2-BD59-A6C34878D82A}">
                    <a16:rowId xmlns:a16="http://schemas.microsoft.com/office/drawing/2014/main" val="2135228916"/>
                  </a:ext>
                </a:extLst>
              </a:tr>
              <a:tr h="369008">
                <a:tc>
                  <a:txBody>
                    <a:bodyPr/>
                    <a:lstStyle/>
                    <a:p>
                      <a:pPr algn="just">
                        <a:lnSpc>
                          <a:spcPts val="2300"/>
                        </a:lnSpc>
                        <a:spcAft>
                          <a:spcPts val="0"/>
                        </a:spcAft>
                      </a:pPr>
                      <a:r>
                        <a:rPr lang="zh-CN" sz="800" kern="100">
                          <a:effectLst/>
                        </a:rPr>
                        <a:t>谢崇竹</a:t>
                      </a:r>
                      <a:endParaRPr lang="zh-CN" sz="800" kern="100">
                        <a:effectLst/>
                        <a:latin typeface="Times New Roman" panose="02020603050405020304" pitchFamily="18" charset="0"/>
                        <a:ea typeface="仿宋" panose="02010609060101010101" pitchFamily="49" charset="-122"/>
                        <a:cs typeface="Times New Roman" panose="02020603050405020304" pitchFamily="18" charset="0"/>
                      </a:endParaRPr>
                    </a:p>
                  </a:txBody>
                  <a:tcPr marL="38163" marR="38163" marT="0" marB="0"/>
                </a:tc>
                <a:tc>
                  <a:txBody>
                    <a:bodyPr/>
                    <a:lstStyle/>
                    <a:p>
                      <a:pPr algn="just">
                        <a:lnSpc>
                          <a:spcPts val="2300"/>
                        </a:lnSpc>
                        <a:spcAft>
                          <a:spcPts val="0"/>
                        </a:spcAft>
                      </a:pPr>
                      <a:r>
                        <a:rPr lang="zh-CN" sz="800" kern="100">
                          <a:effectLst/>
                        </a:rPr>
                        <a:t>技术总监</a:t>
                      </a:r>
                      <a:endParaRPr lang="zh-CN" sz="800" kern="100">
                        <a:effectLst/>
                        <a:latin typeface="Times New Roman" panose="02020603050405020304" pitchFamily="18" charset="0"/>
                        <a:ea typeface="仿宋" panose="02010609060101010101" pitchFamily="49" charset="-122"/>
                        <a:cs typeface="Times New Roman" panose="02020603050405020304" pitchFamily="18" charset="0"/>
                      </a:endParaRPr>
                    </a:p>
                  </a:txBody>
                  <a:tcPr marL="38163" marR="38163" marT="0" marB="0"/>
                </a:tc>
                <a:tc>
                  <a:txBody>
                    <a:bodyPr/>
                    <a:lstStyle/>
                    <a:p>
                      <a:pPr algn="just">
                        <a:lnSpc>
                          <a:spcPts val="2300"/>
                        </a:lnSpc>
                        <a:spcAft>
                          <a:spcPts val="0"/>
                        </a:spcAft>
                      </a:pPr>
                      <a:r>
                        <a:rPr lang="zh-CN" sz="800" kern="100">
                          <a:effectLst/>
                        </a:rPr>
                        <a:t>四川天健科技有限公司</a:t>
                      </a:r>
                      <a:endParaRPr lang="zh-CN" sz="800" kern="100">
                        <a:effectLst/>
                        <a:latin typeface="Times New Roman" panose="02020603050405020304" pitchFamily="18" charset="0"/>
                        <a:ea typeface="仿宋" panose="02010609060101010101" pitchFamily="49" charset="-122"/>
                        <a:cs typeface="Times New Roman" panose="02020603050405020304" pitchFamily="18" charset="0"/>
                      </a:endParaRPr>
                    </a:p>
                  </a:txBody>
                  <a:tcPr marL="38163" marR="38163" marT="0" marB="0"/>
                </a:tc>
                <a:tc>
                  <a:txBody>
                    <a:bodyPr/>
                    <a:lstStyle/>
                    <a:p>
                      <a:pPr algn="just">
                        <a:lnSpc>
                          <a:spcPts val="2300"/>
                        </a:lnSpc>
                        <a:spcAft>
                          <a:spcPts val="0"/>
                        </a:spcAft>
                      </a:pPr>
                      <a:r>
                        <a:rPr lang="zh-CN" sz="800" kern="100">
                          <a:effectLst/>
                        </a:rPr>
                        <a:t>需求和技术负责人</a:t>
                      </a:r>
                      <a:endParaRPr lang="zh-CN" sz="800" kern="100">
                        <a:effectLst/>
                        <a:latin typeface="Times New Roman" panose="02020603050405020304" pitchFamily="18" charset="0"/>
                        <a:ea typeface="仿宋" panose="02010609060101010101" pitchFamily="49" charset="-122"/>
                        <a:cs typeface="Times New Roman" panose="02020603050405020304" pitchFamily="18" charset="0"/>
                      </a:endParaRPr>
                    </a:p>
                  </a:txBody>
                  <a:tcPr marL="38163" marR="38163" marT="0" marB="0"/>
                </a:tc>
                <a:extLst>
                  <a:ext uri="{0D108BD9-81ED-4DB2-BD59-A6C34878D82A}">
                    <a16:rowId xmlns:a16="http://schemas.microsoft.com/office/drawing/2014/main" val="884137995"/>
                  </a:ext>
                </a:extLst>
              </a:tr>
              <a:tr h="369008">
                <a:tc>
                  <a:txBody>
                    <a:bodyPr/>
                    <a:lstStyle/>
                    <a:p>
                      <a:pPr algn="just">
                        <a:lnSpc>
                          <a:spcPts val="2300"/>
                        </a:lnSpc>
                        <a:spcAft>
                          <a:spcPts val="0"/>
                        </a:spcAft>
                      </a:pPr>
                      <a:r>
                        <a:rPr lang="zh-CN" sz="800" kern="100">
                          <a:effectLst/>
                        </a:rPr>
                        <a:t>黄东</a:t>
                      </a:r>
                      <a:endParaRPr lang="zh-CN" sz="800" kern="100">
                        <a:effectLst/>
                        <a:latin typeface="Times New Roman" panose="02020603050405020304" pitchFamily="18" charset="0"/>
                        <a:ea typeface="仿宋" panose="02010609060101010101" pitchFamily="49" charset="-122"/>
                        <a:cs typeface="Times New Roman" panose="02020603050405020304" pitchFamily="18" charset="0"/>
                      </a:endParaRPr>
                    </a:p>
                  </a:txBody>
                  <a:tcPr marL="38163" marR="38163" marT="0" marB="0"/>
                </a:tc>
                <a:tc>
                  <a:txBody>
                    <a:bodyPr/>
                    <a:lstStyle/>
                    <a:p>
                      <a:pPr algn="just">
                        <a:lnSpc>
                          <a:spcPts val="2300"/>
                        </a:lnSpc>
                        <a:spcAft>
                          <a:spcPts val="0"/>
                        </a:spcAft>
                      </a:pPr>
                      <a:r>
                        <a:rPr lang="zh-CN" sz="800" kern="100">
                          <a:effectLst/>
                        </a:rPr>
                        <a:t>系统架构师</a:t>
                      </a:r>
                      <a:endParaRPr lang="zh-CN" sz="800" kern="100">
                        <a:effectLst/>
                        <a:latin typeface="Times New Roman" panose="02020603050405020304" pitchFamily="18" charset="0"/>
                        <a:ea typeface="仿宋" panose="02010609060101010101" pitchFamily="49" charset="-122"/>
                        <a:cs typeface="Times New Roman" panose="02020603050405020304" pitchFamily="18" charset="0"/>
                      </a:endParaRPr>
                    </a:p>
                  </a:txBody>
                  <a:tcPr marL="38163" marR="38163" marT="0" marB="0"/>
                </a:tc>
                <a:tc>
                  <a:txBody>
                    <a:bodyPr/>
                    <a:lstStyle/>
                    <a:p>
                      <a:pPr algn="just">
                        <a:lnSpc>
                          <a:spcPts val="2300"/>
                        </a:lnSpc>
                        <a:spcAft>
                          <a:spcPts val="0"/>
                        </a:spcAft>
                      </a:pPr>
                      <a:r>
                        <a:rPr lang="zh-CN" sz="800" kern="100">
                          <a:effectLst/>
                        </a:rPr>
                        <a:t>四川天健科技有限公司</a:t>
                      </a:r>
                      <a:endParaRPr lang="zh-CN" sz="800" kern="100">
                        <a:effectLst/>
                        <a:latin typeface="Times New Roman" panose="02020603050405020304" pitchFamily="18" charset="0"/>
                        <a:ea typeface="仿宋" panose="02010609060101010101" pitchFamily="49" charset="-122"/>
                        <a:cs typeface="Times New Roman" panose="02020603050405020304" pitchFamily="18" charset="0"/>
                      </a:endParaRPr>
                    </a:p>
                  </a:txBody>
                  <a:tcPr marL="38163" marR="38163" marT="0" marB="0"/>
                </a:tc>
                <a:tc>
                  <a:txBody>
                    <a:bodyPr/>
                    <a:lstStyle/>
                    <a:p>
                      <a:pPr algn="just">
                        <a:lnSpc>
                          <a:spcPts val="2300"/>
                        </a:lnSpc>
                        <a:spcAft>
                          <a:spcPts val="0"/>
                        </a:spcAft>
                      </a:pPr>
                      <a:r>
                        <a:rPr lang="zh-CN" sz="800" kern="100">
                          <a:effectLst/>
                        </a:rPr>
                        <a:t>系统架构设计师</a:t>
                      </a:r>
                      <a:endParaRPr lang="zh-CN" sz="800" kern="100">
                        <a:effectLst/>
                        <a:latin typeface="Times New Roman" panose="02020603050405020304" pitchFamily="18" charset="0"/>
                        <a:ea typeface="仿宋" panose="02010609060101010101" pitchFamily="49" charset="-122"/>
                        <a:cs typeface="Times New Roman" panose="02020603050405020304" pitchFamily="18" charset="0"/>
                      </a:endParaRPr>
                    </a:p>
                  </a:txBody>
                  <a:tcPr marL="38163" marR="38163" marT="0" marB="0"/>
                </a:tc>
                <a:extLst>
                  <a:ext uri="{0D108BD9-81ED-4DB2-BD59-A6C34878D82A}">
                    <a16:rowId xmlns:a16="http://schemas.microsoft.com/office/drawing/2014/main" val="1070963047"/>
                  </a:ext>
                </a:extLst>
              </a:tr>
              <a:tr h="369008">
                <a:tc>
                  <a:txBody>
                    <a:bodyPr/>
                    <a:lstStyle/>
                    <a:p>
                      <a:pPr algn="just">
                        <a:lnSpc>
                          <a:spcPts val="2300"/>
                        </a:lnSpc>
                        <a:spcAft>
                          <a:spcPts val="0"/>
                        </a:spcAft>
                      </a:pPr>
                      <a:r>
                        <a:rPr lang="zh-CN" sz="800" kern="100">
                          <a:effectLst/>
                        </a:rPr>
                        <a:t>倪文强</a:t>
                      </a:r>
                      <a:endParaRPr lang="zh-CN" sz="800" kern="100">
                        <a:effectLst/>
                        <a:latin typeface="Times New Roman" panose="02020603050405020304" pitchFamily="18" charset="0"/>
                        <a:ea typeface="仿宋" panose="02010609060101010101" pitchFamily="49" charset="-122"/>
                        <a:cs typeface="Times New Roman" panose="02020603050405020304" pitchFamily="18" charset="0"/>
                      </a:endParaRPr>
                    </a:p>
                  </a:txBody>
                  <a:tcPr marL="38163" marR="38163" marT="0" marB="0"/>
                </a:tc>
                <a:tc>
                  <a:txBody>
                    <a:bodyPr/>
                    <a:lstStyle/>
                    <a:p>
                      <a:pPr algn="just">
                        <a:lnSpc>
                          <a:spcPts val="2300"/>
                        </a:lnSpc>
                        <a:spcAft>
                          <a:spcPts val="0"/>
                        </a:spcAft>
                      </a:pPr>
                      <a:r>
                        <a:rPr lang="zh-CN" sz="800" kern="100">
                          <a:effectLst/>
                        </a:rPr>
                        <a:t>软件工程师</a:t>
                      </a:r>
                      <a:endParaRPr lang="zh-CN" sz="800" kern="100">
                        <a:effectLst/>
                        <a:latin typeface="Times New Roman" panose="02020603050405020304" pitchFamily="18" charset="0"/>
                        <a:ea typeface="仿宋" panose="02010609060101010101" pitchFamily="49" charset="-122"/>
                        <a:cs typeface="Times New Roman" panose="02020603050405020304" pitchFamily="18" charset="0"/>
                      </a:endParaRPr>
                    </a:p>
                  </a:txBody>
                  <a:tcPr marL="38163" marR="38163" marT="0" marB="0"/>
                </a:tc>
                <a:tc>
                  <a:txBody>
                    <a:bodyPr/>
                    <a:lstStyle/>
                    <a:p>
                      <a:pPr algn="just">
                        <a:lnSpc>
                          <a:spcPts val="2300"/>
                        </a:lnSpc>
                        <a:spcAft>
                          <a:spcPts val="0"/>
                        </a:spcAft>
                      </a:pPr>
                      <a:r>
                        <a:rPr lang="zh-CN" sz="800" kern="100">
                          <a:effectLst/>
                        </a:rPr>
                        <a:t>四川天健科技有限公司</a:t>
                      </a:r>
                      <a:endParaRPr lang="zh-CN" sz="800" kern="100">
                        <a:effectLst/>
                        <a:latin typeface="Times New Roman" panose="02020603050405020304" pitchFamily="18" charset="0"/>
                        <a:ea typeface="仿宋" panose="02010609060101010101" pitchFamily="49" charset="-122"/>
                        <a:cs typeface="Times New Roman" panose="02020603050405020304" pitchFamily="18" charset="0"/>
                      </a:endParaRPr>
                    </a:p>
                  </a:txBody>
                  <a:tcPr marL="38163" marR="38163" marT="0" marB="0"/>
                </a:tc>
                <a:tc>
                  <a:txBody>
                    <a:bodyPr/>
                    <a:lstStyle/>
                    <a:p>
                      <a:pPr algn="just">
                        <a:lnSpc>
                          <a:spcPts val="2300"/>
                        </a:lnSpc>
                        <a:spcAft>
                          <a:spcPts val="0"/>
                        </a:spcAft>
                      </a:pPr>
                      <a:r>
                        <a:rPr lang="zh-CN" sz="800" kern="100">
                          <a:effectLst/>
                        </a:rPr>
                        <a:t>软件开发人员</a:t>
                      </a:r>
                      <a:endParaRPr lang="zh-CN" sz="800" kern="100">
                        <a:effectLst/>
                        <a:latin typeface="Times New Roman" panose="02020603050405020304" pitchFamily="18" charset="0"/>
                        <a:ea typeface="仿宋" panose="02010609060101010101" pitchFamily="49" charset="-122"/>
                        <a:cs typeface="Times New Roman" panose="02020603050405020304" pitchFamily="18" charset="0"/>
                      </a:endParaRPr>
                    </a:p>
                  </a:txBody>
                  <a:tcPr marL="38163" marR="38163" marT="0" marB="0"/>
                </a:tc>
                <a:extLst>
                  <a:ext uri="{0D108BD9-81ED-4DB2-BD59-A6C34878D82A}">
                    <a16:rowId xmlns:a16="http://schemas.microsoft.com/office/drawing/2014/main" val="3948501483"/>
                  </a:ext>
                </a:extLst>
              </a:tr>
              <a:tr h="369008">
                <a:tc>
                  <a:txBody>
                    <a:bodyPr/>
                    <a:lstStyle/>
                    <a:p>
                      <a:pPr algn="just">
                        <a:lnSpc>
                          <a:spcPts val="2300"/>
                        </a:lnSpc>
                        <a:spcAft>
                          <a:spcPts val="0"/>
                        </a:spcAft>
                      </a:pPr>
                      <a:r>
                        <a:rPr lang="zh-CN" sz="800" kern="100">
                          <a:effectLst/>
                        </a:rPr>
                        <a:t>何达</a:t>
                      </a:r>
                      <a:endParaRPr lang="zh-CN" sz="800" kern="100">
                        <a:effectLst/>
                        <a:latin typeface="Times New Roman" panose="02020603050405020304" pitchFamily="18" charset="0"/>
                        <a:ea typeface="仿宋" panose="02010609060101010101" pitchFamily="49" charset="-122"/>
                        <a:cs typeface="Times New Roman" panose="02020603050405020304" pitchFamily="18" charset="0"/>
                      </a:endParaRPr>
                    </a:p>
                  </a:txBody>
                  <a:tcPr marL="38163" marR="38163" marT="0" marB="0"/>
                </a:tc>
                <a:tc>
                  <a:txBody>
                    <a:bodyPr/>
                    <a:lstStyle/>
                    <a:p>
                      <a:pPr algn="just">
                        <a:lnSpc>
                          <a:spcPts val="2300"/>
                        </a:lnSpc>
                        <a:spcAft>
                          <a:spcPts val="0"/>
                        </a:spcAft>
                      </a:pPr>
                      <a:r>
                        <a:rPr lang="zh-CN" sz="800" kern="100">
                          <a:effectLst/>
                        </a:rPr>
                        <a:t>软件工程师</a:t>
                      </a:r>
                      <a:endParaRPr lang="zh-CN" sz="800" kern="100">
                        <a:effectLst/>
                        <a:latin typeface="Times New Roman" panose="02020603050405020304" pitchFamily="18" charset="0"/>
                        <a:ea typeface="仿宋" panose="02010609060101010101" pitchFamily="49" charset="-122"/>
                        <a:cs typeface="Times New Roman" panose="02020603050405020304" pitchFamily="18" charset="0"/>
                      </a:endParaRPr>
                    </a:p>
                  </a:txBody>
                  <a:tcPr marL="38163" marR="38163" marT="0" marB="0"/>
                </a:tc>
                <a:tc>
                  <a:txBody>
                    <a:bodyPr/>
                    <a:lstStyle/>
                    <a:p>
                      <a:pPr algn="just">
                        <a:lnSpc>
                          <a:spcPts val="2300"/>
                        </a:lnSpc>
                        <a:spcAft>
                          <a:spcPts val="0"/>
                        </a:spcAft>
                      </a:pPr>
                      <a:r>
                        <a:rPr lang="zh-CN" sz="800" kern="100">
                          <a:effectLst/>
                        </a:rPr>
                        <a:t>四川天健科技有限公司</a:t>
                      </a:r>
                      <a:endParaRPr lang="zh-CN" sz="800" kern="100">
                        <a:effectLst/>
                        <a:latin typeface="Times New Roman" panose="02020603050405020304" pitchFamily="18" charset="0"/>
                        <a:ea typeface="仿宋" panose="02010609060101010101" pitchFamily="49" charset="-122"/>
                        <a:cs typeface="Times New Roman" panose="02020603050405020304" pitchFamily="18" charset="0"/>
                      </a:endParaRPr>
                    </a:p>
                  </a:txBody>
                  <a:tcPr marL="38163" marR="38163" marT="0" marB="0"/>
                </a:tc>
                <a:tc>
                  <a:txBody>
                    <a:bodyPr/>
                    <a:lstStyle/>
                    <a:p>
                      <a:pPr algn="just">
                        <a:lnSpc>
                          <a:spcPts val="2300"/>
                        </a:lnSpc>
                        <a:spcAft>
                          <a:spcPts val="0"/>
                        </a:spcAft>
                      </a:pPr>
                      <a:r>
                        <a:rPr lang="zh-CN" sz="800" kern="100" dirty="0">
                          <a:effectLst/>
                        </a:rPr>
                        <a:t>软件开发人员</a:t>
                      </a:r>
                      <a:endParaRPr lang="zh-CN" sz="800" kern="100" dirty="0">
                        <a:effectLst/>
                        <a:latin typeface="Times New Roman" panose="02020603050405020304" pitchFamily="18" charset="0"/>
                        <a:ea typeface="仿宋" panose="02010609060101010101" pitchFamily="49" charset="-122"/>
                        <a:cs typeface="Times New Roman" panose="02020603050405020304" pitchFamily="18" charset="0"/>
                      </a:endParaRPr>
                    </a:p>
                  </a:txBody>
                  <a:tcPr marL="38163" marR="38163" marT="0" marB="0"/>
                </a:tc>
                <a:extLst>
                  <a:ext uri="{0D108BD9-81ED-4DB2-BD59-A6C34878D82A}">
                    <a16:rowId xmlns:a16="http://schemas.microsoft.com/office/drawing/2014/main" val="1047073737"/>
                  </a:ext>
                </a:extLst>
              </a:tr>
              <a:tr h="369008">
                <a:tc>
                  <a:txBody>
                    <a:bodyPr/>
                    <a:lstStyle/>
                    <a:p>
                      <a:pPr algn="just">
                        <a:lnSpc>
                          <a:spcPts val="2300"/>
                        </a:lnSpc>
                        <a:spcAft>
                          <a:spcPts val="0"/>
                        </a:spcAft>
                      </a:pPr>
                      <a:r>
                        <a:rPr lang="zh-CN" sz="800" kern="100">
                          <a:effectLst/>
                        </a:rPr>
                        <a:t>蒲志丹</a:t>
                      </a:r>
                      <a:endParaRPr lang="zh-CN" sz="800" kern="100">
                        <a:effectLst/>
                        <a:latin typeface="Times New Roman" panose="02020603050405020304" pitchFamily="18" charset="0"/>
                        <a:ea typeface="仿宋" panose="02010609060101010101" pitchFamily="49" charset="-122"/>
                        <a:cs typeface="Times New Roman" panose="02020603050405020304" pitchFamily="18" charset="0"/>
                      </a:endParaRPr>
                    </a:p>
                  </a:txBody>
                  <a:tcPr marL="38163" marR="38163" marT="0" marB="0"/>
                </a:tc>
                <a:tc>
                  <a:txBody>
                    <a:bodyPr/>
                    <a:lstStyle/>
                    <a:p>
                      <a:pPr algn="just">
                        <a:lnSpc>
                          <a:spcPts val="2300"/>
                        </a:lnSpc>
                        <a:spcAft>
                          <a:spcPts val="0"/>
                        </a:spcAft>
                      </a:pPr>
                      <a:r>
                        <a:rPr lang="zh-CN" sz="800" kern="100">
                          <a:effectLst/>
                        </a:rPr>
                        <a:t>测试工程师</a:t>
                      </a:r>
                      <a:endParaRPr lang="zh-CN" sz="800" kern="100">
                        <a:effectLst/>
                        <a:latin typeface="Times New Roman" panose="02020603050405020304" pitchFamily="18" charset="0"/>
                        <a:ea typeface="仿宋" panose="02010609060101010101" pitchFamily="49" charset="-122"/>
                        <a:cs typeface="Times New Roman" panose="02020603050405020304" pitchFamily="18" charset="0"/>
                      </a:endParaRPr>
                    </a:p>
                  </a:txBody>
                  <a:tcPr marL="38163" marR="38163" marT="0" marB="0"/>
                </a:tc>
                <a:tc>
                  <a:txBody>
                    <a:bodyPr/>
                    <a:lstStyle/>
                    <a:p>
                      <a:pPr algn="just">
                        <a:lnSpc>
                          <a:spcPts val="2300"/>
                        </a:lnSpc>
                        <a:spcAft>
                          <a:spcPts val="0"/>
                        </a:spcAft>
                      </a:pPr>
                      <a:r>
                        <a:rPr lang="zh-CN" sz="800" kern="100">
                          <a:effectLst/>
                        </a:rPr>
                        <a:t>四川天健科技有限公司</a:t>
                      </a:r>
                      <a:endParaRPr lang="zh-CN" sz="800" kern="100">
                        <a:effectLst/>
                        <a:latin typeface="Times New Roman" panose="02020603050405020304" pitchFamily="18" charset="0"/>
                        <a:ea typeface="仿宋" panose="02010609060101010101" pitchFamily="49" charset="-122"/>
                        <a:cs typeface="Times New Roman" panose="02020603050405020304" pitchFamily="18" charset="0"/>
                      </a:endParaRPr>
                    </a:p>
                  </a:txBody>
                  <a:tcPr marL="38163" marR="38163" marT="0" marB="0"/>
                </a:tc>
                <a:tc>
                  <a:txBody>
                    <a:bodyPr/>
                    <a:lstStyle/>
                    <a:p>
                      <a:pPr algn="just">
                        <a:lnSpc>
                          <a:spcPts val="2300"/>
                        </a:lnSpc>
                        <a:spcAft>
                          <a:spcPts val="0"/>
                        </a:spcAft>
                      </a:pPr>
                      <a:r>
                        <a:rPr lang="zh-CN" sz="800" kern="100">
                          <a:effectLst/>
                        </a:rPr>
                        <a:t>软件测试人员</a:t>
                      </a:r>
                      <a:endParaRPr lang="zh-CN" sz="800" kern="100">
                        <a:effectLst/>
                        <a:latin typeface="Times New Roman" panose="02020603050405020304" pitchFamily="18" charset="0"/>
                        <a:ea typeface="仿宋" panose="02010609060101010101" pitchFamily="49" charset="-122"/>
                        <a:cs typeface="Times New Roman" panose="02020603050405020304" pitchFamily="18" charset="0"/>
                      </a:endParaRPr>
                    </a:p>
                  </a:txBody>
                  <a:tcPr marL="38163" marR="38163" marT="0" marB="0"/>
                </a:tc>
                <a:extLst>
                  <a:ext uri="{0D108BD9-81ED-4DB2-BD59-A6C34878D82A}">
                    <a16:rowId xmlns:a16="http://schemas.microsoft.com/office/drawing/2014/main" val="2139233996"/>
                  </a:ext>
                </a:extLst>
              </a:tr>
              <a:tr h="369008">
                <a:tc>
                  <a:txBody>
                    <a:bodyPr/>
                    <a:lstStyle/>
                    <a:p>
                      <a:pPr algn="just">
                        <a:lnSpc>
                          <a:spcPts val="2300"/>
                        </a:lnSpc>
                        <a:spcAft>
                          <a:spcPts val="0"/>
                        </a:spcAft>
                      </a:pPr>
                      <a:r>
                        <a:rPr lang="zh-CN" sz="800" kern="100">
                          <a:effectLst/>
                        </a:rPr>
                        <a:t>李晨</a:t>
                      </a:r>
                      <a:endParaRPr lang="zh-CN" sz="800" kern="100">
                        <a:effectLst/>
                        <a:latin typeface="Times New Roman" panose="02020603050405020304" pitchFamily="18" charset="0"/>
                        <a:ea typeface="仿宋" panose="02010609060101010101" pitchFamily="49" charset="-122"/>
                        <a:cs typeface="Times New Roman" panose="02020603050405020304" pitchFamily="18" charset="0"/>
                      </a:endParaRPr>
                    </a:p>
                  </a:txBody>
                  <a:tcPr marL="38163" marR="38163" marT="0" marB="0"/>
                </a:tc>
                <a:tc>
                  <a:txBody>
                    <a:bodyPr/>
                    <a:lstStyle/>
                    <a:p>
                      <a:pPr algn="just">
                        <a:lnSpc>
                          <a:spcPts val="2300"/>
                        </a:lnSpc>
                        <a:spcAft>
                          <a:spcPts val="0"/>
                        </a:spcAft>
                      </a:pPr>
                      <a:r>
                        <a:rPr lang="zh-CN" sz="800" kern="100">
                          <a:effectLst/>
                        </a:rPr>
                        <a:t>测试工程师</a:t>
                      </a:r>
                      <a:endParaRPr lang="zh-CN" sz="800" kern="100">
                        <a:effectLst/>
                        <a:latin typeface="Times New Roman" panose="02020603050405020304" pitchFamily="18" charset="0"/>
                        <a:ea typeface="仿宋" panose="02010609060101010101" pitchFamily="49" charset="-122"/>
                        <a:cs typeface="Times New Roman" panose="02020603050405020304" pitchFamily="18" charset="0"/>
                      </a:endParaRPr>
                    </a:p>
                  </a:txBody>
                  <a:tcPr marL="38163" marR="38163" marT="0" marB="0"/>
                </a:tc>
                <a:tc>
                  <a:txBody>
                    <a:bodyPr/>
                    <a:lstStyle/>
                    <a:p>
                      <a:pPr algn="just">
                        <a:lnSpc>
                          <a:spcPts val="2300"/>
                        </a:lnSpc>
                        <a:spcAft>
                          <a:spcPts val="0"/>
                        </a:spcAft>
                      </a:pPr>
                      <a:r>
                        <a:rPr lang="zh-CN" sz="800" kern="100">
                          <a:effectLst/>
                        </a:rPr>
                        <a:t>四川天健科技有限公司</a:t>
                      </a:r>
                      <a:endParaRPr lang="zh-CN" sz="800" kern="100">
                        <a:effectLst/>
                        <a:latin typeface="Times New Roman" panose="02020603050405020304" pitchFamily="18" charset="0"/>
                        <a:ea typeface="仿宋" panose="02010609060101010101" pitchFamily="49" charset="-122"/>
                        <a:cs typeface="Times New Roman" panose="02020603050405020304" pitchFamily="18" charset="0"/>
                      </a:endParaRPr>
                    </a:p>
                  </a:txBody>
                  <a:tcPr marL="38163" marR="38163" marT="0" marB="0"/>
                </a:tc>
                <a:tc>
                  <a:txBody>
                    <a:bodyPr/>
                    <a:lstStyle/>
                    <a:p>
                      <a:pPr algn="just">
                        <a:lnSpc>
                          <a:spcPts val="2300"/>
                        </a:lnSpc>
                        <a:spcAft>
                          <a:spcPts val="0"/>
                        </a:spcAft>
                      </a:pPr>
                      <a:r>
                        <a:rPr lang="zh-CN" sz="800" kern="100">
                          <a:effectLst/>
                        </a:rPr>
                        <a:t>软件测试人员</a:t>
                      </a:r>
                      <a:endParaRPr lang="zh-CN" sz="800" kern="100">
                        <a:effectLst/>
                        <a:latin typeface="Times New Roman" panose="02020603050405020304" pitchFamily="18" charset="0"/>
                        <a:ea typeface="仿宋" panose="02010609060101010101" pitchFamily="49" charset="-122"/>
                        <a:cs typeface="Times New Roman" panose="02020603050405020304" pitchFamily="18" charset="0"/>
                      </a:endParaRPr>
                    </a:p>
                  </a:txBody>
                  <a:tcPr marL="38163" marR="38163" marT="0" marB="0"/>
                </a:tc>
                <a:extLst>
                  <a:ext uri="{0D108BD9-81ED-4DB2-BD59-A6C34878D82A}">
                    <a16:rowId xmlns:a16="http://schemas.microsoft.com/office/drawing/2014/main" val="1569304256"/>
                  </a:ext>
                </a:extLst>
              </a:tr>
              <a:tr h="359301">
                <a:tc>
                  <a:txBody>
                    <a:bodyPr/>
                    <a:lstStyle/>
                    <a:p>
                      <a:pPr algn="just">
                        <a:lnSpc>
                          <a:spcPts val="2300"/>
                        </a:lnSpc>
                        <a:spcAft>
                          <a:spcPts val="0"/>
                        </a:spcAft>
                      </a:pPr>
                      <a:r>
                        <a:rPr lang="zh-CN" sz="800" kern="100">
                          <a:effectLst/>
                        </a:rPr>
                        <a:t>何坤全</a:t>
                      </a:r>
                      <a:endParaRPr lang="zh-CN" sz="800" kern="100">
                        <a:effectLst/>
                        <a:latin typeface="Times New Roman" panose="02020603050405020304" pitchFamily="18" charset="0"/>
                        <a:ea typeface="仿宋" panose="02010609060101010101" pitchFamily="49" charset="-122"/>
                        <a:cs typeface="Times New Roman" panose="02020603050405020304" pitchFamily="18" charset="0"/>
                      </a:endParaRPr>
                    </a:p>
                  </a:txBody>
                  <a:tcPr marL="38163" marR="38163" marT="0" marB="0"/>
                </a:tc>
                <a:tc>
                  <a:txBody>
                    <a:bodyPr/>
                    <a:lstStyle/>
                    <a:p>
                      <a:pPr algn="just">
                        <a:lnSpc>
                          <a:spcPts val="2300"/>
                        </a:lnSpc>
                        <a:spcAft>
                          <a:spcPts val="0"/>
                        </a:spcAft>
                      </a:pPr>
                      <a:r>
                        <a:rPr lang="zh-CN" sz="800" kern="100">
                          <a:effectLst/>
                        </a:rPr>
                        <a:t>质量保证工程师</a:t>
                      </a:r>
                      <a:endParaRPr lang="zh-CN" sz="800" kern="100">
                        <a:effectLst/>
                        <a:latin typeface="Times New Roman" panose="02020603050405020304" pitchFamily="18" charset="0"/>
                        <a:ea typeface="仿宋" panose="02010609060101010101" pitchFamily="49" charset="-122"/>
                        <a:cs typeface="Times New Roman" panose="02020603050405020304" pitchFamily="18" charset="0"/>
                      </a:endParaRPr>
                    </a:p>
                  </a:txBody>
                  <a:tcPr marL="38163" marR="38163" marT="0" marB="0"/>
                </a:tc>
                <a:tc>
                  <a:txBody>
                    <a:bodyPr/>
                    <a:lstStyle/>
                    <a:p>
                      <a:pPr algn="just">
                        <a:lnSpc>
                          <a:spcPts val="2300"/>
                        </a:lnSpc>
                        <a:spcAft>
                          <a:spcPts val="0"/>
                        </a:spcAft>
                      </a:pPr>
                      <a:r>
                        <a:rPr lang="zh-CN" sz="800" kern="100" dirty="0">
                          <a:effectLst/>
                        </a:rPr>
                        <a:t>四川天健科技有限公司</a:t>
                      </a:r>
                      <a:endParaRPr lang="zh-CN" sz="800" kern="100" dirty="0">
                        <a:effectLst/>
                        <a:latin typeface="Times New Roman" panose="02020603050405020304" pitchFamily="18" charset="0"/>
                        <a:ea typeface="仿宋" panose="02010609060101010101" pitchFamily="49" charset="-122"/>
                        <a:cs typeface="Times New Roman" panose="02020603050405020304" pitchFamily="18" charset="0"/>
                      </a:endParaRPr>
                    </a:p>
                  </a:txBody>
                  <a:tcPr marL="38163" marR="38163" marT="0" marB="0"/>
                </a:tc>
                <a:tc>
                  <a:txBody>
                    <a:bodyPr/>
                    <a:lstStyle/>
                    <a:p>
                      <a:pPr algn="just">
                        <a:lnSpc>
                          <a:spcPts val="2300"/>
                        </a:lnSpc>
                        <a:spcAft>
                          <a:spcPts val="0"/>
                        </a:spcAft>
                      </a:pPr>
                      <a:r>
                        <a:rPr lang="zh-CN" sz="800" kern="100">
                          <a:effectLst/>
                        </a:rPr>
                        <a:t>质量保证人员</a:t>
                      </a:r>
                      <a:endParaRPr lang="zh-CN" sz="800" kern="100">
                        <a:effectLst/>
                        <a:latin typeface="Times New Roman" panose="02020603050405020304" pitchFamily="18" charset="0"/>
                        <a:ea typeface="仿宋" panose="02010609060101010101" pitchFamily="49" charset="-122"/>
                        <a:cs typeface="Times New Roman" panose="02020603050405020304" pitchFamily="18" charset="0"/>
                      </a:endParaRPr>
                    </a:p>
                  </a:txBody>
                  <a:tcPr marL="38163" marR="38163" marT="0" marB="0"/>
                </a:tc>
                <a:extLst>
                  <a:ext uri="{0D108BD9-81ED-4DB2-BD59-A6C34878D82A}">
                    <a16:rowId xmlns:a16="http://schemas.microsoft.com/office/drawing/2014/main" val="3880526365"/>
                  </a:ext>
                </a:extLst>
              </a:tr>
              <a:tr h="369008">
                <a:tc>
                  <a:txBody>
                    <a:bodyPr/>
                    <a:lstStyle/>
                    <a:p>
                      <a:pPr algn="just">
                        <a:lnSpc>
                          <a:spcPts val="2300"/>
                        </a:lnSpc>
                        <a:spcAft>
                          <a:spcPts val="0"/>
                        </a:spcAft>
                      </a:pPr>
                      <a:r>
                        <a:rPr lang="zh-CN" sz="800" kern="100">
                          <a:effectLst/>
                        </a:rPr>
                        <a:t>杨飞</a:t>
                      </a:r>
                      <a:endParaRPr lang="zh-CN" sz="800" kern="100">
                        <a:effectLst/>
                        <a:latin typeface="Times New Roman" panose="02020603050405020304" pitchFamily="18" charset="0"/>
                        <a:ea typeface="仿宋" panose="02010609060101010101" pitchFamily="49" charset="-122"/>
                        <a:cs typeface="Times New Roman" panose="02020603050405020304" pitchFamily="18" charset="0"/>
                      </a:endParaRPr>
                    </a:p>
                  </a:txBody>
                  <a:tcPr marL="38163" marR="38163" marT="0" marB="0"/>
                </a:tc>
                <a:tc>
                  <a:txBody>
                    <a:bodyPr/>
                    <a:lstStyle/>
                    <a:p>
                      <a:pPr algn="just">
                        <a:lnSpc>
                          <a:spcPts val="2300"/>
                        </a:lnSpc>
                        <a:spcAft>
                          <a:spcPts val="0"/>
                        </a:spcAft>
                      </a:pPr>
                      <a:r>
                        <a:rPr lang="zh-CN" sz="800" kern="100">
                          <a:effectLst/>
                        </a:rPr>
                        <a:t>配置管理员</a:t>
                      </a:r>
                      <a:endParaRPr lang="zh-CN" sz="800" kern="100">
                        <a:effectLst/>
                        <a:latin typeface="Times New Roman" panose="02020603050405020304" pitchFamily="18" charset="0"/>
                        <a:ea typeface="仿宋" panose="02010609060101010101" pitchFamily="49" charset="-122"/>
                        <a:cs typeface="Times New Roman" panose="02020603050405020304" pitchFamily="18" charset="0"/>
                      </a:endParaRPr>
                    </a:p>
                  </a:txBody>
                  <a:tcPr marL="38163" marR="38163" marT="0" marB="0"/>
                </a:tc>
                <a:tc>
                  <a:txBody>
                    <a:bodyPr/>
                    <a:lstStyle/>
                    <a:p>
                      <a:pPr algn="just">
                        <a:lnSpc>
                          <a:spcPts val="2300"/>
                        </a:lnSpc>
                        <a:spcAft>
                          <a:spcPts val="0"/>
                        </a:spcAft>
                      </a:pPr>
                      <a:r>
                        <a:rPr lang="zh-CN" sz="800" kern="100">
                          <a:effectLst/>
                        </a:rPr>
                        <a:t>四川天健科技有限公司</a:t>
                      </a:r>
                      <a:endParaRPr lang="zh-CN" sz="800" kern="100">
                        <a:effectLst/>
                        <a:latin typeface="Times New Roman" panose="02020603050405020304" pitchFamily="18" charset="0"/>
                        <a:ea typeface="仿宋" panose="02010609060101010101" pitchFamily="49" charset="-122"/>
                        <a:cs typeface="Times New Roman" panose="02020603050405020304" pitchFamily="18" charset="0"/>
                      </a:endParaRPr>
                    </a:p>
                  </a:txBody>
                  <a:tcPr marL="38163" marR="38163" marT="0" marB="0"/>
                </a:tc>
                <a:tc>
                  <a:txBody>
                    <a:bodyPr/>
                    <a:lstStyle/>
                    <a:p>
                      <a:pPr algn="just">
                        <a:lnSpc>
                          <a:spcPts val="2300"/>
                        </a:lnSpc>
                        <a:spcAft>
                          <a:spcPts val="0"/>
                        </a:spcAft>
                      </a:pPr>
                      <a:r>
                        <a:rPr lang="zh-CN" sz="800" kern="100" dirty="0">
                          <a:effectLst/>
                        </a:rPr>
                        <a:t>配置管理员</a:t>
                      </a:r>
                      <a:endParaRPr lang="zh-CN" sz="800" kern="100" dirty="0">
                        <a:effectLst/>
                        <a:latin typeface="Times New Roman" panose="02020603050405020304" pitchFamily="18" charset="0"/>
                        <a:ea typeface="仿宋" panose="02010609060101010101" pitchFamily="49" charset="-122"/>
                        <a:cs typeface="Times New Roman" panose="02020603050405020304" pitchFamily="18" charset="0"/>
                      </a:endParaRPr>
                    </a:p>
                  </a:txBody>
                  <a:tcPr marL="38163" marR="38163" marT="0" marB="0"/>
                </a:tc>
                <a:extLst>
                  <a:ext uri="{0D108BD9-81ED-4DB2-BD59-A6C34878D82A}">
                    <a16:rowId xmlns:a16="http://schemas.microsoft.com/office/drawing/2014/main" val="3267839273"/>
                  </a:ext>
                </a:extLst>
              </a:tr>
            </a:tbl>
          </a:graphicData>
        </a:graphic>
      </p:graphicFrame>
    </p:spTree>
    <p:extLst>
      <p:ext uri="{BB962C8B-B14F-4D97-AF65-F5344CB8AC3E}">
        <p14:creationId xmlns:p14="http://schemas.microsoft.com/office/powerpoint/2010/main" val="574134109"/>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252520" cy="5143500"/>
          </a:xfrm>
          <a:prstGeom prst="rect">
            <a:avLst/>
          </a:prstGeom>
        </p:spPr>
      </p:pic>
      <p:sp>
        <p:nvSpPr>
          <p:cNvPr id="12" name="矩形 5"/>
          <p:cNvSpPr/>
          <p:nvPr/>
        </p:nvSpPr>
        <p:spPr>
          <a:xfrm>
            <a:off x="784" y="2211710"/>
            <a:ext cx="9251736" cy="2931790"/>
          </a:xfrm>
          <a:custGeom>
            <a:avLst/>
            <a:gdLst/>
            <a:ahLst/>
            <a:cxnLst/>
            <a:rect l="l" t="t" r="r" b="b"/>
            <a:pathLst>
              <a:path w="9144000" h="2931790">
                <a:moveTo>
                  <a:pt x="0" y="0"/>
                </a:moveTo>
                <a:lnTo>
                  <a:pt x="3824456" y="0"/>
                </a:lnTo>
                <a:cubicBezTo>
                  <a:pt x="3824456" y="26976"/>
                  <a:pt x="3831542" y="51749"/>
                  <a:pt x="3844079" y="73220"/>
                </a:cubicBezTo>
                <a:lnTo>
                  <a:pt x="4145508" y="600620"/>
                </a:lnTo>
                <a:cubicBezTo>
                  <a:pt x="4157500" y="622091"/>
                  <a:pt x="4175488" y="640258"/>
                  <a:pt x="4197836" y="653470"/>
                </a:cubicBezTo>
                <a:cubicBezTo>
                  <a:pt x="4220185" y="666683"/>
                  <a:pt x="4245258" y="672739"/>
                  <a:pt x="4269242" y="672739"/>
                </a:cubicBezTo>
                <a:lnTo>
                  <a:pt x="4869920" y="672739"/>
                </a:lnTo>
                <a:cubicBezTo>
                  <a:pt x="4895539" y="673289"/>
                  <a:pt x="4921158" y="667233"/>
                  <a:pt x="4944596" y="653470"/>
                </a:cubicBezTo>
                <a:cubicBezTo>
                  <a:pt x="4966945" y="640258"/>
                  <a:pt x="4984387" y="622091"/>
                  <a:pt x="4996924" y="601171"/>
                </a:cubicBezTo>
                <a:lnTo>
                  <a:pt x="5296718" y="75972"/>
                </a:lnTo>
                <a:cubicBezTo>
                  <a:pt x="5310345" y="53951"/>
                  <a:pt x="5317976" y="28077"/>
                  <a:pt x="5317976" y="0"/>
                </a:cubicBezTo>
                <a:lnTo>
                  <a:pt x="9144000" y="0"/>
                </a:lnTo>
                <a:lnTo>
                  <a:pt x="9144000" y="2931790"/>
                </a:lnTo>
                <a:lnTo>
                  <a:pt x="0" y="2931790"/>
                </a:lnTo>
                <a:close/>
              </a:path>
            </a:pathLst>
          </a:custGeom>
          <a:solidFill>
            <a:schemeClr val="accent1">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9"/>
          <p:cNvSpPr txBox="1"/>
          <p:nvPr/>
        </p:nvSpPr>
        <p:spPr>
          <a:xfrm>
            <a:off x="2851151" y="2944120"/>
            <a:ext cx="3441700" cy="623248"/>
          </a:xfrm>
          <a:prstGeom prst="rect">
            <a:avLst/>
          </a:prstGeom>
          <a:noFill/>
        </p:spPr>
        <p:txBody>
          <a:bodyPr wrap="square" lIns="68580" tIns="34290" rIns="68580" bIns="34290" rtlCol="0">
            <a:spAutoFit/>
          </a:bodyPr>
          <a:lstStyle/>
          <a:p>
            <a:pPr marL="0" lvl="1" algn="ctr"/>
            <a:r>
              <a:rPr lang="zh-CN" altLang="en-US" sz="3600" b="1" spc="300" dirty="0">
                <a:solidFill>
                  <a:schemeClr val="bg1"/>
                </a:solidFill>
                <a:latin typeface="微软雅黑" pitchFamily="34" charset="-122"/>
                <a:ea typeface="微软雅黑" pitchFamily="34" charset="-122"/>
              </a:rPr>
              <a:t>功能需求</a:t>
            </a:r>
          </a:p>
        </p:txBody>
      </p:sp>
      <p:sp>
        <p:nvSpPr>
          <p:cNvPr id="21" name="Freeform 5"/>
          <p:cNvSpPr>
            <a:spLocks/>
          </p:cNvSpPr>
          <p:nvPr/>
        </p:nvSpPr>
        <p:spPr bwMode="auto">
          <a:xfrm>
            <a:off x="3950960" y="1607124"/>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accent6"/>
          </a:solidFill>
          <a:ln w="952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8" name="KSO_Shape"/>
          <p:cNvSpPr>
            <a:spLocks noChangeAspect="1"/>
          </p:cNvSpPr>
          <p:nvPr/>
        </p:nvSpPr>
        <p:spPr bwMode="auto">
          <a:xfrm>
            <a:off x="4253880" y="1930393"/>
            <a:ext cx="725605" cy="617971"/>
          </a:xfrm>
          <a:custGeom>
            <a:avLst/>
            <a:gdLst>
              <a:gd name="T0" fmla="*/ 432030 w 2125663"/>
              <a:gd name="T1" fmla="*/ 1344893 h 1811338"/>
              <a:gd name="T2" fmla="*/ 462740 w 2125663"/>
              <a:gd name="T3" fmla="*/ 1477960 h 1811338"/>
              <a:gd name="T4" fmla="*/ 513638 w 2125663"/>
              <a:gd name="T5" fmla="*/ 1557743 h 1811338"/>
              <a:gd name="T6" fmla="*/ 516481 w 2125663"/>
              <a:gd name="T7" fmla="*/ 1336346 h 1811338"/>
              <a:gd name="T8" fmla="*/ 503401 w 2125663"/>
              <a:gd name="T9" fmla="*/ 1310416 h 1811338"/>
              <a:gd name="T10" fmla="*/ 515913 w 2125663"/>
              <a:gd name="T11" fmla="*/ 1250009 h 1811338"/>
              <a:gd name="T12" fmla="*/ 618846 w 2125663"/>
              <a:gd name="T13" fmla="*/ 1242885 h 1811338"/>
              <a:gd name="T14" fmla="*/ 643583 w 2125663"/>
              <a:gd name="T15" fmla="*/ 1263116 h 1811338"/>
              <a:gd name="T16" fmla="*/ 642446 w 2125663"/>
              <a:gd name="T17" fmla="*/ 1324948 h 1811338"/>
              <a:gd name="T18" fmla="*/ 619414 w 2125663"/>
              <a:gd name="T19" fmla="*/ 1342899 h 1811338"/>
              <a:gd name="T20" fmla="*/ 664057 w 2125663"/>
              <a:gd name="T21" fmla="*/ 1524691 h 1811338"/>
              <a:gd name="T22" fmla="*/ 704434 w 2125663"/>
              <a:gd name="T23" fmla="*/ 1417553 h 1811338"/>
              <a:gd name="T24" fmla="*/ 725191 w 2125663"/>
              <a:gd name="T25" fmla="*/ 1259697 h 1811338"/>
              <a:gd name="T26" fmla="*/ 857412 w 2125663"/>
              <a:gd name="T27" fmla="*/ 1192451 h 1811338"/>
              <a:gd name="T28" fmla="*/ 923096 w 2125663"/>
              <a:gd name="T29" fmla="*/ 1212682 h 1811338"/>
              <a:gd name="T30" fmla="*/ 970013 w 2125663"/>
              <a:gd name="T31" fmla="*/ 1259697 h 1811338"/>
              <a:gd name="T32" fmla="*/ 990201 w 2125663"/>
              <a:gd name="T33" fmla="*/ 1325233 h 1811338"/>
              <a:gd name="T34" fmla="*/ 980818 w 2125663"/>
              <a:gd name="T35" fmla="*/ 1537228 h 1811338"/>
              <a:gd name="T36" fmla="*/ 935891 w 2125663"/>
              <a:gd name="T37" fmla="*/ 1570566 h 1811338"/>
              <a:gd name="T38" fmla="*/ 798837 w 2125663"/>
              <a:gd name="T39" fmla="*/ 1607608 h 1811338"/>
              <a:gd name="T40" fmla="*/ 617424 w 2125663"/>
              <a:gd name="T41" fmla="*/ 1622140 h 1811338"/>
              <a:gd name="T42" fmla="*/ 428049 w 2125663"/>
              <a:gd name="T43" fmla="*/ 1615872 h 1811338"/>
              <a:gd name="T44" fmla="*/ 264551 w 2125663"/>
              <a:gd name="T45" fmla="*/ 1588232 h 1811338"/>
              <a:gd name="T46" fmla="*/ 180669 w 2125663"/>
              <a:gd name="T47" fmla="*/ 1549481 h 1811338"/>
              <a:gd name="T48" fmla="*/ 159912 w 2125663"/>
              <a:gd name="T49" fmla="*/ 1517283 h 1811338"/>
              <a:gd name="T50" fmla="*/ 167873 w 2125663"/>
              <a:gd name="T51" fmla="*/ 1284201 h 1811338"/>
              <a:gd name="T52" fmla="*/ 205123 w 2125663"/>
              <a:gd name="T53" fmla="*/ 1228638 h 1811338"/>
              <a:gd name="T54" fmla="*/ 264266 w 2125663"/>
              <a:gd name="T55" fmla="*/ 1196440 h 1811338"/>
              <a:gd name="T56" fmla="*/ 421225 w 2125663"/>
              <a:gd name="T57" fmla="*/ 1183048 h 1811338"/>
              <a:gd name="T58" fmla="*/ 433514 w 2125663"/>
              <a:gd name="T59" fmla="*/ 761303 h 1811338"/>
              <a:gd name="T60" fmla="*/ 391450 w 2125663"/>
              <a:gd name="T61" fmla="*/ 813630 h 1811338"/>
              <a:gd name="T62" fmla="*/ 379229 w 2125663"/>
              <a:gd name="T63" fmla="*/ 902075 h 1811338"/>
              <a:gd name="T64" fmla="*/ 414756 w 2125663"/>
              <a:gd name="T65" fmla="*/ 1016114 h 1811338"/>
              <a:gd name="T66" fmla="*/ 487516 w 2125663"/>
              <a:gd name="T67" fmla="*/ 1099439 h 1811338"/>
              <a:gd name="T68" fmla="*/ 567666 w 2125663"/>
              <a:gd name="T69" fmla="*/ 1135272 h 1811338"/>
              <a:gd name="T70" fmla="*/ 645542 w 2125663"/>
              <a:gd name="T71" fmla="*/ 1111099 h 1811338"/>
              <a:gd name="T72" fmla="*/ 722282 w 2125663"/>
              <a:gd name="T73" fmla="*/ 1035452 h 1811338"/>
              <a:gd name="T74" fmla="*/ 767757 w 2125663"/>
              <a:gd name="T75" fmla="*/ 926248 h 1811338"/>
              <a:gd name="T76" fmla="*/ 666290 w 2125663"/>
              <a:gd name="T77" fmla="*/ 863967 h 1811338"/>
              <a:gd name="T78" fmla="*/ 546918 w 2125663"/>
              <a:gd name="T79" fmla="*/ 832116 h 1811338"/>
              <a:gd name="T80" fmla="*/ 484389 w 2125663"/>
              <a:gd name="T81" fmla="*/ 790595 h 1811338"/>
              <a:gd name="T82" fmla="*/ 452273 w 2125663"/>
              <a:gd name="T83" fmla="*/ 760734 h 1811338"/>
              <a:gd name="T84" fmla="*/ 568234 w 2125663"/>
              <a:gd name="T85" fmla="*/ 587258 h 1811338"/>
              <a:gd name="T86" fmla="*/ 631616 w 2125663"/>
              <a:gd name="T87" fmla="*/ 594937 h 1811338"/>
              <a:gd name="T88" fmla="*/ 705513 w 2125663"/>
              <a:gd name="T89" fmla="*/ 631054 h 1811338"/>
              <a:gd name="T90" fmla="*/ 790210 w 2125663"/>
              <a:gd name="T91" fmla="*/ 732864 h 1811338"/>
              <a:gd name="T92" fmla="*/ 826306 w 2125663"/>
              <a:gd name="T93" fmla="*/ 873920 h 1811338"/>
              <a:gd name="T94" fmla="*/ 818064 w 2125663"/>
              <a:gd name="T95" fmla="*/ 959237 h 1811338"/>
              <a:gd name="T96" fmla="*/ 780831 w 2125663"/>
              <a:gd name="T97" fmla="*/ 1048534 h 1811338"/>
              <a:gd name="T98" fmla="*/ 687607 w 2125663"/>
              <a:gd name="T99" fmla="*/ 1148922 h 1811338"/>
              <a:gd name="T100" fmla="*/ 588983 w 2125663"/>
              <a:gd name="T101" fmla="*/ 1190727 h 1811338"/>
              <a:gd name="T102" fmla="*/ 525033 w 2125663"/>
              <a:gd name="T103" fmla="*/ 1182480 h 1811338"/>
              <a:gd name="T104" fmla="*/ 421293 w 2125663"/>
              <a:gd name="T105" fmla="*/ 1115081 h 1811338"/>
              <a:gd name="T106" fmla="*/ 345406 w 2125663"/>
              <a:gd name="T107" fmla="*/ 1002463 h 1811338"/>
              <a:gd name="T108" fmla="*/ 325511 w 2125663"/>
              <a:gd name="T109" fmla="*/ 929092 h 1811338"/>
              <a:gd name="T110" fmla="*/ 330627 w 2125663"/>
              <a:gd name="T111" fmla="*/ 813915 h 1811338"/>
              <a:gd name="T112" fmla="*/ 388324 w 2125663"/>
              <a:gd name="T113" fmla="*/ 686510 h 1811338"/>
              <a:gd name="T114" fmla="*/ 482400 w 2125663"/>
              <a:gd name="T115" fmla="*/ 608303 h 1811338"/>
              <a:gd name="T116" fmla="*/ 542939 w 2125663"/>
              <a:gd name="T117" fmla="*/ 589534 h 1811338"/>
              <a:gd name="T118" fmla="*/ 0 w 2125663"/>
              <a:gd name="T119" fmla="*/ 0 h 1811338"/>
              <a:gd name="T120" fmla="*/ 174993 w 2125663"/>
              <a:gd name="T121" fmla="*/ 1118883 h 181133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125663" h="1811338">
                <a:moveTo>
                  <a:pt x="470017" y="1320800"/>
                </a:moveTo>
                <a:lnTo>
                  <a:pt x="470335" y="1343069"/>
                </a:lnTo>
                <a:lnTo>
                  <a:pt x="471286" y="1364382"/>
                </a:lnTo>
                <a:lnTo>
                  <a:pt x="472238" y="1385696"/>
                </a:lnTo>
                <a:lnTo>
                  <a:pt x="473190" y="1406374"/>
                </a:lnTo>
                <a:lnTo>
                  <a:pt x="474459" y="1426415"/>
                </a:lnTo>
                <a:lnTo>
                  <a:pt x="476363" y="1446139"/>
                </a:lnTo>
                <a:lnTo>
                  <a:pt x="478267" y="1464908"/>
                </a:lnTo>
                <a:lnTo>
                  <a:pt x="480170" y="1483677"/>
                </a:lnTo>
                <a:lnTo>
                  <a:pt x="482074" y="1501491"/>
                </a:lnTo>
                <a:lnTo>
                  <a:pt x="484612" y="1518988"/>
                </a:lnTo>
                <a:lnTo>
                  <a:pt x="487468" y="1535530"/>
                </a:lnTo>
                <a:lnTo>
                  <a:pt x="490323" y="1552072"/>
                </a:lnTo>
                <a:lnTo>
                  <a:pt x="493179" y="1567660"/>
                </a:lnTo>
                <a:lnTo>
                  <a:pt x="496352" y="1582611"/>
                </a:lnTo>
                <a:lnTo>
                  <a:pt x="500159" y="1597563"/>
                </a:lnTo>
                <a:lnTo>
                  <a:pt x="503649" y="1611560"/>
                </a:lnTo>
                <a:lnTo>
                  <a:pt x="507774" y="1624921"/>
                </a:lnTo>
                <a:lnTo>
                  <a:pt x="511899" y="1637646"/>
                </a:lnTo>
                <a:lnTo>
                  <a:pt x="516341" y="1650052"/>
                </a:lnTo>
                <a:lnTo>
                  <a:pt x="520783" y="1661505"/>
                </a:lnTo>
                <a:lnTo>
                  <a:pt x="525859" y="1672639"/>
                </a:lnTo>
                <a:lnTo>
                  <a:pt x="530936" y="1683137"/>
                </a:lnTo>
                <a:lnTo>
                  <a:pt x="536329" y="1692998"/>
                </a:lnTo>
                <a:lnTo>
                  <a:pt x="541723" y="1702224"/>
                </a:lnTo>
                <a:lnTo>
                  <a:pt x="547752" y="1710813"/>
                </a:lnTo>
                <a:lnTo>
                  <a:pt x="553463" y="1718766"/>
                </a:lnTo>
                <a:lnTo>
                  <a:pt x="559808" y="1726083"/>
                </a:lnTo>
                <a:lnTo>
                  <a:pt x="566154" y="1732763"/>
                </a:lnTo>
                <a:lnTo>
                  <a:pt x="573134" y="1739125"/>
                </a:lnTo>
                <a:lnTo>
                  <a:pt x="580114" y="1744215"/>
                </a:lnTo>
                <a:lnTo>
                  <a:pt x="587412" y="1749305"/>
                </a:lnTo>
                <a:lnTo>
                  <a:pt x="594709" y="1753123"/>
                </a:lnTo>
                <a:lnTo>
                  <a:pt x="594709" y="1499901"/>
                </a:lnTo>
                <a:lnTo>
                  <a:pt x="591537" y="1499264"/>
                </a:lnTo>
                <a:lnTo>
                  <a:pt x="588047" y="1498310"/>
                </a:lnTo>
                <a:lnTo>
                  <a:pt x="584874" y="1497038"/>
                </a:lnTo>
                <a:lnTo>
                  <a:pt x="582018" y="1495765"/>
                </a:lnTo>
                <a:lnTo>
                  <a:pt x="579163" y="1494175"/>
                </a:lnTo>
                <a:lnTo>
                  <a:pt x="576307" y="1491948"/>
                </a:lnTo>
                <a:lnTo>
                  <a:pt x="573769" y="1489721"/>
                </a:lnTo>
                <a:lnTo>
                  <a:pt x="571548" y="1487494"/>
                </a:lnTo>
                <a:lnTo>
                  <a:pt x="569327" y="1484949"/>
                </a:lnTo>
                <a:lnTo>
                  <a:pt x="567106" y="1482404"/>
                </a:lnTo>
                <a:lnTo>
                  <a:pt x="565519" y="1479223"/>
                </a:lnTo>
                <a:lnTo>
                  <a:pt x="564250" y="1476360"/>
                </a:lnTo>
                <a:lnTo>
                  <a:pt x="563298" y="1473179"/>
                </a:lnTo>
                <a:lnTo>
                  <a:pt x="562347" y="1469998"/>
                </a:lnTo>
                <a:lnTo>
                  <a:pt x="562029" y="1466180"/>
                </a:lnTo>
                <a:lnTo>
                  <a:pt x="561712" y="1462999"/>
                </a:lnTo>
                <a:lnTo>
                  <a:pt x="561712" y="1425143"/>
                </a:lnTo>
                <a:lnTo>
                  <a:pt x="562029" y="1421007"/>
                </a:lnTo>
                <a:lnTo>
                  <a:pt x="562664" y="1417508"/>
                </a:lnTo>
                <a:lnTo>
                  <a:pt x="563616" y="1414009"/>
                </a:lnTo>
                <a:lnTo>
                  <a:pt x="564885" y="1410191"/>
                </a:lnTo>
                <a:lnTo>
                  <a:pt x="566154" y="1407010"/>
                </a:lnTo>
                <a:lnTo>
                  <a:pt x="568375" y="1403829"/>
                </a:lnTo>
                <a:lnTo>
                  <a:pt x="570596" y="1400966"/>
                </a:lnTo>
                <a:lnTo>
                  <a:pt x="572817" y="1398103"/>
                </a:lnTo>
                <a:lnTo>
                  <a:pt x="575673" y="1395558"/>
                </a:lnTo>
                <a:lnTo>
                  <a:pt x="578528" y="1393649"/>
                </a:lnTo>
                <a:lnTo>
                  <a:pt x="581701" y="1391741"/>
                </a:lnTo>
                <a:lnTo>
                  <a:pt x="584874" y="1390150"/>
                </a:lnTo>
                <a:lnTo>
                  <a:pt x="588364" y="1388878"/>
                </a:lnTo>
                <a:lnTo>
                  <a:pt x="592171" y="1387605"/>
                </a:lnTo>
                <a:lnTo>
                  <a:pt x="595979" y="1386969"/>
                </a:lnTo>
                <a:lnTo>
                  <a:pt x="599786" y="1386969"/>
                </a:lnTo>
                <a:lnTo>
                  <a:pt x="682597" y="1386969"/>
                </a:lnTo>
                <a:lnTo>
                  <a:pt x="686721" y="1386969"/>
                </a:lnTo>
                <a:lnTo>
                  <a:pt x="690529" y="1387605"/>
                </a:lnTo>
                <a:lnTo>
                  <a:pt x="694019" y="1388878"/>
                </a:lnTo>
                <a:lnTo>
                  <a:pt x="697826" y="1390150"/>
                </a:lnTo>
                <a:lnTo>
                  <a:pt x="700999" y="1391741"/>
                </a:lnTo>
                <a:lnTo>
                  <a:pt x="704172" y="1393649"/>
                </a:lnTo>
                <a:lnTo>
                  <a:pt x="707345" y="1395558"/>
                </a:lnTo>
                <a:lnTo>
                  <a:pt x="709883" y="1398103"/>
                </a:lnTo>
                <a:lnTo>
                  <a:pt x="712104" y="1400966"/>
                </a:lnTo>
                <a:lnTo>
                  <a:pt x="714325" y="1403829"/>
                </a:lnTo>
                <a:lnTo>
                  <a:pt x="716229" y="1407010"/>
                </a:lnTo>
                <a:lnTo>
                  <a:pt x="718132" y="1410191"/>
                </a:lnTo>
                <a:lnTo>
                  <a:pt x="719402" y="1414009"/>
                </a:lnTo>
                <a:lnTo>
                  <a:pt x="720353" y="1417508"/>
                </a:lnTo>
                <a:lnTo>
                  <a:pt x="720671" y="1421007"/>
                </a:lnTo>
                <a:lnTo>
                  <a:pt x="720988" y="1425143"/>
                </a:lnTo>
                <a:lnTo>
                  <a:pt x="720988" y="1462999"/>
                </a:lnTo>
                <a:lnTo>
                  <a:pt x="720988" y="1466180"/>
                </a:lnTo>
                <a:lnTo>
                  <a:pt x="720353" y="1469998"/>
                </a:lnTo>
                <a:lnTo>
                  <a:pt x="719719" y="1473179"/>
                </a:lnTo>
                <a:lnTo>
                  <a:pt x="718450" y="1476360"/>
                </a:lnTo>
                <a:lnTo>
                  <a:pt x="716863" y="1479223"/>
                </a:lnTo>
                <a:lnTo>
                  <a:pt x="715277" y="1482404"/>
                </a:lnTo>
                <a:lnTo>
                  <a:pt x="713373" y="1484949"/>
                </a:lnTo>
                <a:lnTo>
                  <a:pt x="711469" y="1487494"/>
                </a:lnTo>
                <a:lnTo>
                  <a:pt x="708931" y="1489721"/>
                </a:lnTo>
                <a:lnTo>
                  <a:pt x="706710" y="1491948"/>
                </a:lnTo>
                <a:lnTo>
                  <a:pt x="703537" y="1494175"/>
                </a:lnTo>
                <a:lnTo>
                  <a:pt x="700682" y="1495765"/>
                </a:lnTo>
                <a:lnTo>
                  <a:pt x="697826" y="1497038"/>
                </a:lnTo>
                <a:lnTo>
                  <a:pt x="694653" y="1498310"/>
                </a:lnTo>
                <a:lnTo>
                  <a:pt x="691163" y="1499264"/>
                </a:lnTo>
                <a:lnTo>
                  <a:pt x="687991" y="1499901"/>
                </a:lnTo>
                <a:lnTo>
                  <a:pt x="687991" y="1753123"/>
                </a:lnTo>
                <a:lnTo>
                  <a:pt x="695605" y="1749305"/>
                </a:lnTo>
                <a:lnTo>
                  <a:pt x="702586" y="1744215"/>
                </a:lnTo>
                <a:lnTo>
                  <a:pt x="709566" y="1739125"/>
                </a:lnTo>
                <a:lnTo>
                  <a:pt x="716229" y="1732763"/>
                </a:lnTo>
                <a:lnTo>
                  <a:pt x="722892" y="1726083"/>
                </a:lnTo>
                <a:lnTo>
                  <a:pt x="729237" y="1718766"/>
                </a:lnTo>
                <a:lnTo>
                  <a:pt x="734948" y="1710813"/>
                </a:lnTo>
                <a:lnTo>
                  <a:pt x="740977" y="1702224"/>
                </a:lnTo>
                <a:lnTo>
                  <a:pt x="746371" y="1692998"/>
                </a:lnTo>
                <a:lnTo>
                  <a:pt x="751447" y="1683137"/>
                </a:lnTo>
                <a:lnTo>
                  <a:pt x="756841" y="1672639"/>
                </a:lnTo>
                <a:lnTo>
                  <a:pt x="761600" y="1661505"/>
                </a:lnTo>
                <a:lnTo>
                  <a:pt x="766359" y="1650052"/>
                </a:lnTo>
                <a:lnTo>
                  <a:pt x="770801" y="1637646"/>
                </a:lnTo>
                <a:lnTo>
                  <a:pt x="774926" y="1624921"/>
                </a:lnTo>
                <a:lnTo>
                  <a:pt x="779051" y="1611560"/>
                </a:lnTo>
                <a:lnTo>
                  <a:pt x="782541" y="1597563"/>
                </a:lnTo>
                <a:lnTo>
                  <a:pt x="786031" y="1582611"/>
                </a:lnTo>
                <a:lnTo>
                  <a:pt x="789521" y="1567660"/>
                </a:lnTo>
                <a:lnTo>
                  <a:pt x="792377" y="1552072"/>
                </a:lnTo>
                <a:lnTo>
                  <a:pt x="795232" y="1535530"/>
                </a:lnTo>
                <a:lnTo>
                  <a:pt x="797770" y="1518988"/>
                </a:lnTo>
                <a:lnTo>
                  <a:pt x="800626" y="1501491"/>
                </a:lnTo>
                <a:lnTo>
                  <a:pt x="802530" y="1483677"/>
                </a:lnTo>
                <a:lnTo>
                  <a:pt x="804751" y="1464908"/>
                </a:lnTo>
                <a:lnTo>
                  <a:pt x="806337" y="1446139"/>
                </a:lnTo>
                <a:lnTo>
                  <a:pt x="807923" y="1426415"/>
                </a:lnTo>
                <a:lnTo>
                  <a:pt x="809193" y="1406374"/>
                </a:lnTo>
                <a:lnTo>
                  <a:pt x="810779" y="1385696"/>
                </a:lnTo>
                <a:lnTo>
                  <a:pt x="811731" y="1364382"/>
                </a:lnTo>
                <a:lnTo>
                  <a:pt x="812365" y="1343069"/>
                </a:lnTo>
                <a:lnTo>
                  <a:pt x="813000" y="1320800"/>
                </a:lnTo>
                <a:lnTo>
                  <a:pt x="840921" y="1322709"/>
                </a:lnTo>
                <a:lnTo>
                  <a:pt x="866621" y="1324300"/>
                </a:lnTo>
                <a:lnTo>
                  <a:pt x="909771" y="1327481"/>
                </a:lnTo>
                <a:lnTo>
                  <a:pt x="938644" y="1330026"/>
                </a:lnTo>
                <a:lnTo>
                  <a:pt x="948797" y="1330980"/>
                </a:lnTo>
                <a:lnTo>
                  <a:pt x="956729" y="1331298"/>
                </a:lnTo>
                <a:lnTo>
                  <a:pt x="964661" y="1331934"/>
                </a:lnTo>
                <a:lnTo>
                  <a:pt x="972593" y="1332889"/>
                </a:lnTo>
                <a:lnTo>
                  <a:pt x="980208" y="1334161"/>
                </a:lnTo>
                <a:lnTo>
                  <a:pt x="987823" y="1335752"/>
                </a:lnTo>
                <a:lnTo>
                  <a:pt x="995437" y="1337979"/>
                </a:lnTo>
                <a:lnTo>
                  <a:pt x="1002418" y="1340205"/>
                </a:lnTo>
                <a:lnTo>
                  <a:pt x="1009715" y="1343387"/>
                </a:lnTo>
                <a:lnTo>
                  <a:pt x="1016378" y="1346250"/>
                </a:lnTo>
                <a:lnTo>
                  <a:pt x="1023358" y="1349749"/>
                </a:lnTo>
                <a:lnTo>
                  <a:pt x="1030021" y="1353885"/>
                </a:lnTo>
                <a:lnTo>
                  <a:pt x="1036050" y="1357702"/>
                </a:lnTo>
                <a:lnTo>
                  <a:pt x="1042395" y="1361837"/>
                </a:lnTo>
                <a:lnTo>
                  <a:pt x="1048106" y="1366927"/>
                </a:lnTo>
                <a:lnTo>
                  <a:pt x="1053817" y="1371699"/>
                </a:lnTo>
                <a:lnTo>
                  <a:pt x="1059211" y="1377107"/>
                </a:lnTo>
                <a:lnTo>
                  <a:pt x="1064605" y="1382197"/>
                </a:lnTo>
                <a:lnTo>
                  <a:pt x="1069364" y="1388241"/>
                </a:lnTo>
                <a:lnTo>
                  <a:pt x="1073806" y="1393967"/>
                </a:lnTo>
                <a:lnTo>
                  <a:pt x="1078248" y="1400012"/>
                </a:lnTo>
                <a:lnTo>
                  <a:pt x="1082373" y="1406374"/>
                </a:lnTo>
                <a:lnTo>
                  <a:pt x="1085863" y="1413054"/>
                </a:lnTo>
                <a:lnTo>
                  <a:pt x="1089670" y="1419735"/>
                </a:lnTo>
                <a:lnTo>
                  <a:pt x="1092843" y="1426734"/>
                </a:lnTo>
                <a:lnTo>
                  <a:pt x="1095381" y="1433732"/>
                </a:lnTo>
                <a:lnTo>
                  <a:pt x="1097920" y="1441049"/>
                </a:lnTo>
                <a:lnTo>
                  <a:pt x="1100141" y="1448684"/>
                </a:lnTo>
                <a:lnTo>
                  <a:pt x="1101727" y="1456000"/>
                </a:lnTo>
                <a:lnTo>
                  <a:pt x="1103314" y="1463635"/>
                </a:lnTo>
                <a:lnTo>
                  <a:pt x="1104265" y="1471588"/>
                </a:lnTo>
                <a:lnTo>
                  <a:pt x="1104900" y="1479541"/>
                </a:lnTo>
                <a:lnTo>
                  <a:pt x="1104900" y="1487494"/>
                </a:lnTo>
                <a:lnTo>
                  <a:pt x="1104900" y="1686000"/>
                </a:lnTo>
                <a:lnTo>
                  <a:pt x="1104900" y="1690135"/>
                </a:lnTo>
                <a:lnTo>
                  <a:pt x="1104265" y="1693953"/>
                </a:lnTo>
                <a:lnTo>
                  <a:pt x="1103631" y="1697770"/>
                </a:lnTo>
                <a:lnTo>
                  <a:pt x="1102362" y="1701906"/>
                </a:lnTo>
                <a:lnTo>
                  <a:pt x="1101093" y="1705405"/>
                </a:lnTo>
                <a:lnTo>
                  <a:pt x="1099189" y="1709222"/>
                </a:lnTo>
                <a:lnTo>
                  <a:pt x="1096968" y="1713040"/>
                </a:lnTo>
                <a:lnTo>
                  <a:pt x="1094430" y="1716221"/>
                </a:lnTo>
                <a:lnTo>
                  <a:pt x="1091891" y="1719720"/>
                </a:lnTo>
                <a:lnTo>
                  <a:pt x="1089036" y="1722901"/>
                </a:lnTo>
                <a:lnTo>
                  <a:pt x="1085546" y="1726719"/>
                </a:lnTo>
                <a:lnTo>
                  <a:pt x="1082056" y="1729900"/>
                </a:lnTo>
                <a:lnTo>
                  <a:pt x="1078248" y="1732763"/>
                </a:lnTo>
                <a:lnTo>
                  <a:pt x="1074124" y="1736262"/>
                </a:lnTo>
                <a:lnTo>
                  <a:pt x="1069682" y="1739125"/>
                </a:lnTo>
                <a:lnTo>
                  <a:pt x="1065240" y="1741989"/>
                </a:lnTo>
                <a:lnTo>
                  <a:pt x="1055404" y="1748033"/>
                </a:lnTo>
                <a:lnTo>
                  <a:pt x="1044299" y="1753441"/>
                </a:lnTo>
                <a:lnTo>
                  <a:pt x="1032560" y="1758531"/>
                </a:lnTo>
                <a:lnTo>
                  <a:pt x="1019868" y="1763939"/>
                </a:lnTo>
                <a:lnTo>
                  <a:pt x="1005908" y="1768392"/>
                </a:lnTo>
                <a:lnTo>
                  <a:pt x="991630" y="1773164"/>
                </a:lnTo>
                <a:lnTo>
                  <a:pt x="976718" y="1777300"/>
                </a:lnTo>
                <a:lnTo>
                  <a:pt x="960854" y="1781117"/>
                </a:lnTo>
                <a:lnTo>
                  <a:pt x="944038" y="1784934"/>
                </a:lnTo>
                <a:lnTo>
                  <a:pt x="927222" y="1788434"/>
                </a:lnTo>
                <a:lnTo>
                  <a:pt x="909454" y="1791615"/>
                </a:lnTo>
                <a:lnTo>
                  <a:pt x="891369" y="1794796"/>
                </a:lnTo>
                <a:lnTo>
                  <a:pt x="872332" y="1797341"/>
                </a:lnTo>
                <a:lnTo>
                  <a:pt x="853295" y="1799886"/>
                </a:lnTo>
                <a:lnTo>
                  <a:pt x="833941" y="1801795"/>
                </a:lnTo>
                <a:lnTo>
                  <a:pt x="813952" y="1804022"/>
                </a:lnTo>
                <a:lnTo>
                  <a:pt x="793328" y="1805930"/>
                </a:lnTo>
                <a:lnTo>
                  <a:pt x="773022" y="1807203"/>
                </a:lnTo>
                <a:lnTo>
                  <a:pt x="752399" y="1808475"/>
                </a:lnTo>
                <a:lnTo>
                  <a:pt x="731458" y="1809748"/>
                </a:lnTo>
                <a:lnTo>
                  <a:pt x="710200" y="1810384"/>
                </a:lnTo>
                <a:lnTo>
                  <a:pt x="688942" y="1811020"/>
                </a:lnTo>
                <a:lnTo>
                  <a:pt x="667684" y="1811338"/>
                </a:lnTo>
                <a:lnTo>
                  <a:pt x="646427" y="1811338"/>
                </a:lnTo>
                <a:lnTo>
                  <a:pt x="625486" y="1811338"/>
                </a:lnTo>
                <a:lnTo>
                  <a:pt x="603911" y="1811020"/>
                </a:lnTo>
                <a:lnTo>
                  <a:pt x="582653" y="1810384"/>
                </a:lnTo>
                <a:lnTo>
                  <a:pt x="561395" y="1809748"/>
                </a:lnTo>
                <a:lnTo>
                  <a:pt x="540137" y="1808475"/>
                </a:lnTo>
                <a:lnTo>
                  <a:pt x="518879" y="1807203"/>
                </a:lnTo>
                <a:lnTo>
                  <a:pt x="498573" y="1805930"/>
                </a:lnTo>
                <a:lnTo>
                  <a:pt x="477632" y="1804022"/>
                </a:lnTo>
                <a:lnTo>
                  <a:pt x="457326" y="1801795"/>
                </a:lnTo>
                <a:lnTo>
                  <a:pt x="437337" y="1799886"/>
                </a:lnTo>
                <a:lnTo>
                  <a:pt x="417983" y="1797341"/>
                </a:lnTo>
                <a:lnTo>
                  <a:pt x="398629" y="1794796"/>
                </a:lnTo>
                <a:lnTo>
                  <a:pt x="379909" y="1791615"/>
                </a:lnTo>
                <a:lnTo>
                  <a:pt x="361824" y="1788434"/>
                </a:lnTo>
                <a:lnTo>
                  <a:pt x="344056" y="1784934"/>
                </a:lnTo>
                <a:lnTo>
                  <a:pt x="327240" y="1781117"/>
                </a:lnTo>
                <a:lnTo>
                  <a:pt x="310741" y="1777300"/>
                </a:lnTo>
                <a:lnTo>
                  <a:pt x="295195" y="1773164"/>
                </a:lnTo>
                <a:lnTo>
                  <a:pt x="280600" y="1768392"/>
                </a:lnTo>
                <a:lnTo>
                  <a:pt x="266322" y="1763939"/>
                </a:lnTo>
                <a:lnTo>
                  <a:pt x="252996" y="1758531"/>
                </a:lnTo>
                <a:lnTo>
                  <a:pt x="240622" y="1753441"/>
                </a:lnTo>
                <a:lnTo>
                  <a:pt x="229517" y="1748033"/>
                </a:lnTo>
                <a:lnTo>
                  <a:pt x="219047" y="1741989"/>
                </a:lnTo>
                <a:lnTo>
                  <a:pt x="214288" y="1739125"/>
                </a:lnTo>
                <a:lnTo>
                  <a:pt x="209846" y="1736262"/>
                </a:lnTo>
                <a:lnTo>
                  <a:pt x="205404" y="1732763"/>
                </a:lnTo>
                <a:lnTo>
                  <a:pt x="201596" y="1729900"/>
                </a:lnTo>
                <a:lnTo>
                  <a:pt x="198106" y="1726719"/>
                </a:lnTo>
                <a:lnTo>
                  <a:pt x="194299" y="1722901"/>
                </a:lnTo>
                <a:lnTo>
                  <a:pt x="191443" y="1719720"/>
                </a:lnTo>
                <a:lnTo>
                  <a:pt x="188588" y="1716221"/>
                </a:lnTo>
                <a:lnTo>
                  <a:pt x="186367" y="1713040"/>
                </a:lnTo>
                <a:lnTo>
                  <a:pt x="183828" y="1709222"/>
                </a:lnTo>
                <a:lnTo>
                  <a:pt x="181925" y="1705405"/>
                </a:lnTo>
                <a:lnTo>
                  <a:pt x="180338" y="1701906"/>
                </a:lnTo>
                <a:lnTo>
                  <a:pt x="179386" y="1697770"/>
                </a:lnTo>
                <a:lnTo>
                  <a:pt x="178435" y="1693953"/>
                </a:lnTo>
                <a:lnTo>
                  <a:pt x="177800" y="1690135"/>
                </a:lnTo>
                <a:lnTo>
                  <a:pt x="177800" y="1686000"/>
                </a:lnTo>
                <a:lnTo>
                  <a:pt x="177800" y="1487494"/>
                </a:lnTo>
                <a:lnTo>
                  <a:pt x="178117" y="1479541"/>
                </a:lnTo>
                <a:lnTo>
                  <a:pt x="178435" y="1471588"/>
                </a:lnTo>
                <a:lnTo>
                  <a:pt x="179386" y="1463635"/>
                </a:lnTo>
                <a:lnTo>
                  <a:pt x="180973" y="1456000"/>
                </a:lnTo>
                <a:lnTo>
                  <a:pt x="182559" y="1448684"/>
                </a:lnTo>
                <a:lnTo>
                  <a:pt x="184463" y="1441049"/>
                </a:lnTo>
                <a:lnTo>
                  <a:pt x="187318" y="1433732"/>
                </a:lnTo>
                <a:lnTo>
                  <a:pt x="190174" y="1426734"/>
                </a:lnTo>
                <a:lnTo>
                  <a:pt x="193030" y="1419735"/>
                </a:lnTo>
                <a:lnTo>
                  <a:pt x="196520" y="1413054"/>
                </a:lnTo>
                <a:lnTo>
                  <a:pt x="200327" y="1406374"/>
                </a:lnTo>
                <a:lnTo>
                  <a:pt x="204452" y="1400012"/>
                </a:lnTo>
                <a:lnTo>
                  <a:pt x="208576" y="1393967"/>
                </a:lnTo>
                <a:lnTo>
                  <a:pt x="213336" y="1388241"/>
                </a:lnTo>
                <a:lnTo>
                  <a:pt x="218095" y="1382197"/>
                </a:lnTo>
                <a:lnTo>
                  <a:pt x="223489" y="1377107"/>
                </a:lnTo>
                <a:lnTo>
                  <a:pt x="228883" y="1371699"/>
                </a:lnTo>
                <a:lnTo>
                  <a:pt x="234594" y="1366927"/>
                </a:lnTo>
                <a:lnTo>
                  <a:pt x="240305" y="1361837"/>
                </a:lnTo>
                <a:lnTo>
                  <a:pt x="246650" y="1357702"/>
                </a:lnTo>
                <a:lnTo>
                  <a:pt x="252679" y="1353885"/>
                </a:lnTo>
                <a:lnTo>
                  <a:pt x="259659" y="1349749"/>
                </a:lnTo>
                <a:lnTo>
                  <a:pt x="266005" y="1346250"/>
                </a:lnTo>
                <a:lnTo>
                  <a:pt x="272985" y="1343387"/>
                </a:lnTo>
                <a:lnTo>
                  <a:pt x="280282" y="1340205"/>
                </a:lnTo>
                <a:lnTo>
                  <a:pt x="287263" y="1337979"/>
                </a:lnTo>
                <a:lnTo>
                  <a:pt x="294877" y="1335752"/>
                </a:lnTo>
                <a:lnTo>
                  <a:pt x="302492" y="1334161"/>
                </a:lnTo>
                <a:lnTo>
                  <a:pt x="310107" y="1332889"/>
                </a:lnTo>
                <a:lnTo>
                  <a:pt x="318039" y="1331934"/>
                </a:lnTo>
                <a:lnTo>
                  <a:pt x="325971" y="1331298"/>
                </a:lnTo>
                <a:lnTo>
                  <a:pt x="333903" y="1330980"/>
                </a:lnTo>
                <a:lnTo>
                  <a:pt x="344056" y="1330026"/>
                </a:lnTo>
                <a:lnTo>
                  <a:pt x="372929" y="1327481"/>
                </a:lnTo>
                <a:lnTo>
                  <a:pt x="415762" y="1324300"/>
                </a:lnTo>
                <a:lnTo>
                  <a:pt x="441779" y="1322709"/>
                </a:lnTo>
                <a:lnTo>
                  <a:pt x="470017" y="1320800"/>
                </a:lnTo>
                <a:close/>
                <a:moveTo>
                  <a:pt x="1004887" y="995363"/>
                </a:moveTo>
                <a:lnTo>
                  <a:pt x="1176337" y="995363"/>
                </a:lnTo>
                <a:lnTo>
                  <a:pt x="1176337" y="1265238"/>
                </a:lnTo>
                <a:lnTo>
                  <a:pt x="1004887" y="1265238"/>
                </a:lnTo>
                <a:lnTo>
                  <a:pt x="1004887" y="995363"/>
                </a:lnTo>
                <a:close/>
                <a:moveTo>
                  <a:pt x="493561" y="847408"/>
                </a:moveTo>
                <a:lnTo>
                  <a:pt x="491024" y="847726"/>
                </a:lnTo>
                <a:lnTo>
                  <a:pt x="488804" y="848043"/>
                </a:lnTo>
                <a:lnTo>
                  <a:pt x="485950" y="848996"/>
                </a:lnTo>
                <a:lnTo>
                  <a:pt x="483730" y="849948"/>
                </a:lnTo>
                <a:lnTo>
                  <a:pt x="481510" y="851218"/>
                </a:lnTo>
                <a:lnTo>
                  <a:pt x="479290" y="852806"/>
                </a:lnTo>
                <a:lnTo>
                  <a:pt x="475167" y="856933"/>
                </a:lnTo>
                <a:lnTo>
                  <a:pt x="470727" y="861061"/>
                </a:lnTo>
                <a:lnTo>
                  <a:pt x="466604" y="865823"/>
                </a:lnTo>
                <a:lnTo>
                  <a:pt x="462482" y="871221"/>
                </a:lnTo>
                <a:lnTo>
                  <a:pt x="454553" y="882651"/>
                </a:lnTo>
                <a:lnTo>
                  <a:pt x="448527" y="890906"/>
                </a:lnTo>
                <a:lnTo>
                  <a:pt x="442819" y="899478"/>
                </a:lnTo>
                <a:lnTo>
                  <a:pt x="436793" y="908368"/>
                </a:lnTo>
                <a:lnTo>
                  <a:pt x="431402" y="917893"/>
                </a:lnTo>
                <a:lnTo>
                  <a:pt x="429499" y="926783"/>
                </a:lnTo>
                <a:lnTo>
                  <a:pt x="427596" y="935673"/>
                </a:lnTo>
                <a:lnTo>
                  <a:pt x="426010" y="945198"/>
                </a:lnTo>
                <a:lnTo>
                  <a:pt x="424742" y="954406"/>
                </a:lnTo>
                <a:lnTo>
                  <a:pt x="423790" y="963931"/>
                </a:lnTo>
                <a:lnTo>
                  <a:pt x="423156" y="973773"/>
                </a:lnTo>
                <a:lnTo>
                  <a:pt x="422839" y="982981"/>
                </a:lnTo>
                <a:lnTo>
                  <a:pt x="422839" y="992823"/>
                </a:lnTo>
                <a:lnTo>
                  <a:pt x="423156" y="1007111"/>
                </a:lnTo>
                <a:lnTo>
                  <a:pt x="424107" y="1020764"/>
                </a:lnTo>
                <a:lnTo>
                  <a:pt x="426010" y="1034099"/>
                </a:lnTo>
                <a:lnTo>
                  <a:pt x="428547" y="1047434"/>
                </a:lnTo>
                <a:lnTo>
                  <a:pt x="432036" y="1060769"/>
                </a:lnTo>
                <a:lnTo>
                  <a:pt x="435525" y="1073469"/>
                </a:lnTo>
                <a:lnTo>
                  <a:pt x="439965" y="1086169"/>
                </a:lnTo>
                <a:lnTo>
                  <a:pt x="445039" y="1098551"/>
                </a:lnTo>
                <a:lnTo>
                  <a:pt x="450430" y="1110934"/>
                </a:lnTo>
                <a:lnTo>
                  <a:pt x="456456" y="1122999"/>
                </a:lnTo>
                <a:lnTo>
                  <a:pt x="462799" y="1134429"/>
                </a:lnTo>
                <a:lnTo>
                  <a:pt x="469459" y="1145541"/>
                </a:lnTo>
                <a:lnTo>
                  <a:pt x="477070" y="1156019"/>
                </a:lnTo>
                <a:lnTo>
                  <a:pt x="484364" y="1166496"/>
                </a:lnTo>
                <a:lnTo>
                  <a:pt x="492293" y="1176656"/>
                </a:lnTo>
                <a:lnTo>
                  <a:pt x="500539" y="1186181"/>
                </a:lnTo>
                <a:lnTo>
                  <a:pt x="508784" y="1195389"/>
                </a:lnTo>
                <a:lnTo>
                  <a:pt x="517347" y="1204279"/>
                </a:lnTo>
                <a:lnTo>
                  <a:pt x="526227" y="1212216"/>
                </a:lnTo>
                <a:lnTo>
                  <a:pt x="535107" y="1220154"/>
                </a:lnTo>
                <a:lnTo>
                  <a:pt x="543987" y="1227456"/>
                </a:lnTo>
                <a:lnTo>
                  <a:pt x="553184" y="1234124"/>
                </a:lnTo>
                <a:lnTo>
                  <a:pt x="562381" y="1240474"/>
                </a:lnTo>
                <a:lnTo>
                  <a:pt x="571578" y="1245871"/>
                </a:lnTo>
                <a:lnTo>
                  <a:pt x="580775" y="1250951"/>
                </a:lnTo>
                <a:lnTo>
                  <a:pt x="589655" y="1255079"/>
                </a:lnTo>
                <a:lnTo>
                  <a:pt x="598853" y="1258889"/>
                </a:lnTo>
                <a:lnTo>
                  <a:pt x="607732" y="1262381"/>
                </a:lnTo>
                <a:lnTo>
                  <a:pt x="616612" y="1264604"/>
                </a:lnTo>
                <a:lnTo>
                  <a:pt x="624858" y="1266509"/>
                </a:lnTo>
                <a:lnTo>
                  <a:pt x="633421" y="1267461"/>
                </a:lnTo>
                <a:lnTo>
                  <a:pt x="641349" y="1267779"/>
                </a:lnTo>
                <a:lnTo>
                  <a:pt x="649595" y="1267461"/>
                </a:lnTo>
                <a:lnTo>
                  <a:pt x="657524" y="1266509"/>
                </a:lnTo>
                <a:lnTo>
                  <a:pt x="666404" y="1264604"/>
                </a:lnTo>
                <a:lnTo>
                  <a:pt x="674967" y="1262381"/>
                </a:lnTo>
                <a:lnTo>
                  <a:pt x="684164" y="1258889"/>
                </a:lnTo>
                <a:lnTo>
                  <a:pt x="692726" y="1255079"/>
                </a:lnTo>
                <a:lnTo>
                  <a:pt x="701924" y="1250951"/>
                </a:lnTo>
                <a:lnTo>
                  <a:pt x="711121" y="1245871"/>
                </a:lnTo>
                <a:lnTo>
                  <a:pt x="720318" y="1240474"/>
                </a:lnTo>
                <a:lnTo>
                  <a:pt x="729515" y="1234124"/>
                </a:lnTo>
                <a:lnTo>
                  <a:pt x="738395" y="1227456"/>
                </a:lnTo>
                <a:lnTo>
                  <a:pt x="747592" y="1220154"/>
                </a:lnTo>
                <a:lnTo>
                  <a:pt x="756472" y="1212216"/>
                </a:lnTo>
                <a:lnTo>
                  <a:pt x="765352" y="1204279"/>
                </a:lnTo>
                <a:lnTo>
                  <a:pt x="773915" y="1195389"/>
                </a:lnTo>
                <a:lnTo>
                  <a:pt x="782160" y="1186181"/>
                </a:lnTo>
                <a:lnTo>
                  <a:pt x="790406" y="1176656"/>
                </a:lnTo>
                <a:lnTo>
                  <a:pt x="798652" y="1166496"/>
                </a:lnTo>
                <a:lnTo>
                  <a:pt x="805946" y="1156019"/>
                </a:lnTo>
                <a:lnTo>
                  <a:pt x="813240" y="1145541"/>
                </a:lnTo>
                <a:lnTo>
                  <a:pt x="819900" y="1134429"/>
                </a:lnTo>
                <a:lnTo>
                  <a:pt x="826243" y="1122999"/>
                </a:lnTo>
                <a:lnTo>
                  <a:pt x="831952" y="1110934"/>
                </a:lnTo>
                <a:lnTo>
                  <a:pt x="837660" y="1098551"/>
                </a:lnTo>
                <a:lnTo>
                  <a:pt x="842417" y="1086169"/>
                </a:lnTo>
                <a:lnTo>
                  <a:pt x="847174" y="1073469"/>
                </a:lnTo>
                <a:lnTo>
                  <a:pt x="850980" y="1060769"/>
                </a:lnTo>
                <a:lnTo>
                  <a:pt x="853834" y="1047434"/>
                </a:lnTo>
                <a:lnTo>
                  <a:pt x="856689" y="1034099"/>
                </a:lnTo>
                <a:lnTo>
                  <a:pt x="858592" y="1020764"/>
                </a:lnTo>
                <a:lnTo>
                  <a:pt x="859543" y="1007111"/>
                </a:lnTo>
                <a:lnTo>
                  <a:pt x="860177" y="992823"/>
                </a:lnTo>
                <a:lnTo>
                  <a:pt x="859860" y="984886"/>
                </a:lnTo>
                <a:lnTo>
                  <a:pt x="859543" y="976313"/>
                </a:lnTo>
                <a:lnTo>
                  <a:pt x="837343" y="975361"/>
                </a:lnTo>
                <a:lnTo>
                  <a:pt x="814509" y="973773"/>
                </a:lnTo>
                <a:lnTo>
                  <a:pt x="791040" y="970916"/>
                </a:lnTo>
                <a:lnTo>
                  <a:pt x="767255" y="968058"/>
                </a:lnTo>
                <a:lnTo>
                  <a:pt x="743469" y="964566"/>
                </a:lnTo>
                <a:lnTo>
                  <a:pt x="719366" y="960438"/>
                </a:lnTo>
                <a:lnTo>
                  <a:pt x="695898" y="955041"/>
                </a:lnTo>
                <a:lnTo>
                  <a:pt x="684481" y="952501"/>
                </a:lnTo>
                <a:lnTo>
                  <a:pt x="673064" y="949643"/>
                </a:lnTo>
                <a:lnTo>
                  <a:pt x="661964" y="946468"/>
                </a:lnTo>
                <a:lnTo>
                  <a:pt x="651181" y="943293"/>
                </a:lnTo>
                <a:lnTo>
                  <a:pt x="640398" y="940118"/>
                </a:lnTo>
                <a:lnTo>
                  <a:pt x="629932" y="936308"/>
                </a:lnTo>
                <a:lnTo>
                  <a:pt x="620101" y="932816"/>
                </a:lnTo>
                <a:lnTo>
                  <a:pt x="610270" y="929006"/>
                </a:lnTo>
                <a:lnTo>
                  <a:pt x="601073" y="924878"/>
                </a:lnTo>
                <a:lnTo>
                  <a:pt x="592510" y="921068"/>
                </a:lnTo>
                <a:lnTo>
                  <a:pt x="583947" y="916941"/>
                </a:lnTo>
                <a:lnTo>
                  <a:pt x="576018" y="912178"/>
                </a:lnTo>
                <a:lnTo>
                  <a:pt x="568724" y="907733"/>
                </a:lnTo>
                <a:lnTo>
                  <a:pt x="561747" y="903288"/>
                </a:lnTo>
                <a:lnTo>
                  <a:pt x="555404" y="898208"/>
                </a:lnTo>
                <a:lnTo>
                  <a:pt x="550013" y="893128"/>
                </a:lnTo>
                <a:lnTo>
                  <a:pt x="544938" y="887731"/>
                </a:lnTo>
                <a:lnTo>
                  <a:pt x="540498" y="882651"/>
                </a:lnTo>
                <a:lnTo>
                  <a:pt x="536376" y="876936"/>
                </a:lnTo>
                <a:lnTo>
                  <a:pt x="532253" y="872173"/>
                </a:lnTo>
                <a:lnTo>
                  <a:pt x="528447" y="867728"/>
                </a:lnTo>
                <a:lnTo>
                  <a:pt x="524641" y="863601"/>
                </a:lnTo>
                <a:lnTo>
                  <a:pt x="520836" y="860426"/>
                </a:lnTo>
                <a:lnTo>
                  <a:pt x="517347" y="857251"/>
                </a:lnTo>
                <a:lnTo>
                  <a:pt x="514176" y="854393"/>
                </a:lnTo>
                <a:lnTo>
                  <a:pt x="511004" y="852488"/>
                </a:lnTo>
                <a:lnTo>
                  <a:pt x="507833" y="850583"/>
                </a:lnTo>
                <a:lnTo>
                  <a:pt x="504661" y="849313"/>
                </a:lnTo>
                <a:lnTo>
                  <a:pt x="501807" y="848361"/>
                </a:lnTo>
                <a:lnTo>
                  <a:pt x="499270" y="847726"/>
                </a:lnTo>
                <a:lnTo>
                  <a:pt x="496099" y="847408"/>
                </a:lnTo>
                <a:lnTo>
                  <a:pt x="493561" y="847408"/>
                </a:lnTo>
                <a:close/>
                <a:moveTo>
                  <a:pt x="1304925" y="828675"/>
                </a:moveTo>
                <a:lnTo>
                  <a:pt x="1476375" y="828675"/>
                </a:lnTo>
                <a:lnTo>
                  <a:pt x="1476375" y="1252538"/>
                </a:lnTo>
                <a:lnTo>
                  <a:pt x="1304925" y="1252538"/>
                </a:lnTo>
                <a:lnTo>
                  <a:pt x="1304925" y="828675"/>
                </a:lnTo>
                <a:close/>
                <a:moveTo>
                  <a:pt x="634055" y="655638"/>
                </a:moveTo>
                <a:lnTo>
                  <a:pt x="641349" y="655638"/>
                </a:lnTo>
                <a:lnTo>
                  <a:pt x="648644" y="655638"/>
                </a:lnTo>
                <a:lnTo>
                  <a:pt x="655938" y="655956"/>
                </a:lnTo>
                <a:lnTo>
                  <a:pt x="662915" y="656591"/>
                </a:lnTo>
                <a:lnTo>
                  <a:pt x="669892" y="657226"/>
                </a:lnTo>
                <a:lnTo>
                  <a:pt x="677187" y="658178"/>
                </a:lnTo>
                <a:lnTo>
                  <a:pt x="684164" y="659766"/>
                </a:lnTo>
                <a:lnTo>
                  <a:pt x="691141" y="661036"/>
                </a:lnTo>
                <a:lnTo>
                  <a:pt x="698118" y="662623"/>
                </a:lnTo>
                <a:lnTo>
                  <a:pt x="704778" y="664211"/>
                </a:lnTo>
                <a:lnTo>
                  <a:pt x="711438" y="666433"/>
                </a:lnTo>
                <a:lnTo>
                  <a:pt x="718415" y="668338"/>
                </a:lnTo>
                <a:lnTo>
                  <a:pt x="724758" y="670878"/>
                </a:lnTo>
                <a:lnTo>
                  <a:pt x="731418" y="673418"/>
                </a:lnTo>
                <a:lnTo>
                  <a:pt x="737761" y="676276"/>
                </a:lnTo>
                <a:lnTo>
                  <a:pt x="744421" y="679133"/>
                </a:lnTo>
                <a:lnTo>
                  <a:pt x="750446" y="682308"/>
                </a:lnTo>
                <a:lnTo>
                  <a:pt x="763132" y="688976"/>
                </a:lnTo>
                <a:lnTo>
                  <a:pt x="775500" y="696596"/>
                </a:lnTo>
                <a:lnTo>
                  <a:pt x="787235" y="704533"/>
                </a:lnTo>
                <a:lnTo>
                  <a:pt x="798652" y="713423"/>
                </a:lnTo>
                <a:lnTo>
                  <a:pt x="809435" y="722631"/>
                </a:lnTo>
                <a:lnTo>
                  <a:pt x="819900" y="732791"/>
                </a:lnTo>
                <a:lnTo>
                  <a:pt x="830049" y="743586"/>
                </a:lnTo>
                <a:lnTo>
                  <a:pt x="839880" y="754698"/>
                </a:lnTo>
                <a:lnTo>
                  <a:pt x="849394" y="766446"/>
                </a:lnTo>
                <a:lnTo>
                  <a:pt x="858274" y="778511"/>
                </a:lnTo>
                <a:lnTo>
                  <a:pt x="866520" y="791211"/>
                </a:lnTo>
                <a:lnTo>
                  <a:pt x="874449" y="804546"/>
                </a:lnTo>
                <a:lnTo>
                  <a:pt x="881743" y="818198"/>
                </a:lnTo>
                <a:lnTo>
                  <a:pt x="888403" y="832168"/>
                </a:lnTo>
                <a:lnTo>
                  <a:pt x="894746" y="847091"/>
                </a:lnTo>
                <a:lnTo>
                  <a:pt x="900137" y="861696"/>
                </a:lnTo>
                <a:lnTo>
                  <a:pt x="905529" y="876936"/>
                </a:lnTo>
                <a:lnTo>
                  <a:pt x="909651" y="892811"/>
                </a:lnTo>
                <a:lnTo>
                  <a:pt x="913457" y="908686"/>
                </a:lnTo>
                <a:lnTo>
                  <a:pt x="916946" y="924878"/>
                </a:lnTo>
                <a:lnTo>
                  <a:pt x="919166" y="941706"/>
                </a:lnTo>
                <a:lnTo>
                  <a:pt x="921068" y="958533"/>
                </a:lnTo>
                <a:lnTo>
                  <a:pt x="922020" y="975678"/>
                </a:lnTo>
                <a:lnTo>
                  <a:pt x="922337" y="992823"/>
                </a:lnTo>
                <a:lnTo>
                  <a:pt x="922337" y="1002031"/>
                </a:lnTo>
                <a:lnTo>
                  <a:pt x="922020" y="1010921"/>
                </a:lnTo>
                <a:lnTo>
                  <a:pt x="921386" y="1019811"/>
                </a:lnTo>
                <a:lnTo>
                  <a:pt x="920434" y="1028384"/>
                </a:lnTo>
                <a:lnTo>
                  <a:pt x="919483" y="1037274"/>
                </a:lnTo>
                <a:lnTo>
                  <a:pt x="918214" y="1045846"/>
                </a:lnTo>
                <a:lnTo>
                  <a:pt x="916628" y="1054419"/>
                </a:lnTo>
                <a:lnTo>
                  <a:pt x="915043" y="1062674"/>
                </a:lnTo>
                <a:lnTo>
                  <a:pt x="912823" y="1070929"/>
                </a:lnTo>
                <a:lnTo>
                  <a:pt x="910603" y="1079501"/>
                </a:lnTo>
                <a:lnTo>
                  <a:pt x="908383" y="1087756"/>
                </a:lnTo>
                <a:lnTo>
                  <a:pt x="906163" y="1095694"/>
                </a:lnTo>
                <a:lnTo>
                  <a:pt x="903309" y="1103631"/>
                </a:lnTo>
                <a:lnTo>
                  <a:pt x="900137" y="1111569"/>
                </a:lnTo>
                <a:lnTo>
                  <a:pt x="897283" y="1119189"/>
                </a:lnTo>
                <a:lnTo>
                  <a:pt x="894111" y="1126809"/>
                </a:lnTo>
                <a:lnTo>
                  <a:pt x="887134" y="1141731"/>
                </a:lnTo>
                <a:lnTo>
                  <a:pt x="879523" y="1156336"/>
                </a:lnTo>
                <a:lnTo>
                  <a:pt x="871277" y="1170624"/>
                </a:lnTo>
                <a:lnTo>
                  <a:pt x="862714" y="1184276"/>
                </a:lnTo>
                <a:lnTo>
                  <a:pt x="853517" y="1197611"/>
                </a:lnTo>
                <a:lnTo>
                  <a:pt x="843686" y="1209994"/>
                </a:lnTo>
                <a:lnTo>
                  <a:pt x="833854" y="1222376"/>
                </a:lnTo>
                <a:lnTo>
                  <a:pt x="823389" y="1233806"/>
                </a:lnTo>
                <a:lnTo>
                  <a:pt x="812606" y="1244919"/>
                </a:lnTo>
                <a:lnTo>
                  <a:pt x="801823" y="1255396"/>
                </a:lnTo>
                <a:lnTo>
                  <a:pt x="790406" y="1265239"/>
                </a:lnTo>
                <a:lnTo>
                  <a:pt x="778989" y="1274446"/>
                </a:lnTo>
                <a:lnTo>
                  <a:pt x="767255" y="1282701"/>
                </a:lnTo>
                <a:lnTo>
                  <a:pt x="755521" y="1290956"/>
                </a:lnTo>
                <a:lnTo>
                  <a:pt x="743786" y="1298259"/>
                </a:lnTo>
                <a:lnTo>
                  <a:pt x="732052" y="1304609"/>
                </a:lnTo>
                <a:lnTo>
                  <a:pt x="720318" y="1310641"/>
                </a:lnTo>
                <a:lnTo>
                  <a:pt x="708584" y="1315721"/>
                </a:lnTo>
                <a:lnTo>
                  <a:pt x="696849" y="1320166"/>
                </a:lnTo>
                <a:lnTo>
                  <a:pt x="685432" y="1323659"/>
                </a:lnTo>
                <a:lnTo>
                  <a:pt x="674015" y="1326516"/>
                </a:lnTo>
                <a:lnTo>
                  <a:pt x="662915" y="1328421"/>
                </a:lnTo>
                <a:lnTo>
                  <a:pt x="657207" y="1329374"/>
                </a:lnTo>
                <a:lnTo>
                  <a:pt x="652132" y="1329691"/>
                </a:lnTo>
                <a:lnTo>
                  <a:pt x="646424" y="1330009"/>
                </a:lnTo>
                <a:lnTo>
                  <a:pt x="641349" y="1330326"/>
                </a:lnTo>
                <a:lnTo>
                  <a:pt x="635958" y="1330009"/>
                </a:lnTo>
                <a:lnTo>
                  <a:pt x="630884" y="1329691"/>
                </a:lnTo>
                <a:lnTo>
                  <a:pt x="625492" y="1329374"/>
                </a:lnTo>
                <a:lnTo>
                  <a:pt x="620101" y="1328421"/>
                </a:lnTo>
                <a:lnTo>
                  <a:pt x="609001" y="1326516"/>
                </a:lnTo>
                <a:lnTo>
                  <a:pt x="597584" y="1323659"/>
                </a:lnTo>
                <a:lnTo>
                  <a:pt x="585850" y="1320166"/>
                </a:lnTo>
                <a:lnTo>
                  <a:pt x="574433" y="1315721"/>
                </a:lnTo>
                <a:lnTo>
                  <a:pt x="562698" y="1310641"/>
                </a:lnTo>
                <a:lnTo>
                  <a:pt x="550647" y="1304609"/>
                </a:lnTo>
                <a:lnTo>
                  <a:pt x="538913" y="1298259"/>
                </a:lnTo>
                <a:lnTo>
                  <a:pt x="527179" y="1290956"/>
                </a:lnTo>
                <a:lnTo>
                  <a:pt x="515444" y="1282701"/>
                </a:lnTo>
                <a:lnTo>
                  <a:pt x="503710" y="1274446"/>
                </a:lnTo>
                <a:lnTo>
                  <a:pt x="492293" y="1265239"/>
                </a:lnTo>
                <a:lnTo>
                  <a:pt x="481193" y="1255396"/>
                </a:lnTo>
                <a:lnTo>
                  <a:pt x="470093" y="1244919"/>
                </a:lnTo>
                <a:lnTo>
                  <a:pt x="459310" y="1233806"/>
                </a:lnTo>
                <a:lnTo>
                  <a:pt x="448845" y="1222376"/>
                </a:lnTo>
                <a:lnTo>
                  <a:pt x="438696" y="1209994"/>
                </a:lnTo>
                <a:lnTo>
                  <a:pt x="429499" y="1197611"/>
                </a:lnTo>
                <a:lnTo>
                  <a:pt x="419985" y="1184276"/>
                </a:lnTo>
                <a:lnTo>
                  <a:pt x="411422" y="1170624"/>
                </a:lnTo>
                <a:lnTo>
                  <a:pt x="403176" y="1156336"/>
                </a:lnTo>
                <a:lnTo>
                  <a:pt x="395565" y="1141731"/>
                </a:lnTo>
                <a:lnTo>
                  <a:pt x="388588" y="1126809"/>
                </a:lnTo>
                <a:lnTo>
                  <a:pt x="385416" y="1119189"/>
                </a:lnTo>
                <a:lnTo>
                  <a:pt x="382245" y="1111569"/>
                </a:lnTo>
                <a:lnTo>
                  <a:pt x="379390" y="1103631"/>
                </a:lnTo>
                <a:lnTo>
                  <a:pt x="376853" y="1095694"/>
                </a:lnTo>
                <a:lnTo>
                  <a:pt x="374316" y="1087756"/>
                </a:lnTo>
                <a:lnTo>
                  <a:pt x="372096" y="1079501"/>
                </a:lnTo>
                <a:lnTo>
                  <a:pt x="369559" y="1070929"/>
                </a:lnTo>
                <a:lnTo>
                  <a:pt x="367656" y="1062674"/>
                </a:lnTo>
                <a:lnTo>
                  <a:pt x="366071" y="1054419"/>
                </a:lnTo>
                <a:lnTo>
                  <a:pt x="364485" y="1045846"/>
                </a:lnTo>
                <a:lnTo>
                  <a:pt x="363216" y="1037274"/>
                </a:lnTo>
                <a:lnTo>
                  <a:pt x="362265" y="1028384"/>
                </a:lnTo>
                <a:lnTo>
                  <a:pt x="361313" y="1019811"/>
                </a:lnTo>
                <a:lnTo>
                  <a:pt x="360996" y="1010921"/>
                </a:lnTo>
                <a:lnTo>
                  <a:pt x="360362" y="1002031"/>
                </a:lnTo>
                <a:lnTo>
                  <a:pt x="360362" y="992823"/>
                </a:lnTo>
                <a:lnTo>
                  <a:pt x="360679" y="975678"/>
                </a:lnTo>
                <a:lnTo>
                  <a:pt x="361948" y="958533"/>
                </a:lnTo>
                <a:lnTo>
                  <a:pt x="363533" y="941706"/>
                </a:lnTo>
                <a:lnTo>
                  <a:pt x="366071" y="924878"/>
                </a:lnTo>
                <a:lnTo>
                  <a:pt x="368925" y="908686"/>
                </a:lnTo>
                <a:lnTo>
                  <a:pt x="373048" y="892811"/>
                </a:lnTo>
                <a:lnTo>
                  <a:pt x="377171" y="876936"/>
                </a:lnTo>
                <a:lnTo>
                  <a:pt x="382245" y="861696"/>
                </a:lnTo>
                <a:lnTo>
                  <a:pt x="387953" y="847091"/>
                </a:lnTo>
                <a:lnTo>
                  <a:pt x="393979" y="832168"/>
                </a:lnTo>
                <a:lnTo>
                  <a:pt x="400956" y="818198"/>
                </a:lnTo>
                <a:lnTo>
                  <a:pt x="408568" y="804546"/>
                </a:lnTo>
                <a:lnTo>
                  <a:pt x="416179" y="791211"/>
                </a:lnTo>
                <a:lnTo>
                  <a:pt x="424425" y="778511"/>
                </a:lnTo>
                <a:lnTo>
                  <a:pt x="433305" y="766446"/>
                </a:lnTo>
                <a:lnTo>
                  <a:pt x="442819" y="754698"/>
                </a:lnTo>
                <a:lnTo>
                  <a:pt x="452650" y="743586"/>
                </a:lnTo>
                <a:lnTo>
                  <a:pt x="462482" y="732791"/>
                </a:lnTo>
                <a:lnTo>
                  <a:pt x="473264" y="722631"/>
                </a:lnTo>
                <a:lnTo>
                  <a:pt x="484047" y="713423"/>
                </a:lnTo>
                <a:lnTo>
                  <a:pt x="495464" y="704533"/>
                </a:lnTo>
                <a:lnTo>
                  <a:pt x="507516" y="696596"/>
                </a:lnTo>
                <a:lnTo>
                  <a:pt x="519567" y="688976"/>
                </a:lnTo>
                <a:lnTo>
                  <a:pt x="531936" y="682308"/>
                </a:lnTo>
                <a:lnTo>
                  <a:pt x="538278" y="679133"/>
                </a:lnTo>
                <a:lnTo>
                  <a:pt x="544938" y="676276"/>
                </a:lnTo>
                <a:lnTo>
                  <a:pt x="551281" y="673418"/>
                </a:lnTo>
                <a:lnTo>
                  <a:pt x="557941" y="670878"/>
                </a:lnTo>
                <a:lnTo>
                  <a:pt x="564284" y="668338"/>
                </a:lnTo>
                <a:lnTo>
                  <a:pt x="571261" y="666433"/>
                </a:lnTo>
                <a:lnTo>
                  <a:pt x="577921" y="664211"/>
                </a:lnTo>
                <a:lnTo>
                  <a:pt x="584898" y="662623"/>
                </a:lnTo>
                <a:lnTo>
                  <a:pt x="591875" y="661036"/>
                </a:lnTo>
                <a:lnTo>
                  <a:pt x="598535" y="659766"/>
                </a:lnTo>
                <a:lnTo>
                  <a:pt x="605830" y="658178"/>
                </a:lnTo>
                <a:lnTo>
                  <a:pt x="612490" y="657226"/>
                </a:lnTo>
                <a:lnTo>
                  <a:pt x="619784" y="656591"/>
                </a:lnTo>
                <a:lnTo>
                  <a:pt x="627078" y="655956"/>
                </a:lnTo>
                <a:lnTo>
                  <a:pt x="634055" y="655638"/>
                </a:lnTo>
                <a:close/>
                <a:moveTo>
                  <a:pt x="1604962" y="463550"/>
                </a:moveTo>
                <a:lnTo>
                  <a:pt x="1776412" y="463550"/>
                </a:lnTo>
                <a:lnTo>
                  <a:pt x="1776412" y="1252538"/>
                </a:lnTo>
                <a:lnTo>
                  <a:pt x="1604962" y="1252538"/>
                </a:lnTo>
                <a:lnTo>
                  <a:pt x="1604962" y="463550"/>
                </a:lnTo>
                <a:close/>
                <a:moveTo>
                  <a:pt x="0" y="0"/>
                </a:moveTo>
                <a:lnTo>
                  <a:pt x="2125663" y="0"/>
                </a:lnTo>
                <a:lnTo>
                  <a:pt x="2125663" y="171553"/>
                </a:lnTo>
                <a:lnTo>
                  <a:pt x="2039621" y="171553"/>
                </a:lnTo>
                <a:lnTo>
                  <a:pt x="2039621" y="1577975"/>
                </a:lnTo>
                <a:lnTo>
                  <a:pt x="1252220" y="1577975"/>
                </a:lnTo>
                <a:lnTo>
                  <a:pt x="1252220" y="1449310"/>
                </a:lnTo>
                <a:lnTo>
                  <a:pt x="1911033" y="1449310"/>
                </a:lnTo>
                <a:lnTo>
                  <a:pt x="1911033" y="171553"/>
                </a:lnTo>
                <a:lnTo>
                  <a:pt x="195263" y="171553"/>
                </a:lnTo>
                <a:lnTo>
                  <a:pt x="195263" y="1249164"/>
                </a:lnTo>
                <a:lnTo>
                  <a:pt x="66675" y="1249164"/>
                </a:lnTo>
                <a:lnTo>
                  <a:pt x="66675" y="171553"/>
                </a:lnTo>
                <a:lnTo>
                  <a:pt x="0" y="171553"/>
                </a:lnTo>
                <a:lnTo>
                  <a:pt x="0" y="0"/>
                </a:ln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ea typeface="宋体" panose="02010600030101010101" pitchFamily="2" charset="-122"/>
            </a:endParaRPr>
          </a:p>
        </p:txBody>
      </p:sp>
    </p:spTree>
    <p:extLst>
      <p:ext uri="{BB962C8B-B14F-4D97-AF65-F5344CB8AC3E}">
        <p14:creationId xmlns:p14="http://schemas.microsoft.com/office/powerpoint/2010/main" val="3651571317"/>
      </p:ext>
    </p:extLst>
  </p:cSld>
  <p:clrMapOvr>
    <a:masterClrMapping/>
  </p:clrMapOvr>
  <mc:AlternateContent xmlns:mc="http://schemas.openxmlformats.org/markup-compatibility/2006" xmlns:p14="http://schemas.microsoft.com/office/powerpoint/2010/main">
    <mc:Choice Requires="p14">
      <p:transition spd="slow" p14:dur="1600">
        <p14:prism dir="u"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down)">
                                      <p:cBhvr>
                                        <p:cTn id="7" dur="500"/>
                                        <p:tgtEl>
                                          <p:spTgt spid="12"/>
                                        </p:tgtEl>
                                      </p:cBhvr>
                                    </p:animEffect>
                                  </p:childTnLst>
                                </p:cTn>
                              </p:par>
                              <p:par>
                                <p:cTn id="8" presetID="53" presetClass="entr" presetSubtype="528" fill="hold" grpId="0" nodeType="withEffect">
                                  <p:stCondLst>
                                    <p:cond delay="600"/>
                                  </p:stCondLst>
                                  <p:childTnLst>
                                    <p:set>
                                      <p:cBhvr>
                                        <p:cTn id="9" dur="1" fill="hold">
                                          <p:stCondLst>
                                            <p:cond delay="0"/>
                                          </p:stCondLst>
                                        </p:cTn>
                                        <p:tgtEl>
                                          <p:spTgt spid="21"/>
                                        </p:tgtEl>
                                        <p:attrNameLst>
                                          <p:attrName>style.visibility</p:attrName>
                                        </p:attrNameLst>
                                      </p:cBhvr>
                                      <p:to>
                                        <p:strVal val="visible"/>
                                      </p:to>
                                    </p:set>
                                    <p:anim calcmode="lin" valueType="num">
                                      <p:cBhvr>
                                        <p:cTn id="10" dur="500" fill="hold"/>
                                        <p:tgtEl>
                                          <p:spTgt spid="21"/>
                                        </p:tgtEl>
                                        <p:attrNameLst>
                                          <p:attrName>ppt_w</p:attrName>
                                        </p:attrNameLst>
                                      </p:cBhvr>
                                      <p:tavLst>
                                        <p:tav tm="0">
                                          <p:val>
                                            <p:fltVal val="0"/>
                                          </p:val>
                                        </p:tav>
                                        <p:tav tm="100000">
                                          <p:val>
                                            <p:strVal val="#ppt_w"/>
                                          </p:val>
                                        </p:tav>
                                      </p:tavLst>
                                    </p:anim>
                                    <p:anim calcmode="lin" valueType="num">
                                      <p:cBhvr>
                                        <p:cTn id="11" dur="500" fill="hold"/>
                                        <p:tgtEl>
                                          <p:spTgt spid="21"/>
                                        </p:tgtEl>
                                        <p:attrNameLst>
                                          <p:attrName>ppt_h</p:attrName>
                                        </p:attrNameLst>
                                      </p:cBhvr>
                                      <p:tavLst>
                                        <p:tav tm="0">
                                          <p:val>
                                            <p:fltVal val="0"/>
                                          </p:val>
                                        </p:tav>
                                        <p:tav tm="100000">
                                          <p:val>
                                            <p:strVal val="#ppt_h"/>
                                          </p:val>
                                        </p:tav>
                                      </p:tavLst>
                                    </p:anim>
                                    <p:animEffect transition="in" filter="fade">
                                      <p:cBhvr>
                                        <p:cTn id="12" dur="500"/>
                                        <p:tgtEl>
                                          <p:spTgt spid="21"/>
                                        </p:tgtEl>
                                      </p:cBhvr>
                                    </p:animEffect>
                                    <p:anim calcmode="lin" valueType="num">
                                      <p:cBhvr>
                                        <p:cTn id="13" dur="500" fill="hold"/>
                                        <p:tgtEl>
                                          <p:spTgt spid="21"/>
                                        </p:tgtEl>
                                        <p:attrNameLst>
                                          <p:attrName>ppt_x</p:attrName>
                                        </p:attrNameLst>
                                      </p:cBhvr>
                                      <p:tavLst>
                                        <p:tav tm="0">
                                          <p:val>
                                            <p:fltVal val="0.5"/>
                                          </p:val>
                                        </p:tav>
                                        <p:tav tm="100000">
                                          <p:val>
                                            <p:strVal val="#ppt_x"/>
                                          </p:val>
                                        </p:tav>
                                      </p:tavLst>
                                    </p:anim>
                                    <p:anim calcmode="lin" valueType="num">
                                      <p:cBhvr>
                                        <p:cTn id="14" dur="500" fill="hold"/>
                                        <p:tgtEl>
                                          <p:spTgt spid="21"/>
                                        </p:tgtEl>
                                        <p:attrNameLst>
                                          <p:attrName>ppt_y</p:attrName>
                                        </p:attrNameLst>
                                      </p:cBhvr>
                                      <p:tavLst>
                                        <p:tav tm="0">
                                          <p:val>
                                            <p:fltVal val="0.5"/>
                                          </p:val>
                                        </p:tav>
                                        <p:tav tm="100000">
                                          <p:val>
                                            <p:strVal val="#ppt_y"/>
                                          </p:val>
                                        </p:tav>
                                      </p:tavLst>
                                    </p:anim>
                                  </p:childTnLst>
                                </p:cTn>
                              </p:par>
                              <p:par>
                                <p:cTn id="15" presetID="53" presetClass="entr" presetSubtype="528" fill="hold" grpId="0" nodeType="withEffect">
                                  <p:stCondLst>
                                    <p:cond delay="600"/>
                                  </p:stCondLst>
                                  <p:childTnLst>
                                    <p:set>
                                      <p:cBhvr>
                                        <p:cTn id="16" dur="1" fill="hold">
                                          <p:stCondLst>
                                            <p:cond delay="0"/>
                                          </p:stCondLst>
                                        </p:cTn>
                                        <p:tgtEl>
                                          <p:spTgt spid="28"/>
                                        </p:tgtEl>
                                        <p:attrNameLst>
                                          <p:attrName>style.visibility</p:attrName>
                                        </p:attrNameLst>
                                      </p:cBhvr>
                                      <p:to>
                                        <p:strVal val="visible"/>
                                      </p:to>
                                    </p:set>
                                    <p:anim calcmode="lin" valueType="num">
                                      <p:cBhvr>
                                        <p:cTn id="17" dur="500" fill="hold"/>
                                        <p:tgtEl>
                                          <p:spTgt spid="28"/>
                                        </p:tgtEl>
                                        <p:attrNameLst>
                                          <p:attrName>ppt_w</p:attrName>
                                        </p:attrNameLst>
                                      </p:cBhvr>
                                      <p:tavLst>
                                        <p:tav tm="0">
                                          <p:val>
                                            <p:fltVal val="0"/>
                                          </p:val>
                                        </p:tav>
                                        <p:tav tm="100000">
                                          <p:val>
                                            <p:strVal val="#ppt_w"/>
                                          </p:val>
                                        </p:tav>
                                      </p:tavLst>
                                    </p:anim>
                                    <p:anim calcmode="lin" valueType="num">
                                      <p:cBhvr>
                                        <p:cTn id="18" dur="500" fill="hold"/>
                                        <p:tgtEl>
                                          <p:spTgt spid="28"/>
                                        </p:tgtEl>
                                        <p:attrNameLst>
                                          <p:attrName>ppt_h</p:attrName>
                                        </p:attrNameLst>
                                      </p:cBhvr>
                                      <p:tavLst>
                                        <p:tav tm="0">
                                          <p:val>
                                            <p:fltVal val="0"/>
                                          </p:val>
                                        </p:tav>
                                        <p:tav tm="100000">
                                          <p:val>
                                            <p:strVal val="#ppt_h"/>
                                          </p:val>
                                        </p:tav>
                                      </p:tavLst>
                                    </p:anim>
                                    <p:animEffect transition="in" filter="fade">
                                      <p:cBhvr>
                                        <p:cTn id="19" dur="500"/>
                                        <p:tgtEl>
                                          <p:spTgt spid="28"/>
                                        </p:tgtEl>
                                      </p:cBhvr>
                                    </p:animEffect>
                                    <p:anim calcmode="lin" valueType="num">
                                      <p:cBhvr>
                                        <p:cTn id="20" dur="500" fill="hold"/>
                                        <p:tgtEl>
                                          <p:spTgt spid="28"/>
                                        </p:tgtEl>
                                        <p:attrNameLst>
                                          <p:attrName>ppt_x</p:attrName>
                                        </p:attrNameLst>
                                      </p:cBhvr>
                                      <p:tavLst>
                                        <p:tav tm="0">
                                          <p:val>
                                            <p:fltVal val="0.5"/>
                                          </p:val>
                                        </p:tav>
                                        <p:tav tm="100000">
                                          <p:val>
                                            <p:strVal val="#ppt_x"/>
                                          </p:val>
                                        </p:tav>
                                      </p:tavLst>
                                    </p:anim>
                                    <p:anim calcmode="lin" valueType="num">
                                      <p:cBhvr>
                                        <p:cTn id="21" dur="500" fill="hold"/>
                                        <p:tgtEl>
                                          <p:spTgt spid="28"/>
                                        </p:tgtEl>
                                        <p:attrNameLst>
                                          <p:attrName>ppt_y</p:attrName>
                                        </p:attrNameLst>
                                      </p:cBhvr>
                                      <p:tavLst>
                                        <p:tav tm="0">
                                          <p:val>
                                            <p:fltVal val="0.5"/>
                                          </p:val>
                                        </p:tav>
                                        <p:tav tm="100000">
                                          <p:val>
                                            <p:strVal val="#ppt_y"/>
                                          </p:val>
                                        </p:tav>
                                      </p:tavLst>
                                    </p:anim>
                                  </p:childTnLst>
                                </p:cTn>
                              </p:par>
                            </p:childTnLst>
                          </p:cTn>
                        </p:par>
                        <p:par>
                          <p:cTn id="22" fill="hold">
                            <p:stCondLst>
                              <p:cond delay="1100"/>
                            </p:stCondLst>
                            <p:childTnLst>
                              <p:par>
                                <p:cTn id="23" presetID="16" presetClass="entr" presetSubtype="21" fill="hold" grpId="0" nodeType="after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barn(inVertical)">
                                      <p:cBhvr>
                                        <p:cTn id="2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1" grpId="0"/>
      <p:bldP spid="21" grpId="0" animBg="1"/>
      <p:bldP spid="2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1847850" y="931776"/>
            <a:ext cx="138564"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zh-CN" altLang="en-US"/>
          </a:p>
        </p:txBody>
      </p:sp>
      <p:sp>
        <p:nvSpPr>
          <p:cNvPr id="8" name="标题 1"/>
          <p:cNvSpPr>
            <a:spLocks noGrp="1"/>
          </p:cNvSpPr>
          <p:nvPr>
            <p:ph type="title"/>
          </p:nvPr>
        </p:nvSpPr>
        <p:spPr>
          <a:xfrm>
            <a:off x="678016" y="123478"/>
            <a:ext cx="3821976" cy="277143"/>
          </a:xfrm>
        </p:spPr>
        <p:txBody>
          <a:bodyPr/>
          <a:lstStyle/>
          <a:p>
            <a:pPr algn="l"/>
            <a:r>
              <a:rPr lang="en-US" altLang="zh-CN" sz="2400" b="1" dirty="0">
                <a:solidFill>
                  <a:srgbClr val="F87A08"/>
                </a:solidFill>
              </a:rPr>
              <a:t>2</a:t>
            </a:r>
            <a:r>
              <a:rPr lang="en-US" altLang="zh-CN" sz="1600" b="1" dirty="0">
                <a:solidFill>
                  <a:schemeClr val="bg1"/>
                </a:solidFill>
              </a:rPr>
              <a:t>-</a:t>
            </a:r>
            <a:r>
              <a:rPr lang="en-US" altLang="zh-CN" sz="1600" b="1" dirty="0">
                <a:solidFill>
                  <a:schemeClr val="bg1"/>
                </a:solidFill>
                <a:latin typeface="微软雅黑" panose="020B0503020204020204" pitchFamily="34" charset="-122"/>
                <a:ea typeface="微软雅黑" panose="020B0503020204020204" pitchFamily="34" charset="-122"/>
              </a:rPr>
              <a:t>1</a:t>
            </a:r>
            <a:r>
              <a:rPr lang="en-US" altLang="zh-CN" sz="1600" b="1" dirty="0">
                <a:solidFill>
                  <a:schemeClr val="bg1"/>
                </a:solidFill>
              </a:rPr>
              <a:t> </a:t>
            </a:r>
            <a:r>
              <a:rPr lang="zh-CN" altLang="en-US" sz="1600" b="1" dirty="0">
                <a:solidFill>
                  <a:schemeClr val="bg1"/>
                </a:solidFill>
                <a:latin typeface="微软雅黑" panose="020B0503020204020204" pitchFamily="34" charset="-122"/>
                <a:ea typeface="微软雅黑" panose="020B0503020204020204" pitchFamily="34" charset="-122"/>
              </a:rPr>
              <a:t>账户管理</a:t>
            </a:r>
          </a:p>
        </p:txBody>
      </p:sp>
      <p:sp>
        <p:nvSpPr>
          <p:cNvPr id="9" name="KSO_Shape"/>
          <p:cNvSpPr>
            <a:spLocks/>
          </p:cNvSpPr>
          <p:nvPr/>
        </p:nvSpPr>
        <p:spPr bwMode="auto">
          <a:xfrm>
            <a:off x="251520" y="138559"/>
            <a:ext cx="433186" cy="264666"/>
          </a:xfrm>
          <a:custGeom>
            <a:avLst/>
            <a:gdLst>
              <a:gd name="T0" fmla="*/ 432030 w 2125663"/>
              <a:gd name="T1" fmla="*/ 1344893 h 1811338"/>
              <a:gd name="T2" fmla="*/ 462740 w 2125663"/>
              <a:gd name="T3" fmla="*/ 1477960 h 1811338"/>
              <a:gd name="T4" fmla="*/ 513638 w 2125663"/>
              <a:gd name="T5" fmla="*/ 1557743 h 1811338"/>
              <a:gd name="T6" fmla="*/ 516481 w 2125663"/>
              <a:gd name="T7" fmla="*/ 1336346 h 1811338"/>
              <a:gd name="T8" fmla="*/ 503401 w 2125663"/>
              <a:gd name="T9" fmla="*/ 1310416 h 1811338"/>
              <a:gd name="T10" fmla="*/ 515913 w 2125663"/>
              <a:gd name="T11" fmla="*/ 1250009 h 1811338"/>
              <a:gd name="T12" fmla="*/ 618846 w 2125663"/>
              <a:gd name="T13" fmla="*/ 1242885 h 1811338"/>
              <a:gd name="T14" fmla="*/ 643583 w 2125663"/>
              <a:gd name="T15" fmla="*/ 1263116 h 1811338"/>
              <a:gd name="T16" fmla="*/ 642446 w 2125663"/>
              <a:gd name="T17" fmla="*/ 1324948 h 1811338"/>
              <a:gd name="T18" fmla="*/ 619414 w 2125663"/>
              <a:gd name="T19" fmla="*/ 1342899 h 1811338"/>
              <a:gd name="T20" fmla="*/ 664057 w 2125663"/>
              <a:gd name="T21" fmla="*/ 1524691 h 1811338"/>
              <a:gd name="T22" fmla="*/ 704434 w 2125663"/>
              <a:gd name="T23" fmla="*/ 1417553 h 1811338"/>
              <a:gd name="T24" fmla="*/ 725191 w 2125663"/>
              <a:gd name="T25" fmla="*/ 1259697 h 1811338"/>
              <a:gd name="T26" fmla="*/ 857412 w 2125663"/>
              <a:gd name="T27" fmla="*/ 1192451 h 1811338"/>
              <a:gd name="T28" fmla="*/ 923096 w 2125663"/>
              <a:gd name="T29" fmla="*/ 1212682 h 1811338"/>
              <a:gd name="T30" fmla="*/ 970013 w 2125663"/>
              <a:gd name="T31" fmla="*/ 1259697 h 1811338"/>
              <a:gd name="T32" fmla="*/ 990201 w 2125663"/>
              <a:gd name="T33" fmla="*/ 1325233 h 1811338"/>
              <a:gd name="T34" fmla="*/ 980818 w 2125663"/>
              <a:gd name="T35" fmla="*/ 1537228 h 1811338"/>
              <a:gd name="T36" fmla="*/ 935891 w 2125663"/>
              <a:gd name="T37" fmla="*/ 1570566 h 1811338"/>
              <a:gd name="T38" fmla="*/ 798837 w 2125663"/>
              <a:gd name="T39" fmla="*/ 1607608 h 1811338"/>
              <a:gd name="T40" fmla="*/ 617424 w 2125663"/>
              <a:gd name="T41" fmla="*/ 1622140 h 1811338"/>
              <a:gd name="T42" fmla="*/ 428049 w 2125663"/>
              <a:gd name="T43" fmla="*/ 1615872 h 1811338"/>
              <a:gd name="T44" fmla="*/ 264551 w 2125663"/>
              <a:gd name="T45" fmla="*/ 1588232 h 1811338"/>
              <a:gd name="T46" fmla="*/ 180669 w 2125663"/>
              <a:gd name="T47" fmla="*/ 1549481 h 1811338"/>
              <a:gd name="T48" fmla="*/ 159912 w 2125663"/>
              <a:gd name="T49" fmla="*/ 1517283 h 1811338"/>
              <a:gd name="T50" fmla="*/ 167873 w 2125663"/>
              <a:gd name="T51" fmla="*/ 1284201 h 1811338"/>
              <a:gd name="T52" fmla="*/ 205123 w 2125663"/>
              <a:gd name="T53" fmla="*/ 1228638 h 1811338"/>
              <a:gd name="T54" fmla="*/ 264266 w 2125663"/>
              <a:gd name="T55" fmla="*/ 1196440 h 1811338"/>
              <a:gd name="T56" fmla="*/ 421225 w 2125663"/>
              <a:gd name="T57" fmla="*/ 1183048 h 1811338"/>
              <a:gd name="T58" fmla="*/ 433514 w 2125663"/>
              <a:gd name="T59" fmla="*/ 761303 h 1811338"/>
              <a:gd name="T60" fmla="*/ 391450 w 2125663"/>
              <a:gd name="T61" fmla="*/ 813630 h 1811338"/>
              <a:gd name="T62" fmla="*/ 379229 w 2125663"/>
              <a:gd name="T63" fmla="*/ 902075 h 1811338"/>
              <a:gd name="T64" fmla="*/ 414756 w 2125663"/>
              <a:gd name="T65" fmla="*/ 1016114 h 1811338"/>
              <a:gd name="T66" fmla="*/ 487516 w 2125663"/>
              <a:gd name="T67" fmla="*/ 1099439 h 1811338"/>
              <a:gd name="T68" fmla="*/ 567666 w 2125663"/>
              <a:gd name="T69" fmla="*/ 1135272 h 1811338"/>
              <a:gd name="T70" fmla="*/ 645542 w 2125663"/>
              <a:gd name="T71" fmla="*/ 1111099 h 1811338"/>
              <a:gd name="T72" fmla="*/ 722282 w 2125663"/>
              <a:gd name="T73" fmla="*/ 1035452 h 1811338"/>
              <a:gd name="T74" fmla="*/ 767757 w 2125663"/>
              <a:gd name="T75" fmla="*/ 926248 h 1811338"/>
              <a:gd name="T76" fmla="*/ 666290 w 2125663"/>
              <a:gd name="T77" fmla="*/ 863967 h 1811338"/>
              <a:gd name="T78" fmla="*/ 546918 w 2125663"/>
              <a:gd name="T79" fmla="*/ 832116 h 1811338"/>
              <a:gd name="T80" fmla="*/ 484389 w 2125663"/>
              <a:gd name="T81" fmla="*/ 790595 h 1811338"/>
              <a:gd name="T82" fmla="*/ 452273 w 2125663"/>
              <a:gd name="T83" fmla="*/ 760734 h 1811338"/>
              <a:gd name="T84" fmla="*/ 568234 w 2125663"/>
              <a:gd name="T85" fmla="*/ 587258 h 1811338"/>
              <a:gd name="T86" fmla="*/ 631616 w 2125663"/>
              <a:gd name="T87" fmla="*/ 594937 h 1811338"/>
              <a:gd name="T88" fmla="*/ 705513 w 2125663"/>
              <a:gd name="T89" fmla="*/ 631054 h 1811338"/>
              <a:gd name="T90" fmla="*/ 790210 w 2125663"/>
              <a:gd name="T91" fmla="*/ 732864 h 1811338"/>
              <a:gd name="T92" fmla="*/ 826306 w 2125663"/>
              <a:gd name="T93" fmla="*/ 873920 h 1811338"/>
              <a:gd name="T94" fmla="*/ 818064 w 2125663"/>
              <a:gd name="T95" fmla="*/ 959237 h 1811338"/>
              <a:gd name="T96" fmla="*/ 780831 w 2125663"/>
              <a:gd name="T97" fmla="*/ 1048534 h 1811338"/>
              <a:gd name="T98" fmla="*/ 687607 w 2125663"/>
              <a:gd name="T99" fmla="*/ 1148922 h 1811338"/>
              <a:gd name="T100" fmla="*/ 588983 w 2125663"/>
              <a:gd name="T101" fmla="*/ 1190727 h 1811338"/>
              <a:gd name="T102" fmla="*/ 525033 w 2125663"/>
              <a:gd name="T103" fmla="*/ 1182480 h 1811338"/>
              <a:gd name="T104" fmla="*/ 421293 w 2125663"/>
              <a:gd name="T105" fmla="*/ 1115081 h 1811338"/>
              <a:gd name="T106" fmla="*/ 345406 w 2125663"/>
              <a:gd name="T107" fmla="*/ 1002463 h 1811338"/>
              <a:gd name="T108" fmla="*/ 325511 w 2125663"/>
              <a:gd name="T109" fmla="*/ 929092 h 1811338"/>
              <a:gd name="T110" fmla="*/ 330627 w 2125663"/>
              <a:gd name="T111" fmla="*/ 813915 h 1811338"/>
              <a:gd name="T112" fmla="*/ 388324 w 2125663"/>
              <a:gd name="T113" fmla="*/ 686510 h 1811338"/>
              <a:gd name="T114" fmla="*/ 482400 w 2125663"/>
              <a:gd name="T115" fmla="*/ 608303 h 1811338"/>
              <a:gd name="T116" fmla="*/ 542939 w 2125663"/>
              <a:gd name="T117" fmla="*/ 589534 h 1811338"/>
              <a:gd name="T118" fmla="*/ 0 w 2125663"/>
              <a:gd name="T119" fmla="*/ 0 h 1811338"/>
              <a:gd name="T120" fmla="*/ 174993 w 2125663"/>
              <a:gd name="T121" fmla="*/ 1118883 h 181133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125663" h="1811338">
                <a:moveTo>
                  <a:pt x="470017" y="1320800"/>
                </a:moveTo>
                <a:lnTo>
                  <a:pt x="470335" y="1343069"/>
                </a:lnTo>
                <a:lnTo>
                  <a:pt x="471286" y="1364382"/>
                </a:lnTo>
                <a:lnTo>
                  <a:pt x="472238" y="1385696"/>
                </a:lnTo>
                <a:lnTo>
                  <a:pt x="473190" y="1406374"/>
                </a:lnTo>
                <a:lnTo>
                  <a:pt x="474459" y="1426415"/>
                </a:lnTo>
                <a:lnTo>
                  <a:pt x="476363" y="1446139"/>
                </a:lnTo>
                <a:lnTo>
                  <a:pt x="478267" y="1464908"/>
                </a:lnTo>
                <a:lnTo>
                  <a:pt x="480170" y="1483677"/>
                </a:lnTo>
                <a:lnTo>
                  <a:pt x="482074" y="1501491"/>
                </a:lnTo>
                <a:lnTo>
                  <a:pt x="484612" y="1518988"/>
                </a:lnTo>
                <a:lnTo>
                  <a:pt x="487468" y="1535530"/>
                </a:lnTo>
                <a:lnTo>
                  <a:pt x="490323" y="1552072"/>
                </a:lnTo>
                <a:lnTo>
                  <a:pt x="493179" y="1567660"/>
                </a:lnTo>
                <a:lnTo>
                  <a:pt x="496352" y="1582611"/>
                </a:lnTo>
                <a:lnTo>
                  <a:pt x="500159" y="1597563"/>
                </a:lnTo>
                <a:lnTo>
                  <a:pt x="503649" y="1611560"/>
                </a:lnTo>
                <a:lnTo>
                  <a:pt x="507774" y="1624921"/>
                </a:lnTo>
                <a:lnTo>
                  <a:pt x="511899" y="1637646"/>
                </a:lnTo>
                <a:lnTo>
                  <a:pt x="516341" y="1650052"/>
                </a:lnTo>
                <a:lnTo>
                  <a:pt x="520783" y="1661505"/>
                </a:lnTo>
                <a:lnTo>
                  <a:pt x="525859" y="1672639"/>
                </a:lnTo>
                <a:lnTo>
                  <a:pt x="530936" y="1683137"/>
                </a:lnTo>
                <a:lnTo>
                  <a:pt x="536329" y="1692998"/>
                </a:lnTo>
                <a:lnTo>
                  <a:pt x="541723" y="1702224"/>
                </a:lnTo>
                <a:lnTo>
                  <a:pt x="547752" y="1710813"/>
                </a:lnTo>
                <a:lnTo>
                  <a:pt x="553463" y="1718766"/>
                </a:lnTo>
                <a:lnTo>
                  <a:pt x="559808" y="1726083"/>
                </a:lnTo>
                <a:lnTo>
                  <a:pt x="566154" y="1732763"/>
                </a:lnTo>
                <a:lnTo>
                  <a:pt x="573134" y="1739125"/>
                </a:lnTo>
                <a:lnTo>
                  <a:pt x="580114" y="1744215"/>
                </a:lnTo>
                <a:lnTo>
                  <a:pt x="587412" y="1749305"/>
                </a:lnTo>
                <a:lnTo>
                  <a:pt x="594709" y="1753123"/>
                </a:lnTo>
                <a:lnTo>
                  <a:pt x="594709" y="1499901"/>
                </a:lnTo>
                <a:lnTo>
                  <a:pt x="591537" y="1499264"/>
                </a:lnTo>
                <a:lnTo>
                  <a:pt x="588047" y="1498310"/>
                </a:lnTo>
                <a:lnTo>
                  <a:pt x="584874" y="1497038"/>
                </a:lnTo>
                <a:lnTo>
                  <a:pt x="582018" y="1495765"/>
                </a:lnTo>
                <a:lnTo>
                  <a:pt x="579163" y="1494175"/>
                </a:lnTo>
                <a:lnTo>
                  <a:pt x="576307" y="1491948"/>
                </a:lnTo>
                <a:lnTo>
                  <a:pt x="573769" y="1489721"/>
                </a:lnTo>
                <a:lnTo>
                  <a:pt x="571548" y="1487494"/>
                </a:lnTo>
                <a:lnTo>
                  <a:pt x="569327" y="1484949"/>
                </a:lnTo>
                <a:lnTo>
                  <a:pt x="567106" y="1482404"/>
                </a:lnTo>
                <a:lnTo>
                  <a:pt x="565519" y="1479223"/>
                </a:lnTo>
                <a:lnTo>
                  <a:pt x="564250" y="1476360"/>
                </a:lnTo>
                <a:lnTo>
                  <a:pt x="563298" y="1473179"/>
                </a:lnTo>
                <a:lnTo>
                  <a:pt x="562347" y="1469998"/>
                </a:lnTo>
                <a:lnTo>
                  <a:pt x="562029" y="1466180"/>
                </a:lnTo>
                <a:lnTo>
                  <a:pt x="561712" y="1462999"/>
                </a:lnTo>
                <a:lnTo>
                  <a:pt x="561712" y="1425143"/>
                </a:lnTo>
                <a:lnTo>
                  <a:pt x="562029" y="1421007"/>
                </a:lnTo>
                <a:lnTo>
                  <a:pt x="562664" y="1417508"/>
                </a:lnTo>
                <a:lnTo>
                  <a:pt x="563616" y="1414009"/>
                </a:lnTo>
                <a:lnTo>
                  <a:pt x="564885" y="1410191"/>
                </a:lnTo>
                <a:lnTo>
                  <a:pt x="566154" y="1407010"/>
                </a:lnTo>
                <a:lnTo>
                  <a:pt x="568375" y="1403829"/>
                </a:lnTo>
                <a:lnTo>
                  <a:pt x="570596" y="1400966"/>
                </a:lnTo>
                <a:lnTo>
                  <a:pt x="572817" y="1398103"/>
                </a:lnTo>
                <a:lnTo>
                  <a:pt x="575673" y="1395558"/>
                </a:lnTo>
                <a:lnTo>
                  <a:pt x="578528" y="1393649"/>
                </a:lnTo>
                <a:lnTo>
                  <a:pt x="581701" y="1391741"/>
                </a:lnTo>
                <a:lnTo>
                  <a:pt x="584874" y="1390150"/>
                </a:lnTo>
                <a:lnTo>
                  <a:pt x="588364" y="1388878"/>
                </a:lnTo>
                <a:lnTo>
                  <a:pt x="592171" y="1387605"/>
                </a:lnTo>
                <a:lnTo>
                  <a:pt x="595979" y="1386969"/>
                </a:lnTo>
                <a:lnTo>
                  <a:pt x="599786" y="1386969"/>
                </a:lnTo>
                <a:lnTo>
                  <a:pt x="682597" y="1386969"/>
                </a:lnTo>
                <a:lnTo>
                  <a:pt x="686721" y="1386969"/>
                </a:lnTo>
                <a:lnTo>
                  <a:pt x="690529" y="1387605"/>
                </a:lnTo>
                <a:lnTo>
                  <a:pt x="694019" y="1388878"/>
                </a:lnTo>
                <a:lnTo>
                  <a:pt x="697826" y="1390150"/>
                </a:lnTo>
                <a:lnTo>
                  <a:pt x="700999" y="1391741"/>
                </a:lnTo>
                <a:lnTo>
                  <a:pt x="704172" y="1393649"/>
                </a:lnTo>
                <a:lnTo>
                  <a:pt x="707345" y="1395558"/>
                </a:lnTo>
                <a:lnTo>
                  <a:pt x="709883" y="1398103"/>
                </a:lnTo>
                <a:lnTo>
                  <a:pt x="712104" y="1400966"/>
                </a:lnTo>
                <a:lnTo>
                  <a:pt x="714325" y="1403829"/>
                </a:lnTo>
                <a:lnTo>
                  <a:pt x="716229" y="1407010"/>
                </a:lnTo>
                <a:lnTo>
                  <a:pt x="718132" y="1410191"/>
                </a:lnTo>
                <a:lnTo>
                  <a:pt x="719402" y="1414009"/>
                </a:lnTo>
                <a:lnTo>
                  <a:pt x="720353" y="1417508"/>
                </a:lnTo>
                <a:lnTo>
                  <a:pt x="720671" y="1421007"/>
                </a:lnTo>
                <a:lnTo>
                  <a:pt x="720988" y="1425143"/>
                </a:lnTo>
                <a:lnTo>
                  <a:pt x="720988" y="1462999"/>
                </a:lnTo>
                <a:lnTo>
                  <a:pt x="720988" y="1466180"/>
                </a:lnTo>
                <a:lnTo>
                  <a:pt x="720353" y="1469998"/>
                </a:lnTo>
                <a:lnTo>
                  <a:pt x="719719" y="1473179"/>
                </a:lnTo>
                <a:lnTo>
                  <a:pt x="718450" y="1476360"/>
                </a:lnTo>
                <a:lnTo>
                  <a:pt x="716863" y="1479223"/>
                </a:lnTo>
                <a:lnTo>
                  <a:pt x="715277" y="1482404"/>
                </a:lnTo>
                <a:lnTo>
                  <a:pt x="713373" y="1484949"/>
                </a:lnTo>
                <a:lnTo>
                  <a:pt x="711469" y="1487494"/>
                </a:lnTo>
                <a:lnTo>
                  <a:pt x="708931" y="1489721"/>
                </a:lnTo>
                <a:lnTo>
                  <a:pt x="706710" y="1491948"/>
                </a:lnTo>
                <a:lnTo>
                  <a:pt x="703537" y="1494175"/>
                </a:lnTo>
                <a:lnTo>
                  <a:pt x="700682" y="1495765"/>
                </a:lnTo>
                <a:lnTo>
                  <a:pt x="697826" y="1497038"/>
                </a:lnTo>
                <a:lnTo>
                  <a:pt x="694653" y="1498310"/>
                </a:lnTo>
                <a:lnTo>
                  <a:pt x="691163" y="1499264"/>
                </a:lnTo>
                <a:lnTo>
                  <a:pt x="687991" y="1499901"/>
                </a:lnTo>
                <a:lnTo>
                  <a:pt x="687991" y="1753123"/>
                </a:lnTo>
                <a:lnTo>
                  <a:pt x="695605" y="1749305"/>
                </a:lnTo>
                <a:lnTo>
                  <a:pt x="702586" y="1744215"/>
                </a:lnTo>
                <a:lnTo>
                  <a:pt x="709566" y="1739125"/>
                </a:lnTo>
                <a:lnTo>
                  <a:pt x="716229" y="1732763"/>
                </a:lnTo>
                <a:lnTo>
                  <a:pt x="722892" y="1726083"/>
                </a:lnTo>
                <a:lnTo>
                  <a:pt x="729237" y="1718766"/>
                </a:lnTo>
                <a:lnTo>
                  <a:pt x="734948" y="1710813"/>
                </a:lnTo>
                <a:lnTo>
                  <a:pt x="740977" y="1702224"/>
                </a:lnTo>
                <a:lnTo>
                  <a:pt x="746371" y="1692998"/>
                </a:lnTo>
                <a:lnTo>
                  <a:pt x="751447" y="1683137"/>
                </a:lnTo>
                <a:lnTo>
                  <a:pt x="756841" y="1672639"/>
                </a:lnTo>
                <a:lnTo>
                  <a:pt x="761600" y="1661505"/>
                </a:lnTo>
                <a:lnTo>
                  <a:pt x="766359" y="1650052"/>
                </a:lnTo>
                <a:lnTo>
                  <a:pt x="770801" y="1637646"/>
                </a:lnTo>
                <a:lnTo>
                  <a:pt x="774926" y="1624921"/>
                </a:lnTo>
                <a:lnTo>
                  <a:pt x="779051" y="1611560"/>
                </a:lnTo>
                <a:lnTo>
                  <a:pt x="782541" y="1597563"/>
                </a:lnTo>
                <a:lnTo>
                  <a:pt x="786031" y="1582611"/>
                </a:lnTo>
                <a:lnTo>
                  <a:pt x="789521" y="1567660"/>
                </a:lnTo>
                <a:lnTo>
                  <a:pt x="792377" y="1552072"/>
                </a:lnTo>
                <a:lnTo>
                  <a:pt x="795232" y="1535530"/>
                </a:lnTo>
                <a:lnTo>
                  <a:pt x="797770" y="1518988"/>
                </a:lnTo>
                <a:lnTo>
                  <a:pt x="800626" y="1501491"/>
                </a:lnTo>
                <a:lnTo>
                  <a:pt x="802530" y="1483677"/>
                </a:lnTo>
                <a:lnTo>
                  <a:pt x="804751" y="1464908"/>
                </a:lnTo>
                <a:lnTo>
                  <a:pt x="806337" y="1446139"/>
                </a:lnTo>
                <a:lnTo>
                  <a:pt x="807923" y="1426415"/>
                </a:lnTo>
                <a:lnTo>
                  <a:pt x="809193" y="1406374"/>
                </a:lnTo>
                <a:lnTo>
                  <a:pt x="810779" y="1385696"/>
                </a:lnTo>
                <a:lnTo>
                  <a:pt x="811731" y="1364382"/>
                </a:lnTo>
                <a:lnTo>
                  <a:pt x="812365" y="1343069"/>
                </a:lnTo>
                <a:lnTo>
                  <a:pt x="813000" y="1320800"/>
                </a:lnTo>
                <a:lnTo>
                  <a:pt x="840921" y="1322709"/>
                </a:lnTo>
                <a:lnTo>
                  <a:pt x="866621" y="1324300"/>
                </a:lnTo>
                <a:lnTo>
                  <a:pt x="909771" y="1327481"/>
                </a:lnTo>
                <a:lnTo>
                  <a:pt x="938644" y="1330026"/>
                </a:lnTo>
                <a:lnTo>
                  <a:pt x="948797" y="1330980"/>
                </a:lnTo>
                <a:lnTo>
                  <a:pt x="956729" y="1331298"/>
                </a:lnTo>
                <a:lnTo>
                  <a:pt x="964661" y="1331934"/>
                </a:lnTo>
                <a:lnTo>
                  <a:pt x="972593" y="1332889"/>
                </a:lnTo>
                <a:lnTo>
                  <a:pt x="980208" y="1334161"/>
                </a:lnTo>
                <a:lnTo>
                  <a:pt x="987823" y="1335752"/>
                </a:lnTo>
                <a:lnTo>
                  <a:pt x="995437" y="1337979"/>
                </a:lnTo>
                <a:lnTo>
                  <a:pt x="1002418" y="1340205"/>
                </a:lnTo>
                <a:lnTo>
                  <a:pt x="1009715" y="1343387"/>
                </a:lnTo>
                <a:lnTo>
                  <a:pt x="1016378" y="1346250"/>
                </a:lnTo>
                <a:lnTo>
                  <a:pt x="1023358" y="1349749"/>
                </a:lnTo>
                <a:lnTo>
                  <a:pt x="1030021" y="1353885"/>
                </a:lnTo>
                <a:lnTo>
                  <a:pt x="1036050" y="1357702"/>
                </a:lnTo>
                <a:lnTo>
                  <a:pt x="1042395" y="1361837"/>
                </a:lnTo>
                <a:lnTo>
                  <a:pt x="1048106" y="1366927"/>
                </a:lnTo>
                <a:lnTo>
                  <a:pt x="1053817" y="1371699"/>
                </a:lnTo>
                <a:lnTo>
                  <a:pt x="1059211" y="1377107"/>
                </a:lnTo>
                <a:lnTo>
                  <a:pt x="1064605" y="1382197"/>
                </a:lnTo>
                <a:lnTo>
                  <a:pt x="1069364" y="1388241"/>
                </a:lnTo>
                <a:lnTo>
                  <a:pt x="1073806" y="1393967"/>
                </a:lnTo>
                <a:lnTo>
                  <a:pt x="1078248" y="1400012"/>
                </a:lnTo>
                <a:lnTo>
                  <a:pt x="1082373" y="1406374"/>
                </a:lnTo>
                <a:lnTo>
                  <a:pt x="1085863" y="1413054"/>
                </a:lnTo>
                <a:lnTo>
                  <a:pt x="1089670" y="1419735"/>
                </a:lnTo>
                <a:lnTo>
                  <a:pt x="1092843" y="1426734"/>
                </a:lnTo>
                <a:lnTo>
                  <a:pt x="1095381" y="1433732"/>
                </a:lnTo>
                <a:lnTo>
                  <a:pt x="1097920" y="1441049"/>
                </a:lnTo>
                <a:lnTo>
                  <a:pt x="1100141" y="1448684"/>
                </a:lnTo>
                <a:lnTo>
                  <a:pt x="1101727" y="1456000"/>
                </a:lnTo>
                <a:lnTo>
                  <a:pt x="1103314" y="1463635"/>
                </a:lnTo>
                <a:lnTo>
                  <a:pt x="1104265" y="1471588"/>
                </a:lnTo>
                <a:lnTo>
                  <a:pt x="1104900" y="1479541"/>
                </a:lnTo>
                <a:lnTo>
                  <a:pt x="1104900" y="1487494"/>
                </a:lnTo>
                <a:lnTo>
                  <a:pt x="1104900" y="1686000"/>
                </a:lnTo>
                <a:lnTo>
                  <a:pt x="1104900" y="1690135"/>
                </a:lnTo>
                <a:lnTo>
                  <a:pt x="1104265" y="1693953"/>
                </a:lnTo>
                <a:lnTo>
                  <a:pt x="1103631" y="1697770"/>
                </a:lnTo>
                <a:lnTo>
                  <a:pt x="1102362" y="1701906"/>
                </a:lnTo>
                <a:lnTo>
                  <a:pt x="1101093" y="1705405"/>
                </a:lnTo>
                <a:lnTo>
                  <a:pt x="1099189" y="1709222"/>
                </a:lnTo>
                <a:lnTo>
                  <a:pt x="1096968" y="1713040"/>
                </a:lnTo>
                <a:lnTo>
                  <a:pt x="1094430" y="1716221"/>
                </a:lnTo>
                <a:lnTo>
                  <a:pt x="1091891" y="1719720"/>
                </a:lnTo>
                <a:lnTo>
                  <a:pt x="1089036" y="1722901"/>
                </a:lnTo>
                <a:lnTo>
                  <a:pt x="1085546" y="1726719"/>
                </a:lnTo>
                <a:lnTo>
                  <a:pt x="1082056" y="1729900"/>
                </a:lnTo>
                <a:lnTo>
                  <a:pt x="1078248" y="1732763"/>
                </a:lnTo>
                <a:lnTo>
                  <a:pt x="1074124" y="1736262"/>
                </a:lnTo>
                <a:lnTo>
                  <a:pt x="1069682" y="1739125"/>
                </a:lnTo>
                <a:lnTo>
                  <a:pt x="1065240" y="1741989"/>
                </a:lnTo>
                <a:lnTo>
                  <a:pt x="1055404" y="1748033"/>
                </a:lnTo>
                <a:lnTo>
                  <a:pt x="1044299" y="1753441"/>
                </a:lnTo>
                <a:lnTo>
                  <a:pt x="1032560" y="1758531"/>
                </a:lnTo>
                <a:lnTo>
                  <a:pt x="1019868" y="1763939"/>
                </a:lnTo>
                <a:lnTo>
                  <a:pt x="1005908" y="1768392"/>
                </a:lnTo>
                <a:lnTo>
                  <a:pt x="991630" y="1773164"/>
                </a:lnTo>
                <a:lnTo>
                  <a:pt x="976718" y="1777300"/>
                </a:lnTo>
                <a:lnTo>
                  <a:pt x="960854" y="1781117"/>
                </a:lnTo>
                <a:lnTo>
                  <a:pt x="944038" y="1784934"/>
                </a:lnTo>
                <a:lnTo>
                  <a:pt x="927222" y="1788434"/>
                </a:lnTo>
                <a:lnTo>
                  <a:pt x="909454" y="1791615"/>
                </a:lnTo>
                <a:lnTo>
                  <a:pt x="891369" y="1794796"/>
                </a:lnTo>
                <a:lnTo>
                  <a:pt x="872332" y="1797341"/>
                </a:lnTo>
                <a:lnTo>
                  <a:pt x="853295" y="1799886"/>
                </a:lnTo>
                <a:lnTo>
                  <a:pt x="833941" y="1801795"/>
                </a:lnTo>
                <a:lnTo>
                  <a:pt x="813952" y="1804022"/>
                </a:lnTo>
                <a:lnTo>
                  <a:pt x="793328" y="1805930"/>
                </a:lnTo>
                <a:lnTo>
                  <a:pt x="773022" y="1807203"/>
                </a:lnTo>
                <a:lnTo>
                  <a:pt x="752399" y="1808475"/>
                </a:lnTo>
                <a:lnTo>
                  <a:pt x="731458" y="1809748"/>
                </a:lnTo>
                <a:lnTo>
                  <a:pt x="710200" y="1810384"/>
                </a:lnTo>
                <a:lnTo>
                  <a:pt x="688942" y="1811020"/>
                </a:lnTo>
                <a:lnTo>
                  <a:pt x="667684" y="1811338"/>
                </a:lnTo>
                <a:lnTo>
                  <a:pt x="646427" y="1811338"/>
                </a:lnTo>
                <a:lnTo>
                  <a:pt x="625486" y="1811338"/>
                </a:lnTo>
                <a:lnTo>
                  <a:pt x="603911" y="1811020"/>
                </a:lnTo>
                <a:lnTo>
                  <a:pt x="582653" y="1810384"/>
                </a:lnTo>
                <a:lnTo>
                  <a:pt x="561395" y="1809748"/>
                </a:lnTo>
                <a:lnTo>
                  <a:pt x="540137" y="1808475"/>
                </a:lnTo>
                <a:lnTo>
                  <a:pt x="518879" y="1807203"/>
                </a:lnTo>
                <a:lnTo>
                  <a:pt x="498573" y="1805930"/>
                </a:lnTo>
                <a:lnTo>
                  <a:pt x="477632" y="1804022"/>
                </a:lnTo>
                <a:lnTo>
                  <a:pt x="457326" y="1801795"/>
                </a:lnTo>
                <a:lnTo>
                  <a:pt x="437337" y="1799886"/>
                </a:lnTo>
                <a:lnTo>
                  <a:pt x="417983" y="1797341"/>
                </a:lnTo>
                <a:lnTo>
                  <a:pt x="398629" y="1794796"/>
                </a:lnTo>
                <a:lnTo>
                  <a:pt x="379909" y="1791615"/>
                </a:lnTo>
                <a:lnTo>
                  <a:pt x="361824" y="1788434"/>
                </a:lnTo>
                <a:lnTo>
                  <a:pt x="344056" y="1784934"/>
                </a:lnTo>
                <a:lnTo>
                  <a:pt x="327240" y="1781117"/>
                </a:lnTo>
                <a:lnTo>
                  <a:pt x="310741" y="1777300"/>
                </a:lnTo>
                <a:lnTo>
                  <a:pt x="295195" y="1773164"/>
                </a:lnTo>
                <a:lnTo>
                  <a:pt x="280600" y="1768392"/>
                </a:lnTo>
                <a:lnTo>
                  <a:pt x="266322" y="1763939"/>
                </a:lnTo>
                <a:lnTo>
                  <a:pt x="252996" y="1758531"/>
                </a:lnTo>
                <a:lnTo>
                  <a:pt x="240622" y="1753441"/>
                </a:lnTo>
                <a:lnTo>
                  <a:pt x="229517" y="1748033"/>
                </a:lnTo>
                <a:lnTo>
                  <a:pt x="219047" y="1741989"/>
                </a:lnTo>
                <a:lnTo>
                  <a:pt x="214288" y="1739125"/>
                </a:lnTo>
                <a:lnTo>
                  <a:pt x="209846" y="1736262"/>
                </a:lnTo>
                <a:lnTo>
                  <a:pt x="205404" y="1732763"/>
                </a:lnTo>
                <a:lnTo>
                  <a:pt x="201596" y="1729900"/>
                </a:lnTo>
                <a:lnTo>
                  <a:pt x="198106" y="1726719"/>
                </a:lnTo>
                <a:lnTo>
                  <a:pt x="194299" y="1722901"/>
                </a:lnTo>
                <a:lnTo>
                  <a:pt x="191443" y="1719720"/>
                </a:lnTo>
                <a:lnTo>
                  <a:pt x="188588" y="1716221"/>
                </a:lnTo>
                <a:lnTo>
                  <a:pt x="186367" y="1713040"/>
                </a:lnTo>
                <a:lnTo>
                  <a:pt x="183828" y="1709222"/>
                </a:lnTo>
                <a:lnTo>
                  <a:pt x="181925" y="1705405"/>
                </a:lnTo>
                <a:lnTo>
                  <a:pt x="180338" y="1701906"/>
                </a:lnTo>
                <a:lnTo>
                  <a:pt x="179386" y="1697770"/>
                </a:lnTo>
                <a:lnTo>
                  <a:pt x="178435" y="1693953"/>
                </a:lnTo>
                <a:lnTo>
                  <a:pt x="177800" y="1690135"/>
                </a:lnTo>
                <a:lnTo>
                  <a:pt x="177800" y="1686000"/>
                </a:lnTo>
                <a:lnTo>
                  <a:pt x="177800" y="1487494"/>
                </a:lnTo>
                <a:lnTo>
                  <a:pt x="178117" y="1479541"/>
                </a:lnTo>
                <a:lnTo>
                  <a:pt x="178435" y="1471588"/>
                </a:lnTo>
                <a:lnTo>
                  <a:pt x="179386" y="1463635"/>
                </a:lnTo>
                <a:lnTo>
                  <a:pt x="180973" y="1456000"/>
                </a:lnTo>
                <a:lnTo>
                  <a:pt x="182559" y="1448684"/>
                </a:lnTo>
                <a:lnTo>
                  <a:pt x="184463" y="1441049"/>
                </a:lnTo>
                <a:lnTo>
                  <a:pt x="187318" y="1433732"/>
                </a:lnTo>
                <a:lnTo>
                  <a:pt x="190174" y="1426734"/>
                </a:lnTo>
                <a:lnTo>
                  <a:pt x="193030" y="1419735"/>
                </a:lnTo>
                <a:lnTo>
                  <a:pt x="196520" y="1413054"/>
                </a:lnTo>
                <a:lnTo>
                  <a:pt x="200327" y="1406374"/>
                </a:lnTo>
                <a:lnTo>
                  <a:pt x="204452" y="1400012"/>
                </a:lnTo>
                <a:lnTo>
                  <a:pt x="208576" y="1393967"/>
                </a:lnTo>
                <a:lnTo>
                  <a:pt x="213336" y="1388241"/>
                </a:lnTo>
                <a:lnTo>
                  <a:pt x="218095" y="1382197"/>
                </a:lnTo>
                <a:lnTo>
                  <a:pt x="223489" y="1377107"/>
                </a:lnTo>
                <a:lnTo>
                  <a:pt x="228883" y="1371699"/>
                </a:lnTo>
                <a:lnTo>
                  <a:pt x="234594" y="1366927"/>
                </a:lnTo>
                <a:lnTo>
                  <a:pt x="240305" y="1361837"/>
                </a:lnTo>
                <a:lnTo>
                  <a:pt x="246650" y="1357702"/>
                </a:lnTo>
                <a:lnTo>
                  <a:pt x="252679" y="1353885"/>
                </a:lnTo>
                <a:lnTo>
                  <a:pt x="259659" y="1349749"/>
                </a:lnTo>
                <a:lnTo>
                  <a:pt x="266005" y="1346250"/>
                </a:lnTo>
                <a:lnTo>
                  <a:pt x="272985" y="1343387"/>
                </a:lnTo>
                <a:lnTo>
                  <a:pt x="280282" y="1340205"/>
                </a:lnTo>
                <a:lnTo>
                  <a:pt x="287263" y="1337979"/>
                </a:lnTo>
                <a:lnTo>
                  <a:pt x="294877" y="1335752"/>
                </a:lnTo>
                <a:lnTo>
                  <a:pt x="302492" y="1334161"/>
                </a:lnTo>
                <a:lnTo>
                  <a:pt x="310107" y="1332889"/>
                </a:lnTo>
                <a:lnTo>
                  <a:pt x="318039" y="1331934"/>
                </a:lnTo>
                <a:lnTo>
                  <a:pt x="325971" y="1331298"/>
                </a:lnTo>
                <a:lnTo>
                  <a:pt x="333903" y="1330980"/>
                </a:lnTo>
                <a:lnTo>
                  <a:pt x="344056" y="1330026"/>
                </a:lnTo>
                <a:lnTo>
                  <a:pt x="372929" y="1327481"/>
                </a:lnTo>
                <a:lnTo>
                  <a:pt x="415762" y="1324300"/>
                </a:lnTo>
                <a:lnTo>
                  <a:pt x="441779" y="1322709"/>
                </a:lnTo>
                <a:lnTo>
                  <a:pt x="470017" y="1320800"/>
                </a:lnTo>
                <a:close/>
                <a:moveTo>
                  <a:pt x="1004887" y="995363"/>
                </a:moveTo>
                <a:lnTo>
                  <a:pt x="1176337" y="995363"/>
                </a:lnTo>
                <a:lnTo>
                  <a:pt x="1176337" y="1265238"/>
                </a:lnTo>
                <a:lnTo>
                  <a:pt x="1004887" y="1265238"/>
                </a:lnTo>
                <a:lnTo>
                  <a:pt x="1004887" y="995363"/>
                </a:lnTo>
                <a:close/>
                <a:moveTo>
                  <a:pt x="493561" y="847408"/>
                </a:moveTo>
                <a:lnTo>
                  <a:pt x="491024" y="847726"/>
                </a:lnTo>
                <a:lnTo>
                  <a:pt x="488804" y="848043"/>
                </a:lnTo>
                <a:lnTo>
                  <a:pt x="485950" y="848996"/>
                </a:lnTo>
                <a:lnTo>
                  <a:pt x="483730" y="849948"/>
                </a:lnTo>
                <a:lnTo>
                  <a:pt x="481510" y="851218"/>
                </a:lnTo>
                <a:lnTo>
                  <a:pt x="479290" y="852806"/>
                </a:lnTo>
                <a:lnTo>
                  <a:pt x="475167" y="856933"/>
                </a:lnTo>
                <a:lnTo>
                  <a:pt x="470727" y="861061"/>
                </a:lnTo>
                <a:lnTo>
                  <a:pt x="466604" y="865823"/>
                </a:lnTo>
                <a:lnTo>
                  <a:pt x="462482" y="871221"/>
                </a:lnTo>
                <a:lnTo>
                  <a:pt x="454553" y="882651"/>
                </a:lnTo>
                <a:lnTo>
                  <a:pt x="448527" y="890906"/>
                </a:lnTo>
                <a:lnTo>
                  <a:pt x="442819" y="899478"/>
                </a:lnTo>
                <a:lnTo>
                  <a:pt x="436793" y="908368"/>
                </a:lnTo>
                <a:lnTo>
                  <a:pt x="431402" y="917893"/>
                </a:lnTo>
                <a:lnTo>
                  <a:pt x="429499" y="926783"/>
                </a:lnTo>
                <a:lnTo>
                  <a:pt x="427596" y="935673"/>
                </a:lnTo>
                <a:lnTo>
                  <a:pt x="426010" y="945198"/>
                </a:lnTo>
                <a:lnTo>
                  <a:pt x="424742" y="954406"/>
                </a:lnTo>
                <a:lnTo>
                  <a:pt x="423790" y="963931"/>
                </a:lnTo>
                <a:lnTo>
                  <a:pt x="423156" y="973773"/>
                </a:lnTo>
                <a:lnTo>
                  <a:pt x="422839" y="982981"/>
                </a:lnTo>
                <a:lnTo>
                  <a:pt x="422839" y="992823"/>
                </a:lnTo>
                <a:lnTo>
                  <a:pt x="423156" y="1007111"/>
                </a:lnTo>
                <a:lnTo>
                  <a:pt x="424107" y="1020764"/>
                </a:lnTo>
                <a:lnTo>
                  <a:pt x="426010" y="1034099"/>
                </a:lnTo>
                <a:lnTo>
                  <a:pt x="428547" y="1047434"/>
                </a:lnTo>
                <a:lnTo>
                  <a:pt x="432036" y="1060769"/>
                </a:lnTo>
                <a:lnTo>
                  <a:pt x="435525" y="1073469"/>
                </a:lnTo>
                <a:lnTo>
                  <a:pt x="439965" y="1086169"/>
                </a:lnTo>
                <a:lnTo>
                  <a:pt x="445039" y="1098551"/>
                </a:lnTo>
                <a:lnTo>
                  <a:pt x="450430" y="1110934"/>
                </a:lnTo>
                <a:lnTo>
                  <a:pt x="456456" y="1122999"/>
                </a:lnTo>
                <a:lnTo>
                  <a:pt x="462799" y="1134429"/>
                </a:lnTo>
                <a:lnTo>
                  <a:pt x="469459" y="1145541"/>
                </a:lnTo>
                <a:lnTo>
                  <a:pt x="477070" y="1156019"/>
                </a:lnTo>
                <a:lnTo>
                  <a:pt x="484364" y="1166496"/>
                </a:lnTo>
                <a:lnTo>
                  <a:pt x="492293" y="1176656"/>
                </a:lnTo>
                <a:lnTo>
                  <a:pt x="500539" y="1186181"/>
                </a:lnTo>
                <a:lnTo>
                  <a:pt x="508784" y="1195389"/>
                </a:lnTo>
                <a:lnTo>
                  <a:pt x="517347" y="1204279"/>
                </a:lnTo>
                <a:lnTo>
                  <a:pt x="526227" y="1212216"/>
                </a:lnTo>
                <a:lnTo>
                  <a:pt x="535107" y="1220154"/>
                </a:lnTo>
                <a:lnTo>
                  <a:pt x="543987" y="1227456"/>
                </a:lnTo>
                <a:lnTo>
                  <a:pt x="553184" y="1234124"/>
                </a:lnTo>
                <a:lnTo>
                  <a:pt x="562381" y="1240474"/>
                </a:lnTo>
                <a:lnTo>
                  <a:pt x="571578" y="1245871"/>
                </a:lnTo>
                <a:lnTo>
                  <a:pt x="580775" y="1250951"/>
                </a:lnTo>
                <a:lnTo>
                  <a:pt x="589655" y="1255079"/>
                </a:lnTo>
                <a:lnTo>
                  <a:pt x="598853" y="1258889"/>
                </a:lnTo>
                <a:lnTo>
                  <a:pt x="607732" y="1262381"/>
                </a:lnTo>
                <a:lnTo>
                  <a:pt x="616612" y="1264604"/>
                </a:lnTo>
                <a:lnTo>
                  <a:pt x="624858" y="1266509"/>
                </a:lnTo>
                <a:lnTo>
                  <a:pt x="633421" y="1267461"/>
                </a:lnTo>
                <a:lnTo>
                  <a:pt x="641349" y="1267779"/>
                </a:lnTo>
                <a:lnTo>
                  <a:pt x="649595" y="1267461"/>
                </a:lnTo>
                <a:lnTo>
                  <a:pt x="657524" y="1266509"/>
                </a:lnTo>
                <a:lnTo>
                  <a:pt x="666404" y="1264604"/>
                </a:lnTo>
                <a:lnTo>
                  <a:pt x="674967" y="1262381"/>
                </a:lnTo>
                <a:lnTo>
                  <a:pt x="684164" y="1258889"/>
                </a:lnTo>
                <a:lnTo>
                  <a:pt x="692726" y="1255079"/>
                </a:lnTo>
                <a:lnTo>
                  <a:pt x="701924" y="1250951"/>
                </a:lnTo>
                <a:lnTo>
                  <a:pt x="711121" y="1245871"/>
                </a:lnTo>
                <a:lnTo>
                  <a:pt x="720318" y="1240474"/>
                </a:lnTo>
                <a:lnTo>
                  <a:pt x="729515" y="1234124"/>
                </a:lnTo>
                <a:lnTo>
                  <a:pt x="738395" y="1227456"/>
                </a:lnTo>
                <a:lnTo>
                  <a:pt x="747592" y="1220154"/>
                </a:lnTo>
                <a:lnTo>
                  <a:pt x="756472" y="1212216"/>
                </a:lnTo>
                <a:lnTo>
                  <a:pt x="765352" y="1204279"/>
                </a:lnTo>
                <a:lnTo>
                  <a:pt x="773915" y="1195389"/>
                </a:lnTo>
                <a:lnTo>
                  <a:pt x="782160" y="1186181"/>
                </a:lnTo>
                <a:lnTo>
                  <a:pt x="790406" y="1176656"/>
                </a:lnTo>
                <a:lnTo>
                  <a:pt x="798652" y="1166496"/>
                </a:lnTo>
                <a:lnTo>
                  <a:pt x="805946" y="1156019"/>
                </a:lnTo>
                <a:lnTo>
                  <a:pt x="813240" y="1145541"/>
                </a:lnTo>
                <a:lnTo>
                  <a:pt x="819900" y="1134429"/>
                </a:lnTo>
                <a:lnTo>
                  <a:pt x="826243" y="1122999"/>
                </a:lnTo>
                <a:lnTo>
                  <a:pt x="831952" y="1110934"/>
                </a:lnTo>
                <a:lnTo>
                  <a:pt x="837660" y="1098551"/>
                </a:lnTo>
                <a:lnTo>
                  <a:pt x="842417" y="1086169"/>
                </a:lnTo>
                <a:lnTo>
                  <a:pt x="847174" y="1073469"/>
                </a:lnTo>
                <a:lnTo>
                  <a:pt x="850980" y="1060769"/>
                </a:lnTo>
                <a:lnTo>
                  <a:pt x="853834" y="1047434"/>
                </a:lnTo>
                <a:lnTo>
                  <a:pt x="856689" y="1034099"/>
                </a:lnTo>
                <a:lnTo>
                  <a:pt x="858592" y="1020764"/>
                </a:lnTo>
                <a:lnTo>
                  <a:pt x="859543" y="1007111"/>
                </a:lnTo>
                <a:lnTo>
                  <a:pt x="860177" y="992823"/>
                </a:lnTo>
                <a:lnTo>
                  <a:pt x="859860" y="984886"/>
                </a:lnTo>
                <a:lnTo>
                  <a:pt x="859543" y="976313"/>
                </a:lnTo>
                <a:lnTo>
                  <a:pt x="837343" y="975361"/>
                </a:lnTo>
                <a:lnTo>
                  <a:pt x="814509" y="973773"/>
                </a:lnTo>
                <a:lnTo>
                  <a:pt x="791040" y="970916"/>
                </a:lnTo>
                <a:lnTo>
                  <a:pt x="767255" y="968058"/>
                </a:lnTo>
                <a:lnTo>
                  <a:pt x="743469" y="964566"/>
                </a:lnTo>
                <a:lnTo>
                  <a:pt x="719366" y="960438"/>
                </a:lnTo>
                <a:lnTo>
                  <a:pt x="695898" y="955041"/>
                </a:lnTo>
                <a:lnTo>
                  <a:pt x="684481" y="952501"/>
                </a:lnTo>
                <a:lnTo>
                  <a:pt x="673064" y="949643"/>
                </a:lnTo>
                <a:lnTo>
                  <a:pt x="661964" y="946468"/>
                </a:lnTo>
                <a:lnTo>
                  <a:pt x="651181" y="943293"/>
                </a:lnTo>
                <a:lnTo>
                  <a:pt x="640398" y="940118"/>
                </a:lnTo>
                <a:lnTo>
                  <a:pt x="629932" y="936308"/>
                </a:lnTo>
                <a:lnTo>
                  <a:pt x="620101" y="932816"/>
                </a:lnTo>
                <a:lnTo>
                  <a:pt x="610270" y="929006"/>
                </a:lnTo>
                <a:lnTo>
                  <a:pt x="601073" y="924878"/>
                </a:lnTo>
                <a:lnTo>
                  <a:pt x="592510" y="921068"/>
                </a:lnTo>
                <a:lnTo>
                  <a:pt x="583947" y="916941"/>
                </a:lnTo>
                <a:lnTo>
                  <a:pt x="576018" y="912178"/>
                </a:lnTo>
                <a:lnTo>
                  <a:pt x="568724" y="907733"/>
                </a:lnTo>
                <a:lnTo>
                  <a:pt x="561747" y="903288"/>
                </a:lnTo>
                <a:lnTo>
                  <a:pt x="555404" y="898208"/>
                </a:lnTo>
                <a:lnTo>
                  <a:pt x="550013" y="893128"/>
                </a:lnTo>
                <a:lnTo>
                  <a:pt x="544938" y="887731"/>
                </a:lnTo>
                <a:lnTo>
                  <a:pt x="540498" y="882651"/>
                </a:lnTo>
                <a:lnTo>
                  <a:pt x="536376" y="876936"/>
                </a:lnTo>
                <a:lnTo>
                  <a:pt x="532253" y="872173"/>
                </a:lnTo>
                <a:lnTo>
                  <a:pt x="528447" y="867728"/>
                </a:lnTo>
                <a:lnTo>
                  <a:pt x="524641" y="863601"/>
                </a:lnTo>
                <a:lnTo>
                  <a:pt x="520836" y="860426"/>
                </a:lnTo>
                <a:lnTo>
                  <a:pt x="517347" y="857251"/>
                </a:lnTo>
                <a:lnTo>
                  <a:pt x="514176" y="854393"/>
                </a:lnTo>
                <a:lnTo>
                  <a:pt x="511004" y="852488"/>
                </a:lnTo>
                <a:lnTo>
                  <a:pt x="507833" y="850583"/>
                </a:lnTo>
                <a:lnTo>
                  <a:pt x="504661" y="849313"/>
                </a:lnTo>
                <a:lnTo>
                  <a:pt x="501807" y="848361"/>
                </a:lnTo>
                <a:lnTo>
                  <a:pt x="499270" y="847726"/>
                </a:lnTo>
                <a:lnTo>
                  <a:pt x="496099" y="847408"/>
                </a:lnTo>
                <a:lnTo>
                  <a:pt x="493561" y="847408"/>
                </a:lnTo>
                <a:close/>
                <a:moveTo>
                  <a:pt x="1304925" y="828675"/>
                </a:moveTo>
                <a:lnTo>
                  <a:pt x="1476375" y="828675"/>
                </a:lnTo>
                <a:lnTo>
                  <a:pt x="1476375" y="1252538"/>
                </a:lnTo>
                <a:lnTo>
                  <a:pt x="1304925" y="1252538"/>
                </a:lnTo>
                <a:lnTo>
                  <a:pt x="1304925" y="828675"/>
                </a:lnTo>
                <a:close/>
                <a:moveTo>
                  <a:pt x="634055" y="655638"/>
                </a:moveTo>
                <a:lnTo>
                  <a:pt x="641349" y="655638"/>
                </a:lnTo>
                <a:lnTo>
                  <a:pt x="648644" y="655638"/>
                </a:lnTo>
                <a:lnTo>
                  <a:pt x="655938" y="655956"/>
                </a:lnTo>
                <a:lnTo>
                  <a:pt x="662915" y="656591"/>
                </a:lnTo>
                <a:lnTo>
                  <a:pt x="669892" y="657226"/>
                </a:lnTo>
                <a:lnTo>
                  <a:pt x="677187" y="658178"/>
                </a:lnTo>
                <a:lnTo>
                  <a:pt x="684164" y="659766"/>
                </a:lnTo>
                <a:lnTo>
                  <a:pt x="691141" y="661036"/>
                </a:lnTo>
                <a:lnTo>
                  <a:pt x="698118" y="662623"/>
                </a:lnTo>
                <a:lnTo>
                  <a:pt x="704778" y="664211"/>
                </a:lnTo>
                <a:lnTo>
                  <a:pt x="711438" y="666433"/>
                </a:lnTo>
                <a:lnTo>
                  <a:pt x="718415" y="668338"/>
                </a:lnTo>
                <a:lnTo>
                  <a:pt x="724758" y="670878"/>
                </a:lnTo>
                <a:lnTo>
                  <a:pt x="731418" y="673418"/>
                </a:lnTo>
                <a:lnTo>
                  <a:pt x="737761" y="676276"/>
                </a:lnTo>
                <a:lnTo>
                  <a:pt x="744421" y="679133"/>
                </a:lnTo>
                <a:lnTo>
                  <a:pt x="750446" y="682308"/>
                </a:lnTo>
                <a:lnTo>
                  <a:pt x="763132" y="688976"/>
                </a:lnTo>
                <a:lnTo>
                  <a:pt x="775500" y="696596"/>
                </a:lnTo>
                <a:lnTo>
                  <a:pt x="787235" y="704533"/>
                </a:lnTo>
                <a:lnTo>
                  <a:pt x="798652" y="713423"/>
                </a:lnTo>
                <a:lnTo>
                  <a:pt x="809435" y="722631"/>
                </a:lnTo>
                <a:lnTo>
                  <a:pt x="819900" y="732791"/>
                </a:lnTo>
                <a:lnTo>
                  <a:pt x="830049" y="743586"/>
                </a:lnTo>
                <a:lnTo>
                  <a:pt x="839880" y="754698"/>
                </a:lnTo>
                <a:lnTo>
                  <a:pt x="849394" y="766446"/>
                </a:lnTo>
                <a:lnTo>
                  <a:pt x="858274" y="778511"/>
                </a:lnTo>
                <a:lnTo>
                  <a:pt x="866520" y="791211"/>
                </a:lnTo>
                <a:lnTo>
                  <a:pt x="874449" y="804546"/>
                </a:lnTo>
                <a:lnTo>
                  <a:pt x="881743" y="818198"/>
                </a:lnTo>
                <a:lnTo>
                  <a:pt x="888403" y="832168"/>
                </a:lnTo>
                <a:lnTo>
                  <a:pt x="894746" y="847091"/>
                </a:lnTo>
                <a:lnTo>
                  <a:pt x="900137" y="861696"/>
                </a:lnTo>
                <a:lnTo>
                  <a:pt x="905529" y="876936"/>
                </a:lnTo>
                <a:lnTo>
                  <a:pt x="909651" y="892811"/>
                </a:lnTo>
                <a:lnTo>
                  <a:pt x="913457" y="908686"/>
                </a:lnTo>
                <a:lnTo>
                  <a:pt x="916946" y="924878"/>
                </a:lnTo>
                <a:lnTo>
                  <a:pt x="919166" y="941706"/>
                </a:lnTo>
                <a:lnTo>
                  <a:pt x="921068" y="958533"/>
                </a:lnTo>
                <a:lnTo>
                  <a:pt x="922020" y="975678"/>
                </a:lnTo>
                <a:lnTo>
                  <a:pt x="922337" y="992823"/>
                </a:lnTo>
                <a:lnTo>
                  <a:pt x="922337" y="1002031"/>
                </a:lnTo>
                <a:lnTo>
                  <a:pt x="922020" y="1010921"/>
                </a:lnTo>
                <a:lnTo>
                  <a:pt x="921386" y="1019811"/>
                </a:lnTo>
                <a:lnTo>
                  <a:pt x="920434" y="1028384"/>
                </a:lnTo>
                <a:lnTo>
                  <a:pt x="919483" y="1037274"/>
                </a:lnTo>
                <a:lnTo>
                  <a:pt x="918214" y="1045846"/>
                </a:lnTo>
                <a:lnTo>
                  <a:pt x="916628" y="1054419"/>
                </a:lnTo>
                <a:lnTo>
                  <a:pt x="915043" y="1062674"/>
                </a:lnTo>
                <a:lnTo>
                  <a:pt x="912823" y="1070929"/>
                </a:lnTo>
                <a:lnTo>
                  <a:pt x="910603" y="1079501"/>
                </a:lnTo>
                <a:lnTo>
                  <a:pt x="908383" y="1087756"/>
                </a:lnTo>
                <a:lnTo>
                  <a:pt x="906163" y="1095694"/>
                </a:lnTo>
                <a:lnTo>
                  <a:pt x="903309" y="1103631"/>
                </a:lnTo>
                <a:lnTo>
                  <a:pt x="900137" y="1111569"/>
                </a:lnTo>
                <a:lnTo>
                  <a:pt x="897283" y="1119189"/>
                </a:lnTo>
                <a:lnTo>
                  <a:pt x="894111" y="1126809"/>
                </a:lnTo>
                <a:lnTo>
                  <a:pt x="887134" y="1141731"/>
                </a:lnTo>
                <a:lnTo>
                  <a:pt x="879523" y="1156336"/>
                </a:lnTo>
                <a:lnTo>
                  <a:pt x="871277" y="1170624"/>
                </a:lnTo>
                <a:lnTo>
                  <a:pt x="862714" y="1184276"/>
                </a:lnTo>
                <a:lnTo>
                  <a:pt x="853517" y="1197611"/>
                </a:lnTo>
                <a:lnTo>
                  <a:pt x="843686" y="1209994"/>
                </a:lnTo>
                <a:lnTo>
                  <a:pt x="833854" y="1222376"/>
                </a:lnTo>
                <a:lnTo>
                  <a:pt x="823389" y="1233806"/>
                </a:lnTo>
                <a:lnTo>
                  <a:pt x="812606" y="1244919"/>
                </a:lnTo>
                <a:lnTo>
                  <a:pt x="801823" y="1255396"/>
                </a:lnTo>
                <a:lnTo>
                  <a:pt x="790406" y="1265239"/>
                </a:lnTo>
                <a:lnTo>
                  <a:pt x="778989" y="1274446"/>
                </a:lnTo>
                <a:lnTo>
                  <a:pt x="767255" y="1282701"/>
                </a:lnTo>
                <a:lnTo>
                  <a:pt x="755521" y="1290956"/>
                </a:lnTo>
                <a:lnTo>
                  <a:pt x="743786" y="1298259"/>
                </a:lnTo>
                <a:lnTo>
                  <a:pt x="732052" y="1304609"/>
                </a:lnTo>
                <a:lnTo>
                  <a:pt x="720318" y="1310641"/>
                </a:lnTo>
                <a:lnTo>
                  <a:pt x="708584" y="1315721"/>
                </a:lnTo>
                <a:lnTo>
                  <a:pt x="696849" y="1320166"/>
                </a:lnTo>
                <a:lnTo>
                  <a:pt x="685432" y="1323659"/>
                </a:lnTo>
                <a:lnTo>
                  <a:pt x="674015" y="1326516"/>
                </a:lnTo>
                <a:lnTo>
                  <a:pt x="662915" y="1328421"/>
                </a:lnTo>
                <a:lnTo>
                  <a:pt x="657207" y="1329374"/>
                </a:lnTo>
                <a:lnTo>
                  <a:pt x="652132" y="1329691"/>
                </a:lnTo>
                <a:lnTo>
                  <a:pt x="646424" y="1330009"/>
                </a:lnTo>
                <a:lnTo>
                  <a:pt x="641349" y="1330326"/>
                </a:lnTo>
                <a:lnTo>
                  <a:pt x="635958" y="1330009"/>
                </a:lnTo>
                <a:lnTo>
                  <a:pt x="630884" y="1329691"/>
                </a:lnTo>
                <a:lnTo>
                  <a:pt x="625492" y="1329374"/>
                </a:lnTo>
                <a:lnTo>
                  <a:pt x="620101" y="1328421"/>
                </a:lnTo>
                <a:lnTo>
                  <a:pt x="609001" y="1326516"/>
                </a:lnTo>
                <a:lnTo>
                  <a:pt x="597584" y="1323659"/>
                </a:lnTo>
                <a:lnTo>
                  <a:pt x="585850" y="1320166"/>
                </a:lnTo>
                <a:lnTo>
                  <a:pt x="574433" y="1315721"/>
                </a:lnTo>
                <a:lnTo>
                  <a:pt x="562698" y="1310641"/>
                </a:lnTo>
                <a:lnTo>
                  <a:pt x="550647" y="1304609"/>
                </a:lnTo>
                <a:lnTo>
                  <a:pt x="538913" y="1298259"/>
                </a:lnTo>
                <a:lnTo>
                  <a:pt x="527179" y="1290956"/>
                </a:lnTo>
                <a:lnTo>
                  <a:pt x="515444" y="1282701"/>
                </a:lnTo>
                <a:lnTo>
                  <a:pt x="503710" y="1274446"/>
                </a:lnTo>
                <a:lnTo>
                  <a:pt x="492293" y="1265239"/>
                </a:lnTo>
                <a:lnTo>
                  <a:pt x="481193" y="1255396"/>
                </a:lnTo>
                <a:lnTo>
                  <a:pt x="470093" y="1244919"/>
                </a:lnTo>
                <a:lnTo>
                  <a:pt x="459310" y="1233806"/>
                </a:lnTo>
                <a:lnTo>
                  <a:pt x="448845" y="1222376"/>
                </a:lnTo>
                <a:lnTo>
                  <a:pt x="438696" y="1209994"/>
                </a:lnTo>
                <a:lnTo>
                  <a:pt x="429499" y="1197611"/>
                </a:lnTo>
                <a:lnTo>
                  <a:pt x="419985" y="1184276"/>
                </a:lnTo>
                <a:lnTo>
                  <a:pt x="411422" y="1170624"/>
                </a:lnTo>
                <a:lnTo>
                  <a:pt x="403176" y="1156336"/>
                </a:lnTo>
                <a:lnTo>
                  <a:pt x="395565" y="1141731"/>
                </a:lnTo>
                <a:lnTo>
                  <a:pt x="388588" y="1126809"/>
                </a:lnTo>
                <a:lnTo>
                  <a:pt x="385416" y="1119189"/>
                </a:lnTo>
                <a:lnTo>
                  <a:pt x="382245" y="1111569"/>
                </a:lnTo>
                <a:lnTo>
                  <a:pt x="379390" y="1103631"/>
                </a:lnTo>
                <a:lnTo>
                  <a:pt x="376853" y="1095694"/>
                </a:lnTo>
                <a:lnTo>
                  <a:pt x="374316" y="1087756"/>
                </a:lnTo>
                <a:lnTo>
                  <a:pt x="372096" y="1079501"/>
                </a:lnTo>
                <a:lnTo>
                  <a:pt x="369559" y="1070929"/>
                </a:lnTo>
                <a:lnTo>
                  <a:pt x="367656" y="1062674"/>
                </a:lnTo>
                <a:lnTo>
                  <a:pt x="366071" y="1054419"/>
                </a:lnTo>
                <a:lnTo>
                  <a:pt x="364485" y="1045846"/>
                </a:lnTo>
                <a:lnTo>
                  <a:pt x="363216" y="1037274"/>
                </a:lnTo>
                <a:lnTo>
                  <a:pt x="362265" y="1028384"/>
                </a:lnTo>
                <a:lnTo>
                  <a:pt x="361313" y="1019811"/>
                </a:lnTo>
                <a:lnTo>
                  <a:pt x="360996" y="1010921"/>
                </a:lnTo>
                <a:lnTo>
                  <a:pt x="360362" y="1002031"/>
                </a:lnTo>
                <a:lnTo>
                  <a:pt x="360362" y="992823"/>
                </a:lnTo>
                <a:lnTo>
                  <a:pt x="360679" y="975678"/>
                </a:lnTo>
                <a:lnTo>
                  <a:pt x="361948" y="958533"/>
                </a:lnTo>
                <a:lnTo>
                  <a:pt x="363533" y="941706"/>
                </a:lnTo>
                <a:lnTo>
                  <a:pt x="366071" y="924878"/>
                </a:lnTo>
                <a:lnTo>
                  <a:pt x="368925" y="908686"/>
                </a:lnTo>
                <a:lnTo>
                  <a:pt x="373048" y="892811"/>
                </a:lnTo>
                <a:lnTo>
                  <a:pt x="377171" y="876936"/>
                </a:lnTo>
                <a:lnTo>
                  <a:pt x="382245" y="861696"/>
                </a:lnTo>
                <a:lnTo>
                  <a:pt x="387953" y="847091"/>
                </a:lnTo>
                <a:lnTo>
                  <a:pt x="393979" y="832168"/>
                </a:lnTo>
                <a:lnTo>
                  <a:pt x="400956" y="818198"/>
                </a:lnTo>
                <a:lnTo>
                  <a:pt x="408568" y="804546"/>
                </a:lnTo>
                <a:lnTo>
                  <a:pt x="416179" y="791211"/>
                </a:lnTo>
                <a:lnTo>
                  <a:pt x="424425" y="778511"/>
                </a:lnTo>
                <a:lnTo>
                  <a:pt x="433305" y="766446"/>
                </a:lnTo>
                <a:lnTo>
                  <a:pt x="442819" y="754698"/>
                </a:lnTo>
                <a:lnTo>
                  <a:pt x="452650" y="743586"/>
                </a:lnTo>
                <a:lnTo>
                  <a:pt x="462482" y="732791"/>
                </a:lnTo>
                <a:lnTo>
                  <a:pt x="473264" y="722631"/>
                </a:lnTo>
                <a:lnTo>
                  <a:pt x="484047" y="713423"/>
                </a:lnTo>
                <a:lnTo>
                  <a:pt x="495464" y="704533"/>
                </a:lnTo>
                <a:lnTo>
                  <a:pt x="507516" y="696596"/>
                </a:lnTo>
                <a:lnTo>
                  <a:pt x="519567" y="688976"/>
                </a:lnTo>
                <a:lnTo>
                  <a:pt x="531936" y="682308"/>
                </a:lnTo>
                <a:lnTo>
                  <a:pt x="538278" y="679133"/>
                </a:lnTo>
                <a:lnTo>
                  <a:pt x="544938" y="676276"/>
                </a:lnTo>
                <a:lnTo>
                  <a:pt x="551281" y="673418"/>
                </a:lnTo>
                <a:lnTo>
                  <a:pt x="557941" y="670878"/>
                </a:lnTo>
                <a:lnTo>
                  <a:pt x="564284" y="668338"/>
                </a:lnTo>
                <a:lnTo>
                  <a:pt x="571261" y="666433"/>
                </a:lnTo>
                <a:lnTo>
                  <a:pt x="577921" y="664211"/>
                </a:lnTo>
                <a:lnTo>
                  <a:pt x="584898" y="662623"/>
                </a:lnTo>
                <a:lnTo>
                  <a:pt x="591875" y="661036"/>
                </a:lnTo>
                <a:lnTo>
                  <a:pt x="598535" y="659766"/>
                </a:lnTo>
                <a:lnTo>
                  <a:pt x="605830" y="658178"/>
                </a:lnTo>
                <a:lnTo>
                  <a:pt x="612490" y="657226"/>
                </a:lnTo>
                <a:lnTo>
                  <a:pt x="619784" y="656591"/>
                </a:lnTo>
                <a:lnTo>
                  <a:pt x="627078" y="655956"/>
                </a:lnTo>
                <a:lnTo>
                  <a:pt x="634055" y="655638"/>
                </a:lnTo>
                <a:close/>
                <a:moveTo>
                  <a:pt x="1604962" y="463550"/>
                </a:moveTo>
                <a:lnTo>
                  <a:pt x="1776412" y="463550"/>
                </a:lnTo>
                <a:lnTo>
                  <a:pt x="1776412" y="1252538"/>
                </a:lnTo>
                <a:lnTo>
                  <a:pt x="1604962" y="1252538"/>
                </a:lnTo>
                <a:lnTo>
                  <a:pt x="1604962" y="463550"/>
                </a:lnTo>
                <a:close/>
                <a:moveTo>
                  <a:pt x="0" y="0"/>
                </a:moveTo>
                <a:lnTo>
                  <a:pt x="2125663" y="0"/>
                </a:lnTo>
                <a:lnTo>
                  <a:pt x="2125663" y="171553"/>
                </a:lnTo>
                <a:lnTo>
                  <a:pt x="2039621" y="171553"/>
                </a:lnTo>
                <a:lnTo>
                  <a:pt x="2039621" y="1577975"/>
                </a:lnTo>
                <a:lnTo>
                  <a:pt x="1252220" y="1577975"/>
                </a:lnTo>
                <a:lnTo>
                  <a:pt x="1252220" y="1449310"/>
                </a:lnTo>
                <a:lnTo>
                  <a:pt x="1911033" y="1449310"/>
                </a:lnTo>
                <a:lnTo>
                  <a:pt x="1911033" y="171553"/>
                </a:lnTo>
                <a:lnTo>
                  <a:pt x="195263" y="171553"/>
                </a:lnTo>
                <a:lnTo>
                  <a:pt x="195263" y="1249164"/>
                </a:lnTo>
                <a:lnTo>
                  <a:pt x="66675" y="1249164"/>
                </a:lnTo>
                <a:lnTo>
                  <a:pt x="66675" y="171553"/>
                </a:lnTo>
                <a:lnTo>
                  <a:pt x="0" y="171553"/>
                </a:lnTo>
                <a:lnTo>
                  <a:pt x="0" y="0"/>
                </a:lnTo>
                <a:close/>
              </a:path>
            </a:pathLst>
          </a:custGeom>
          <a:solidFill>
            <a:schemeClr val="accent1">
              <a:lumMod val="40000"/>
              <a:lumOff val="60000"/>
            </a:schemeClr>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ea typeface="宋体" panose="02010600030101010101" pitchFamily="2" charset="-122"/>
            </a:endParaRPr>
          </a:p>
        </p:txBody>
      </p:sp>
      <p:sp>
        <p:nvSpPr>
          <p:cNvPr id="2" name="Rectangle 2">
            <a:extLst>
              <a:ext uri="{FF2B5EF4-FFF2-40B4-BE49-F238E27FC236}">
                <a16:creationId xmlns:a16="http://schemas.microsoft.com/office/drawing/2014/main" id="{59E23E14-ED1A-45E6-AEEB-0693AF30A1FB}"/>
              </a:ext>
            </a:extLst>
          </p:cNvPr>
          <p:cNvSpPr>
            <a:spLocks noChangeArrowheads="1"/>
          </p:cNvSpPr>
          <p:nvPr/>
        </p:nvSpPr>
        <p:spPr bwMode="auto">
          <a:xfrm>
            <a:off x="286489" y="105958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Rectangle 81">
            <a:extLst>
              <a:ext uri="{FF2B5EF4-FFF2-40B4-BE49-F238E27FC236}">
                <a16:creationId xmlns:a16="http://schemas.microsoft.com/office/drawing/2014/main" id="{D3ABD0A9-19D0-4EA5-BF98-4A9FCCBA1F05}"/>
              </a:ext>
            </a:extLst>
          </p:cNvPr>
          <p:cNvSpPr>
            <a:spLocks noChangeArrowheads="1"/>
          </p:cNvSpPr>
          <p:nvPr/>
        </p:nvSpPr>
        <p:spPr bwMode="auto">
          <a:xfrm>
            <a:off x="286489" y="7715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2"/>
          <p:cNvSpPr>
            <a:spLocks noChangeArrowheads="1"/>
          </p:cNvSpPr>
          <p:nvPr/>
        </p:nvSpPr>
        <p:spPr bwMode="auto">
          <a:xfrm>
            <a:off x="0" y="72012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内容占位符 6">
            <a:extLst>
              <a:ext uri="{FF2B5EF4-FFF2-40B4-BE49-F238E27FC236}">
                <a16:creationId xmlns:a16="http://schemas.microsoft.com/office/drawing/2014/main" id="{CE1DA230-F1B3-4164-87EF-101B0B0E1ABA}"/>
              </a:ext>
            </a:extLst>
          </p:cNvPr>
          <p:cNvSpPr>
            <a:spLocks noGrp="1"/>
          </p:cNvSpPr>
          <p:nvPr>
            <p:ph idx="1"/>
          </p:nvPr>
        </p:nvSpPr>
        <p:spPr>
          <a:xfrm>
            <a:off x="179512" y="627565"/>
            <a:ext cx="8856984" cy="3816393"/>
          </a:xfrm>
        </p:spPr>
        <p:txBody>
          <a:bodyPr/>
          <a:lstStyle/>
          <a:p>
            <a:r>
              <a:rPr lang="zh-CN" altLang="zh-CN" sz="2000" b="1" dirty="0">
                <a:effectLst>
                  <a:glow>
                    <a:srgbClr val="000000"/>
                  </a:glow>
                  <a:outerShdw sx="0" sy="0">
                    <a:srgbClr val="000000"/>
                  </a:outerShdw>
                  <a:reflection stA="0" endPos="0" fadeDir="0" sx="0" sy="0"/>
                </a:effectLst>
              </a:rPr>
              <a:t>新建账户</a:t>
            </a:r>
            <a:endParaRPr lang="en-US" altLang="zh-CN" sz="2000" b="1" dirty="0">
              <a:effectLst>
                <a:glow>
                  <a:srgbClr val="000000"/>
                </a:glow>
                <a:outerShdw sx="0" sy="0">
                  <a:srgbClr val="000000"/>
                </a:outerShdw>
                <a:reflection stA="0" endPos="0" fadeDir="0" sx="0" sy="0"/>
              </a:effectLst>
            </a:endParaRPr>
          </a:p>
          <a:p>
            <a:pPr marL="0" indent="0">
              <a:buNone/>
            </a:pPr>
            <a:r>
              <a:rPr lang="en-US" altLang="zh-CN" sz="1400" dirty="0"/>
              <a:t>         </a:t>
            </a:r>
            <a:r>
              <a:rPr lang="zh-CN" altLang="zh-CN" sz="1400" dirty="0"/>
              <a:t>系统管理员通过“新建账户”软件界面，输入账户信息，创建新账户，并将账户信息记录到数据库中。</a:t>
            </a:r>
            <a:endParaRPr lang="en-US" altLang="zh-CN" sz="1200" b="1" dirty="0">
              <a:effectLst>
                <a:glow>
                  <a:srgbClr val="000000"/>
                </a:glow>
                <a:outerShdw sx="0" sy="0">
                  <a:srgbClr val="000000"/>
                </a:outerShdw>
                <a:reflection stA="0" endPos="0" fadeDir="0" sx="0" sy="0"/>
              </a:effectLst>
            </a:endParaRPr>
          </a:p>
          <a:p>
            <a:r>
              <a:rPr lang="zh-CN" altLang="en-US" sz="2000" b="1" dirty="0">
                <a:effectLst>
                  <a:glow>
                    <a:srgbClr val="000000"/>
                  </a:glow>
                  <a:outerShdw sx="0" sy="0">
                    <a:srgbClr val="000000"/>
                  </a:outerShdw>
                  <a:reflection stA="0" endPos="0" fadeDir="0" sx="0" sy="0"/>
                </a:effectLst>
              </a:rPr>
              <a:t>删除账户</a:t>
            </a:r>
            <a:endParaRPr lang="en-US" altLang="zh-CN" sz="2000" b="1" dirty="0">
              <a:effectLst>
                <a:glow>
                  <a:srgbClr val="000000"/>
                </a:glow>
                <a:outerShdw sx="0" sy="0">
                  <a:srgbClr val="000000"/>
                </a:outerShdw>
                <a:reflection stA="0" endPos="0" fadeDir="0" sx="0" sy="0"/>
              </a:effectLst>
            </a:endParaRPr>
          </a:p>
          <a:p>
            <a:pPr marL="0" indent="0">
              <a:buNone/>
            </a:pPr>
            <a:r>
              <a:rPr lang="en-US" altLang="zh-CN" sz="1400" dirty="0"/>
              <a:t>         </a:t>
            </a:r>
            <a:r>
              <a:rPr lang="zh-CN" altLang="zh-CN" sz="1400" dirty="0"/>
              <a:t>系统管理员成功登录系统后，可以选择一个用户并将它从系统中删除，不能删除当前登录账户。</a:t>
            </a:r>
            <a:endParaRPr lang="en-US" altLang="zh-CN" sz="1400" dirty="0"/>
          </a:p>
          <a:p>
            <a:r>
              <a:rPr lang="zh-CN" altLang="en-US" sz="2000" b="1" dirty="0">
                <a:effectLst>
                  <a:glow>
                    <a:srgbClr val="000000"/>
                  </a:glow>
                  <a:outerShdw sx="0" sy="0">
                    <a:srgbClr val="000000"/>
                  </a:outerShdw>
                  <a:reflection stA="0" endPos="0" fadeDir="0" sx="0" sy="0"/>
                </a:effectLst>
              </a:rPr>
              <a:t>修改账户信息</a:t>
            </a:r>
            <a:endParaRPr lang="en-US" altLang="zh-CN" sz="2000" b="1" dirty="0">
              <a:effectLst>
                <a:glow>
                  <a:srgbClr val="000000"/>
                </a:glow>
                <a:outerShdw sx="0" sy="0">
                  <a:srgbClr val="000000"/>
                </a:outerShdw>
                <a:reflection stA="0" endPos="0" fadeDir="0" sx="0" sy="0"/>
              </a:effectLst>
            </a:endParaRPr>
          </a:p>
          <a:p>
            <a:pPr marL="0" indent="0">
              <a:buNone/>
            </a:pPr>
            <a:r>
              <a:rPr lang="en-US" altLang="zh-CN" sz="1400" dirty="0"/>
              <a:t>         </a:t>
            </a:r>
            <a:r>
              <a:rPr lang="zh-CN" altLang="zh-CN" sz="1400" dirty="0"/>
              <a:t>登录用户可以使用修改账户信息功能修改自己或者其他账户的信息，可以修改的信息包括：账户密码、所属部门、联系方式。系统管理员可以修改自己和其他账户的信息，普通用户只能修改自己的信息。</a:t>
            </a:r>
            <a:endParaRPr lang="en-US" altLang="zh-CN" sz="1400" dirty="0"/>
          </a:p>
          <a:p>
            <a:r>
              <a:rPr lang="zh-CN" altLang="en-US" sz="2000" b="1" dirty="0">
                <a:effectLst>
                  <a:glow>
                    <a:srgbClr val="000000"/>
                  </a:glow>
                  <a:outerShdw sx="0" sy="0">
                    <a:srgbClr val="000000"/>
                  </a:outerShdw>
                  <a:reflection stA="0" endPos="0" fadeDir="0" sx="0" sy="0"/>
                </a:effectLst>
              </a:rPr>
              <a:t>账户登入</a:t>
            </a:r>
            <a:endParaRPr lang="en-US" altLang="zh-CN" sz="2000" b="1" dirty="0">
              <a:effectLst>
                <a:glow>
                  <a:srgbClr val="000000"/>
                </a:glow>
                <a:outerShdw sx="0" sy="0">
                  <a:srgbClr val="000000"/>
                </a:outerShdw>
                <a:reflection stA="0" endPos="0" fadeDir="0" sx="0" sy="0"/>
              </a:effectLst>
            </a:endParaRPr>
          </a:p>
          <a:p>
            <a:pPr marL="0" indent="0">
              <a:buNone/>
            </a:pPr>
            <a:r>
              <a:rPr lang="en-US" altLang="zh-CN" sz="1400" dirty="0"/>
              <a:t>         </a:t>
            </a:r>
            <a:r>
              <a:rPr lang="zh-CN" altLang="zh-CN" sz="1400" dirty="0"/>
              <a:t>用户需要登录才能进入系统。软件启动时打开用户登录界面，用户输入用户名和密码，经系统验证通过后方可跳转到软件主界面，使用软件功能。</a:t>
            </a:r>
            <a:endParaRPr lang="en-US" altLang="zh-CN" sz="1400" dirty="0"/>
          </a:p>
          <a:p>
            <a:r>
              <a:rPr lang="zh-CN" altLang="en-US" sz="2000" b="1" dirty="0">
                <a:effectLst>
                  <a:glow>
                    <a:srgbClr val="000000"/>
                  </a:glow>
                  <a:outerShdw sx="0" sy="0">
                    <a:srgbClr val="000000"/>
                  </a:outerShdw>
                  <a:reflection stA="0" endPos="0" fadeDir="0" sx="0" sy="0"/>
                </a:effectLst>
              </a:rPr>
              <a:t>账户登出</a:t>
            </a:r>
            <a:endParaRPr lang="en-US" altLang="zh-CN" sz="2000" b="1" dirty="0">
              <a:effectLst>
                <a:glow>
                  <a:srgbClr val="000000"/>
                </a:glow>
                <a:outerShdw sx="0" sy="0">
                  <a:srgbClr val="000000"/>
                </a:outerShdw>
                <a:reflection stA="0" endPos="0" fadeDir="0" sx="0" sy="0"/>
              </a:effectLst>
            </a:endParaRPr>
          </a:p>
          <a:p>
            <a:pPr marL="0" indent="0">
              <a:buNone/>
            </a:pPr>
            <a:r>
              <a:rPr lang="en-US" altLang="zh-CN" sz="1400" dirty="0"/>
              <a:t>          </a:t>
            </a:r>
            <a:r>
              <a:rPr lang="zh-CN" altLang="zh-CN" sz="1400" dirty="0"/>
              <a:t>用户成功登录系统后，在软件主界面点击登出按钮，软件弹出是否登出确认对话框。用户选择确定按钮后回到系统登录界面，点击取消按钮后终止登出操作。</a:t>
            </a:r>
          </a:p>
          <a:p>
            <a:endParaRPr lang="zh-CN" altLang="zh-CN" sz="2000" b="1" dirty="0">
              <a:effectLst>
                <a:glow>
                  <a:srgbClr val="000000"/>
                </a:glow>
                <a:outerShdw sx="0" sy="0">
                  <a:srgbClr val="000000"/>
                </a:outerShdw>
                <a:reflection stA="0" endPos="0" fadeDir="0" sx="0" sy="0"/>
              </a:effectLst>
            </a:endParaRPr>
          </a:p>
          <a:p>
            <a:pPr marL="0" indent="0">
              <a:buNone/>
            </a:pPr>
            <a:endParaRPr lang="zh-CN" altLang="en-US" dirty="0"/>
          </a:p>
        </p:txBody>
      </p:sp>
    </p:spTree>
    <p:extLst>
      <p:ext uri="{BB962C8B-B14F-4D97-AF65-F5344CB8AC3E}">
        <p14:creationId xmlns:p14="http://schemas.microsoft.com/office/powerpoint/2010/main" val="19310229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1847850" y="931776"/>
            <a:ext cx="138564"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zh-CN" altLang="en-US"/>
          </a:p>
        </p:txBody>
      </p:sp>
      <p:sp>
        <p:nvSpPr>
          <p:cNvPr id="8" name="标题 1"/>
          <p:cNvSpPr>
            <a:spLocks noGrp="1"/>
          </p:cNvSpPr>
          <p:nvPr>
            <p:ph type="title"/>
          </p:nvPr>
        </p:nvSpPr>
        <p:spPr>
          <a:xfrm>
            <a:off x="678016" y="123478"/>
            <a:ext cx="3821976" cy="277143"/>
          </a:xfrm>
        </p:spPr>
        <p:txBody>
          <a:bodyPr/>
          <a:lstStyle/>
          <a:p>
            <a:pPr algn="l"/>
            <a:r>
              <a:rPr lang="en-US" altLang="zh-CN" sz="2400" b="1" dirty="0">
                <a:solidFill>
                  <a:srgbClr val="F87A08"/>
                </a:solidFill>
              </a:rPr>
              <a:t>2</a:t>
            </a:r>
            <a:r>
              <a:rPr lang="en-US" altLang="zh-CN" sz="1600" b="1" dirty="0">
                <a:solidFill>
                  <a:schemeClr val="bg1"/>
                </a:solidFill>
              </a:rPr>
              <a:t>-</a:t>
            </a:r>
            <a:r>
              <a:rPr lang="en-US" altLang="zh-CN" sz="1600" b="1" dirty="0">
                <a:solidFill>
                  <a:schemeClr val="bg1"/>
                </a:solidFill>
                <a:latin typeface="微软雅黑" panose="020B0503020204020204" pitchFamily="34" charset="-122"/>
                <a:ea typeface="微软雅黑" panose="020B0503020204020204" pitchFamily="34" charset="-122"/>
              </a:rPr>
              <a:t>1</a:t>
            </a:r>
            <a:r>
              <a:rPr lang="en-US" altLang="zh-CN" sz="1600" b="1" dirty="0">
                <a:solidFill>
                  <a:schemeClr val="bg1"/>
                </a:solidFill>
              </a:rPr>
              <a:t> </a:t>
            </a:r>
            <a:r>
              <a:rPr lang="zh-CN" altLang="en-US" sz="1600" b="1" dirty="0">
                <a:solidFill>
                  <a:schemeClr val="bg1"/>
                </a:solidFill>
                <a:latin typeface="微软雅黑" panose="020B0503020204020204" pitchFamily="34" charset="-122"/>
                <a:ea typeface="微软雅黑" panose="020B0503020204020204" pitchFamily="34" charset="-122"/>
              </a:rPr>
              <a:t>账户管理</a:t>
            </a:r>
          </a:p>
        </p:txBody>
      </p:sp>
      <p:sp>
        <p:nvSpPr>
          <p:cNvPr id="9" name="KSO_Shape"/>
          <p:cNvSpPr>
            <a:spLocks/>
          </p:cNvSpPr>
          <p:nvPr/>
        </p:nvSpPr>
        <p:spPr bwMode="auto">
          <a:xfrm>
            <a:off x="251520" y="138559"/>
            <a:ext cx="433186" cy="264666"/>
          </a:xfrm>
          <a:custGeom>
            <a:avLst/>
            <a:gdLst>
              <a:gd name="T0" fmla="*/ 432030 w 2125663"/>
              <a:gd name="T1" fmla="*/ 1344893 h 1811338"/>
              <a:gd name="T2" fmla="*/ 462740 w 2125663"/>
              <a:gd name="T3" fmla="*/ 1477960 h 1811338"/>
              <a:gd name="T4" fmla="*/ 513638 w 2125663"/>
              <a:gd name="T5" fmla="*/ 1557743 h 1811338"/>
              <a:gd name="T6" fmla="*/ 516481 w 2125663"/>
              <a:gd name="T7" fmla="*/ 1336346 h 1811338"/>
              <a:gd name="T8" fmla="*/ 503401 w 2125663"/>
              <a:gd name="T9" fmla="*/ 1310416 h 1811338"/>
              <a:gd name="T10" fmla="*/ 515913 w 2125663"/>
              <a:gd name="T11" fmla="*/ 1250009 h 1811338"/>
              <a:gd name="T12" fmla="*/ 618846 w 2125663"/>
              <a:gd name="T13" fmla="*/ 1242885 h 1811338"/>
              <a:gd name="T14" fmla="*/ 643583 w 2125663"/>
              <a:gd name="T15" fmla="*/ 1263116 h 1811338"/>
              <a:gd name="T16" fmla="*/ 642446 w 2125663"/>
              <a:gd name="T17" fmla="*/ 1324948 h 1811338"/>
              <a:gd name="T18" fmla="*/ 619414 w 2125663"/>
              <a:gd name="T19" fmla="*/ 1342899 h 1811338"/>
              <a:gd name="T20" fmla="*/ 664057 w 2125663"/>
              <a:gd name="T21" fmla="*/ 1524691 h 1811338"/>
              <a:gd name="T22" fmla="*/ 704434 w 2125663"/>
              <a:gd name="T23" fmla="*/ 1417553 h 1811338"/>
              <a:gd name="T24" fmla="*/ 725191 w 2125663"/>
              <a:gd name="T25" fmla="*/ 1259697 h 1811338"/>
              <a:gd name="T26" fmla="*/ 857412 w 2125663"/>
              <a:gd name="T27" fmla="*/ 1192451 h 1811338"/>
              <a:gd name="T28" fmla="*/ 923096 w 2125663"/>
              <a:gd name="T29" fmla="*/ 1212682 h 1811338"/>
              <a:gd name="T30" fmla="*/ 970013 w 2125663"/>
              <a:gd name="T31" fmla="*/ 1259697 h 1811338"/>
              <a:gd name="T32" fmla="*/ 990201 w 2125663"/>
              <a:gd name="T33" fmla="*/ 1325233 h 1811338"/>
              <a:gd name="T34" fmla="*/ 980818 w 2125663"/>
              <a:gd name="T35" fmla="*/ 1537228 h 1811338"/>
              <a:gd name="T36" fmla="*/ 935891 w 2125663"/>
              <a:gd name="T37" fmla="*/ 1570566 h 1811338"/>
              <a:gd name="T38" fmla="*/ 798837 w 2125663"/>
              <a:gd name="T39" fmla="*/ 1607608 h 1811338"/>
              <a:gd name="T40" fmla="*/ 617424 w 2125663"/>
              <a:gd name="T41" fmla="*/ 1622140 h 1811338"/>
              <a:gd name="T42" fmla="*/ 428049 w 2125663"/>
              <a:gd name="T43" fmla="*/ 1615872 h 1811338"/>
              <a:gd name="T44" fmla="*/ 264551 w 2125663"/>
              <a:gd name="T45" fmla="*/ 1588232 h 1811338"/>
              <a:gd name="T46" fmla="*/ 180669 w 2125663"/>
              <a:gd name="T47" fmla="*/ 1549481 h 1811338"/>
              <a:gd name="T48" fmla="*/ 159912 w 2125663"/>
              <a:gd name="T49" fmla="*/ 1517283 h 1811338"/>
              <a:gd name="T50" fmla="*/ 167873 w 2125663"/>
              <a:gd name="T51" fmla="*/ 1284201 h 1811338"/>
              <a:gd name="T52" fmla="*/ 205123 w 2125663"/>
              <a:gd name="T53" fmla="*/ 1228638 h 1811338"/>
              <a:gd name="T54" fmla="*/ 264266 w 2125663"/>
              <a:gd name="T55" fmla="*/ 1196440 h 1811338"/>
              <a:gd name="T56" fmla="*/ 421225 w 2125663"/>
              <a:gd name="T57" fmla="*/ 1183048 h 1811338"/>
              <a:gd name="T58" fmla="*/ 433514 w 2125663"/>
              <a:gd name="T59" fmla="*/ 761303 h 1811338"/>
              <a:gd name="T60" fmla="*/ 391450 w 2125663"/>
              <a:gd name="T61" fmla="*/ 813630 h 1811338"/>
              <a:gd name="T62" fmla="*/ 379229 w 2125663"/>
              <a:gd name="T63" fmla="*/ 902075 h 1811338"/>
              <a:gd name="T64" fmla="*/ 414756 w 2125663"/>
              <a:gd name="T65" fmla="*/ 1016114 h 1811338"/>
              <a:gd name="T66" fmla="*/ 487516 w 2125663"/>
              <a:gd name="T67" fmla="*/ 1099439 h 1811338"/>
              <a:gd name="T68" fmla="*/ 567666 w 2125663"/>
              <a:gd name="T69" fmla="*/ 1135272 h 1811338"/>
              <a:gd name="T70" fmla="*/ 645542 w 2125663"/>
              <a:gd name="T71" fmla="*/ 1111099 h 1811338"/>
              <a:gd name="T72" fmla="*/ 722282 w 2125663"/>
              <a:gd name="T73" fmla="*/ 1035452 h 1811338"/>
              <a:gd name="T74" fmla="*/ 767757 w 2125663"/>
              <a:gd name="T75" fmla="*/ 926248 h 1811338"/>
              <a:gd name="T76" fmla="*/ 666290 w 2125663"/>
              <a:gd name="T77" fmla="*/ 863967 h 1811338"/>
              <a:gd name="T78" fmla="*/ 546918 w 2125663"/>
              <a:gd name="T79" fmla="*/ 832116 h 1811338"/>
              <a:gd name="T80" fmla="*/ 484389 w 2125663"/>
              <a:gd name="T81" fmla="*/ 790595 h 1811338"/>
              <a:gd name="T82" fmla="*/ 452273 w 2125663"/>
              <a:gd name="T83" fmla="*/ 760734 h 1811338"/>
              <a:gd name="T84" fmla="*/ 568234 w 2125663"/>
              <a:gd name="T85" fmla="*/ 587258 h 1811338"/>
              <a:gd name="T86" fmla="*/ 631616 w 2125663"/>
              <a:gd name="T87" fmla="*/ 594937 h 1811338"/>
              <a:gd name="T88" fmla="*/ 705513 w 2125663"/>
              <a:gd name="T89" fmla="*/ 631054 h 1811338"/>
              <a:gd name="T90" fmla="*/ 790210 w 2125663"/>
              <a:gd name="T91" fmla="*/ 732864 h 1811338"/>
              <a:gd name="T92" fmla="*/ 826306 w 2125663"/>
              <a:gd name="T93" fmla="*/ 873920 h 1811338"/>
              <a:gd name="T94" fmla="*/ 818064 w 2125663"/>
              <a:gd name="T95" fmla="*/ 959237 h 1811338"/>
              <a:gd name="T96" fmla="*/ 780831 w 2125663"/>
              <a:gd name="T97" fmla="*/ 1048534 h 1811338"/>
              <a:gd name="T98" fmla="*/ 687607 w 2125663"/>
              <a:gd name="T99" fmla="*/ 1148922 h 1811338"/>
              <a:gd name="T100" fmla="*/ 588983 w 2125663"/>
              <a:gd name="T101" fmla="*/ 1190727 h 1811338"/>
              <a:gd name="T102" fmla="*/ 525033 w 2125663"/>
              <a:gd name="T103" fmla="*/ 1182480 h 1811338"/>
              <a:gd name="T104" fmla="*/ 421293 w 2125663"/>
              <a:gd name="T105" fmla="*/ 1115081 h 1811338"/>
              <a:gd name="T106" fmla="*/ 345406 w 2125663"/>
              <a:gd name="T107" fmla="*/ 1002463 h 1811338"/>
              <a:gd name="T108" fmla="*/ 325511 w 2125663"/>
              <a:gd name="T109" fmla="*/ 929092 h 1811338"/>
              <a:gd name="T110" fmla="*/ 330627 w 2125663"/>
              <a:gd name="T111" fmla="*/ 813915 h 1811338"/>
              <a:gd name="T112" fmla="*/ 388324 w 2125663"/>
              <a:gd name="T113" fmla="*/ 686510 h 1811338"/>
              <a:gd name="T114" fmla="*/ 482400 w 2125663"/>
              <a:gd name="T115" fmla="*/ 608303 h 1811338"/>
              <a:gd name="T116" fmla="*/ 542939 w 2125663"/>
              <a:gd name="T117" fmla="*/ 589534 h 1811338"/>
              <a:gd name="T118" fmla="*/ 0 w 2125663"/>
              <a:gd name="T119" fmla="*/ 0 h 1811338"/>
              <a:gd name="T120" fmla="*/ 174993 w 2125663"/>
              <a:gd name="T121" fmla="*/ 1118883 h 181133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125663" h="1811338">
                <a:moveTo>
                  <a:pt x="470017" y="1320800"/>
                </a:moveTo>
                <a:lnTo>
                  <a:pt x="470335" y="1343069"/>
                </a:lnTo>
                <a:lnTo>
                  <a:pt x="471286" y="1364382"/>
                </a:lnTo>
                <a:lnTo>
                  <a:pt x="472238" y="1385696"/>
                </a:lnTo>
                <a:lnTo>
                  <a:pt x="473190" y="1406374"/>
                </a:lnTo>
                <a:lnTo>
                  <a:pt x="474459" y="1426415"/>
                </a:lnTo>
                <a:lnTo>
                  <a:pt x="476363" y="1446139"/>
                </a:lnTo>
                <a:lnTo>
                  <a:pt x="478267" y="1464908"/>
                </a:lnTo>
                <a:lnTo>
                  <a:pt x="480170" y="1483677"/>
                </a:lnTo>
                <a:lnTo>
                  <a:pt x="482074" y="1501491"/>
                </a:lnTo>
                <a:lnTo>
                  <a:pt x="484612" y="1518988"/>
                </a:lnTo>
                <a:lnTo>
                  <a:pt x="487468" y="1535530"/>
                </a:lnTo>
                <a:lnTo>
                  <a:pt x="490323" y="1552072"/>
                </a:lnTo>
                <a:lnTo>
                  <a:pt x="493179" y="1567660"/>
                </a:lnTo>
                <a:lnTo>
                  <a:pt x="496352" y="1582611"/>
                </a:lnTo>
                <a:lnTo>
                  <a:pt x="500159" y="1597563"/>
                </a:lnTo>
                <a:lnTo>
                  <a:pt x="503649" y="1611560"/>
                </a:lnTo>
                <a:lnTo>
                  <a:pt x="507774" y="1624921"/>
                </a:lnTo>
                <a:lnTo>
                  <a:pt x="511899" y="1637646"/>
                </a:lnTo>
                <a:lnTo>
                  <a:pt x="516341" y="1650052"/>
                </a:lnTo>
                <a:lnTo>
                  <a:pt x="520783" y="1661505"/>
                </a:lnTo>
                <a:lnTo>
                  <a:pt x="525859" y="1672639"/>
                </a:lnTo>
                <a:lnTo>
                  <a:pt x="530936" y="1683137"/>
                </a:lnTo>
                <a:lnTo>
                  <a:pt x="536329" y="1692998"/>
                </a:lnTo>
                <a:lnTo>
                  <a:pt x="541723" y="1702224"/>
                </a:lnTo>
                <a:lnTo>
                  <a:pt x="547752" y="1710813"/>
                </a:lnTo>
                <a:lnTo>
                  <a:pt x="553463" y="1718766"/>
                </a:lnTo>
                <a:lnTo>
                  <a:pt x="559808" y="1726083"/>
                </a:lnTo>
                <a:lnTo>
                  <a:pt x="566154" y="1732763"/>
                </a:lnTo>
                <a:lnTo>
                  <a:pt x="573134" y="1739125"/>
                </a:lnTo>
                <a:lnTo>
                  <a:pt x="580114" y="1744215"/>
                </a:lnTo>
                <a:lnTo>
                  <a:pt x="587412" y="1749305"/>
                </a:lnTo>
                <a:lnTo>
                  <a:pt x="594709" y="1753123"/>
                </a:lnTo>
                <a:lnTo>
                  <a:pt x="594709" y="1499901"/>
                </a:lnTo>
                <a:lnTo>
                  <a:pt x="591537" y="1499264"/>
                </a:lnTo>
                <a:lnTo>
                  <a:pt x="588047" y="1498310"/>
                </a:lnTo>
                <a:lnTo>
                  <a:pt x="584874" y="1497038"/>
                </a:lnTo>
                <a:lnTo>
                  <a:pt x="582018" y="1495765"/>
                </a:lnTo>
                <a:lnTo>
                  <a:pt x="579163" y="1494175"/>
                </a:lnTo>
                <a:lnTo>
                  <a:pt x="576307" y="1491948"/>
                </a:lnTo>
                <a:lnTo>
                  <a:pt x="573769" y="1489721"/>
                </a:lnTo>
                <a:lnTo>
                  <a:pt x="571548" y="1487494"/>
                </a:lnTo>
                <a:lnTo>
                  <a:pt x="569327" y="1484949"/>
                </a:lnTo>
                <a:lnTo>
                  <a:pt x="567106" y="1482404"/>
                </a:lnTo>
                <a:lnTo>
                  <a:pt x="565519" y="1479223"/>
                </a:lnTo>
                <a:lnTo>
                  <a:pt x="564250" y="1476360"/>
                </a:lnTo>
                <a:lnTo>
                  <a:pt x="563298" y="1473179"/>
                </a:lnTo>
                <a:lnTo>
                  <a:pt x="562347" y="1469998"/>
                </a:lnTo>
                <a:lnTo>
                  <a:pt x="562029" y="1466180"/>
                </a:lnTo>
                <a:lnTo>
                  <a:pt x="561712" y="1462999"/>
                </a:lnTo>
                <a:lnTo>
                  <a:pt x="561712" y="1425143"/>
                </a:lnTo>
                <a:lnTo>
                  <a:pt x="562029" y="1421007"/>
                </a:lnTo>
                <a:lnTo>
                  <a:pt x="562664" y="1417508"/>
                </a:lnTo>
                <a:lnTo>
                  <a:pt x="563616" y="1414009"/>
                </a:lnTo>
                <a:lnTo>
                  <a:pt x="564885" y="1410191"/>
                </a:lnTo>
                <a:lnTo>
                  <a:pt x="566154" y="1407010"/>
                </a:lnTo>
                <a:lnTo>
                  <a:pt x="568375" y="1403829"/>
                </a:lnTo>
                <a:lnTo>
                  <a:pt x="570596" y="1400966"/>
                </a:lnTo>
                <a:lnTo>
                  <a:pt x="572817" y="1398103"/>
                </a:lnTo>
                <a:lnTo>
                  <a:pt x="575673" y="1395558"/>
                </a:lnTo>
                <a:lnTo>
                  <a:pt x="578528" y="1393649"/>
                </a:lnTo>
                <a:lnTo>
                  <a:pt x="581701" y="1391741"/>
                </a:lnTo>
                <a:lnTo>
                  <a:pt x="584874" y="1390150"/>
                </a:lnTo>
                <a:lnTo>
                  <a:pt x="588364" y="1388878"/>
                </a:lnTo>
                <a:lnTo>
                  <a:pt x="592171" y="1387605"/>
                </a:lnTo>
                <a:lnTo>
                  <a:pt x="595979" y="1386969"/>
                </a:lnTo>
                <a:lnTo>
                  <a:pt x="599786" y="1386969"/>
                </a:lnTo>
                <a:lnTo>
                  <a:pt x="682597" y="1386969"/>
                </a:lnTo>
                <a:lnTo>
                  <a:pt x="686721" y="1386969"/>
                </a:lnTo>
                <a:lnTo>
                  <a:pt x="690529" y="1387605"/>
                </a:lnTo>
                <a:lnTo>
                  <a:pt x="694019" y="1388878"/>
                </a:lnTo>
                <a:lnTo>
                  <a:pt x="697826" y="1390150"/>
                </a:lnTo>
                <a:lnTo>
                  <a:pt x="700999" y="1391741"/>
                </a:lnTo>
                <a:lnTo>
                  <a:pt x="704172" y="1393649"/>
                </a:lnTo>
                <a:lnTo>
                  <a:pt x="707345" y="1395558"/>
                </a:lnTo>
                <a:lnTo>
                  <a:pt x="709883" y="1398103"/>
                </a:lnTo>
                <a:lnTo>
                  <a:pt x="712104" y="1400966"/>
                </a:lnTo>
                <a:lnTo>
                  <a:pt x="714325" y="1403829"/>
                </a:lnTo>
                <a:lnTo>
                  <a:pt x="716229" y="1407010"/>
                </a:lnTo>
                <a:lnTo>
                  <a:pt x="718132" y="1410191"/>
                </a:lnTo>
                <a:lnTo>
                  <a:pt x="719402" y="1414009"/>
                </a:lnTo>
                <a:lnTo>
                  <a:pt x="720353" y="1417508"/>
                </a:lnTo>
                <a:lnTo>
                  <a:pt x="720671" y="1421007"/>
                </a:lnTo>
                <a:lnTo>
                  <a:pt x="720988" y="1425143"/>
                </a:lnTo>
                <a:lnTo>
                  <a:pt x="720988" y="1462999"/>
                </a:lnTo>
                <a:lnTo>
                  <a:pt x="720988" y="1466180"/>
                </a:lnTo>
                <a:lnTo>
                  <a:pt x="720353" y="1469998"/>
                </a:lnTo>
                <a:lnTo>
                  <a:pt x="719719" y="1473179"/>
                </a:lnTo>
                <a:lnTo>
                  <a:pt x="718450" y="1476360"/>
                </a:lnTo>
                <a:lnTo>
                  <a:pt x="716863" y="1479223"/>
                </a:lnTo>
                <a:lnTo>
                  <a:pt x="715277" y="1482404"/>
                </a:lnTo>
                <a:lnTo>
                  <a:pt x="713373" y="1484949"/>
                </a:lnTo>
                <a:lnTo>
                  <a:pt x="711469" y="1487494"/>
                </a:lnTo>
                <a:lnTo>
                  <a:pt x="708931" y="1489721"/>
                </a:lnTo>
                <a:lnTo>
                  <a:pt x="706710" y="1491948"/>
                </a:lnTo>
                <a:lnTo>
                  <a:pt x="703537" y="1494175"/>
                </a:lnTo>
                <a:lnTo>
                  <a:pt x="700682" y="1495765"/>
                </a:lnTo>
                <a:lnTo>
                  <a:pt x="697826" y="1497038"/>
                </a:lnTo>
                <a:lnTo>
                  <a:pt x="694653" y="1498310"/>
                </a:lnTo>
                <a:lnTo>
                  <a:pt x="691163" y="1499264"/>
                </a:lnTo>
                <a:lnTo>
                  <a:pt x="687991" y="1499901"/>
                </a:lnTo>
                <a:lnTo>
                  <a:pt x="687991" y="1753123"/>
                </a:lnTo>
                <a:lnTo>
                  <a:pt x="695605" y="1749305"/>
                </a:lnTo>
                <a:lnTo>
                  <a:pt x="702586" y="1744215"/>
                </a:lnTo>
                <a:lnTo>
                  <a:pt x="709566" y="1739125"/>
                </a:lnTo>
                <a:lnTo>
                  <a:pt x="716229" y="1732763"/>
                </a:lnTo>
                <a:lnTo>
                  <a:pt x="722892" y="1726083"/>
                </a:lnTo>
                <a:lnTo>
                  <a:pt x="729237" y="1718766"/>
                </a:lnTo>
                <a:lnTo>
                  <a:pt x="734948" y="1710813"/>
                </a:lnTo>
                <a:lnTo>
                  <a:pt x="740977" y="1702224"/>
                </a:lnTo>
                <a:lnTo>
                  <a:pt x="746371" y="1692998"/>
                </a:lnTo>
                <a:lnTo>
                  <a:pt x="751447" y="1683137"/>
                </a:lnTo>
                <a:lnTo>
                  <a:pt x="756841" y="1672639"/>
                </a:lnTo>
                <a:lnTo>
                  <a:pt x="761600" y="1661505"/>
                </a:lnTo>
                <a:lnTo>
                  <a:pt x="766359" y="1650052"/>
                </a:lnTo>
                <a:lnTo>
                  <a:pt x="770801" y="1637646"/>
                </a:lnTo>
                <a:lnTo>
                  <a:pt x="774926" y="1624921"/>
                </a:lnTo>
                <a:lnTo>
                  <a:pt x="779051" y="1611560"/>
                </a:lnTo>
                <a:lnTo>
                  <a:pt x="782541" y="1597563"/>
                </a:lnTo>
                <a:lnTo>
                  <a:pt x="786031" y="1582611"/>
                </a:lnTo>
                <a:lnTo>
                  <a:pt x="789521" y="1567660"/>
                </a:lnTo>
                <a:lnTo>
                  <a:pt x="792377" y="1552072"/>
                </a:lnTo>
                <a:lnTo>
                  <a:pt x="795232" y="1535530"/>
                </a:lnTo>
                <a:lnTo>
                  <a:pt x="797770" y="1518988"/>
                </a:lnTo>
                <a:lnTo>
                  <a:pt x="800626" y="1501491"/>
                </a:lnTo>
                <a:lnTo>
                  <a:pt x="802530" y="1483677"/>
                </a:lnTo>
                <a:lnTo>
                  <a:pt x="804751" y="1464908"/>
                </a:lnTo>
                <a:lnTo>
                  <a:pt x="806337" y="1446139"/>
                </a:lnTo>
                <a:lnTo>
                  <a:pt x="807923" y="1426415"/>
                </a:lnTo>
                <a:lnTo>
                  <a:pt x="809193" y="1406374"/>
                </a:lnTo>
                <a:lnTo>
                  <a:pt x="810779" y="1385696"/>
                </a:lnTo>
                <a:lnTo>
                  <a:pt x="811731" y="1364382"/>
                </a:lnTo>
                <a:lnTo>
                  <a:pt x="812365" y="1343069"/>
                </a:lnTo>
                <a:lnTo>
                  <a:pt x="813000" y="1320800"/>
                </a:lnTo>
                <a:lnTo>
                  <a:pt x="840921" y="1322709"/>
                </a:lnTo>
                <a:lnTo>
                  <a:pt x="866621" y="1324300"/>
                </a:lnTo>
                <a:lnTo>
                  <a:pt x="909771" y="1327481"/>
                </a:lnTo>
                <a:lnTo>
                  <a:pt x="938644" y="1330026"/>
                </a:lnTo>
                <a:lnTo>
                  <a:pt x="948797" y="1330980"/>
                </a:lnTo>
                <a:lnTo>
                  <a:pt x="956729" y="1331298"/>
                </a:lnTo>
                <a:lnTo>
                  <a:pt x="964661" y="1331934"/>
                </a:lnTo>
                <a:lnTo>
                  <a:pt x="972593" y="1332889"/>
                </a:lnTo>
                <a:lnTo>
                  <a:pt x="980208" y="1334161"/>
                </a:lnTo>
                <a:lnTo>
                  <a:pt x="987823" y="1335752"/>
                </a:lnTo>
                <a:lnTo>
                  <a:pt x="995437" y="1337979"/>
                </a:lnTo>
                <a:lnTo>
                  <a:pt x="1002418" y="1340205"/>
                </a:lnTo>
                <a:lnTo>
                  <a:pt x="1009715" y="1343387"/>
                </a:lnTo>
                <a:lnTo>
                  <a:pt x="1016378" y="1346250"/>
                </a:lnTo>
                <a:lnTo>
                  <a:pt x="1023358" y="1349749"/>
                </a:lnTo>
                <a:lnTo>
                  <a:pt x="1030021" y="1353885"/>
                </a:lnTo>
                <a:lnTo>
                  <a:pt x="1036050" y="1357702"/>
                </a:lnTo>
                <a:lnTo>
                  <a:pt x="1042395" y="1361837"/>
                </a:lnTo>
                <a:lnTo>
                  <a:pt x="1048106" y="1366927"/>
                </a:lnTo>
                <a:lnTo>
                  <a:pt x="1053817" y="1371699"/>
                </a:lnTo>
                <a:lnTo>
                  <a:pt x="1059211" y="1377107"/>
                </a:lnTo>
                <a:lnTo>
                  <a:pt x="1064605" y="1382197"/>
                </a:lnTo>
                <a:lnTo>
                  <a:pt x="1069364" y="1388241"/>
                </a:lnTo>
                <a:lnTo>
                  <a:pt x="1073806" y="1393967"/>
                </a:lnTo>
                <a:lnTo>
                  <a:pt x="1078248" y="1400012"/>
                </a:lnTo>
                <a:lnTo>
                  <a:pt x="1082373" y="1406374"/>
                </a:lnTo>
                <a:lnTo>
                  <a:pt x="1085863" y="1413054"/>
                </a:lnTo>
                <a:lnTo>
                  <a:pt x="1089670" y="1419735"/>
                </a:lnTo>
                <a:lnTo>
                  <a:pt x="1092843" y="1426734"/>
                </a:lnTo>
                <a:lnTo>
                  <a:pt x="1095381" y="1433732"/>
                </a:lnTo>
                <a:lnTo>
                  <a:pt x="1097920" y="1441049"/>
                </a:lnTo>
                <a:lnTo>
                  <a:pt x="1100141" y="1448684"/>
                </a:lnTo>
                <a:lnTo>
                  <a:pt x="1101727" y="1456000"/>
                </a:lnTo>
                <a:lnTo>
                  <a:pt x="1103314" y="1463635"/>
                </a:lnTo>
                <a:lnTo>
                  <a:pt x="1104265" y="1471588"/>
                </a:lnTo>
                <a:lnTo>
                  <a:pt x="1104900" y="1479541"/>
                </a:lnTo>
                <a:lnTo>
                  <a:pt x="1104900" y="1487494"/>
                </a:lnTo>
                <a:lnTo>
                  <a:pt x="1104900" y="1686000"/>
                </a:lnTo>
                <a:lnTo>
                  <a:pt x="1104900" y="1690135"/>
                </a:lnTo>
                <a:lnTo>
                  <a:pt x="1104265" y="1693953"/>
                </a:lnTo>
                <a:lnTo>
                  <a:pt x="1103631" y="1697770"/>
                </a:lnTo>
                <a:lnTo>
                  <a:pt x="1102362" y="1701906"/>
                </a:lnTo>
                <a:lnTo>
                  <a:pt x="1101093" y="1705405"/>
                </a:lnTo>
                <a:lnTo>
                  <a:pt x="1099189" y="1709222"/>
                </a:lnTo>
                <a:lnTo>
                  <a:pt x="1096968" y="1713040"/>
                </a:lnTo>
                <a:lnTo>
                  <a:pt x="1094430" y="1716221"/>
                </a:lnTo>
                <a:lnTo>
                  <a:pt x="1091891" y="1719720"/>
                </a:lnTo>
                <a:lnTo>
                  <a:pt x="1089036" y="1722901"/>
                </a:lnTo>
                <a:lnTo>
                  <a:pt x="1085546" y="1726719"/>
                </a:lnTo>
                <a:lnTo>
                  <a:pt x="1082056" y="1729900"/>
                </a:lnTo>
                <a:lnTo>
                  <a:pt x="1078248" y="1732763"/>
                </a:lnTo>
                <a:lnTo>
                  <a:pt x="1074124" y="1736262"/>
                </a:lnTo>
                <a:lnTo>
                  <a:pt x="1069682" y="1739125"/>
                </a:lnTo>
                <a:lnTo>
                  <a:pt x="1065240" y="1741989"/>
                </a:lnTo>
                <a:lnTo>
                  <a:pt x="1055404" y="1748033"/>
                </a:lnTo>
                <a:lnTo>
                  <a:pt x="1044299" y="1753441"/>
                </a:lnTo>
                <a:lnTo>
                  <a:pt x="1032560" y="1758531"/>
                </a:lnTo>
                <a:lnTo>
                  <a:pt x="1019868" y="1763939"/>
                </a:lnTo>
                <a:lnTo>
                  <a:pt x="1005908" y="1768392"/>
                </a:lnTo>
                <a:lnTo>
                  <a:pt x="991630" y="1773164"/>
                </a:lnTo>
                <a:lnTo>
                  <a:pt x="976718" y="1777300"/>
                </a:lnTo>
                <a:lnTo>
                  <a:pt x="960854" y="1781117"/>
                </a:lnTo>
                <a:lnTo>
                  <a:pt x="944038" y="1784934"/>
                </a:lnTo>
                <a:lnTo>
                  <a:pt x="927222" y="1788434"/>
                </a:lnTo>
                <a:lnTo>
                  <a:pt x="909454" y="1791615"/>
                </a:lnTo>
                <a:lnTo>
                  <a:pt x="891369" y="1794796"/>
                </a:lnTo>
                <a:lnTo>
                  <a:pt x="872332" y="1797341"/>
                </a:lnTo>
                <a:lnTo>
                  <a:pt x="853295" y="1799886"/>
                </a:lnTo>
                <a:lnTo>
                  <a:pt x="833941" y="1801795"/>
                </a:lnTo>
                <a:lnTo>
                  <a:pt x="813952" y="1804022"/>
                </a:lnTo>
                <a:lnTo>
                  <a:pt x="793328" y="1805930"/>
                </a:lnTo>
                <a:lnTo>
                  <a:pt x="773022" y="1807203"/>
                </a:lnTo>
                <a:lnTo>
                  <a:pt x="752399" y="1808475"/>
                </a:lnTo>
                <a:lnTo>
                  <a:pt x="731458" y="1809748"/>
                </a:lnTo>
                <a:lnTo>
                  <a:pt x="710200" y="1810384"/>
                </a:lnTo>
                <a:lnTo>
                  <a:pt x="688942" y="1811020"/>
                </a:lnTo>
                <a:lnTo>
                  <a:pt x="667684" y="1811338"/>
                </a:lnTo>
                <a:lnTo>
                  <a:pt x="646427" y="1811338"/>
                </a:lnTo>
                <a:lnTo>
                  <a:pt x="625486" y="1811338"/>
                </a:lnTo>
                <a:lnTo>
                  <a:pt x="603911" y="1811020"/>
                </a:lnTo>
                <a:lnTo>
                  <a:pt x="582653" y="1810384"/>
                </a:lnTo>
                <a:lnTo>
                  <a:pt x="561395" y="1809748"/>
                </a:lnTo>
                <a:lnTo>
                  <a:pt x="540137" y="1808475"/>
                </a:lnTo>
                <a:lnTo>
                  <a:pt x="518879" y="1807203"/>
                </a:lnTo>
                <a:lnTo>
                  <a:pt x="498573" y="1805930"/>
                </a:lnTo>
                <a:lnTo>
                  <a:pt x="477632" y="1804022"/>
                </a:lnTo>
                <a:lnTo>
                  <a:pt x="457326" y="1801795"/>
                </a:lnTo>
                <a:lnTo>
                  <a:pt x="437337" y="1799886"/>
                </a:lnTo>
                <a:lnTo>
                  <a:pt x="417983" y="1797341"/>
                </a:lnTo>
                <a:lnTo>
                  <a:pt x="398629" y="1794796"/>
                </a:lnTo>
                <a:lnTo>
                  <a:pt x="379909" y="1791615"/>
                </a:lnTo>
                <a:lnTo>
                  <a:pt x="361824" y="1788434"/>
                </a:lnTo>
                <a:lnTo>
                  <a:pt x="344056" y="1784934"/>
                </a:lnTo>
                <a:lnTo>
                  <a:pt x="327240" y="1781117"/>
                </a:lnTo>
                <a:lnTo>
                  <a:pt x="310741" y="1777300"/>
                </a:lnTo>
                <a:lnTo>
                  <a:pt x="295195" y="1773164"/>
                </a:lnTo>
                <a:lnTo>
                  <a:pt x="280600" y="1768392"/>
                </a:lnTo>
                <a:lnTo>
                  <a:pt x="266322" y="1763939"/>
                </a:lnTo>
                <a:lnTo>
                  <a:pt x="252996" y="1758531"/>
                </a:lnTo>
                <a:lnTo>
                  <a:pt x="240622" y="1753441"/>
                </a:lnTo>
                <a:lnTo>
                  <a:pt x="229517" y="1748033"/>
                </a:lnTo>
                <a:lnTo>
                  <a:pt x="219047" y="1741989"/>
                </a:lnTo>
                <a:lnTo>
                  <a:pt x="214288" y="1739125"/>
                </a:lnTo>
                <a:lnTo>
                  <a:pt x="209846" y="1736262"/>
                </a:lnTo>
                <a:lnTo>
                  <a:pt x="205404" y="1732763"/>
                </a:lnTo>
                <a:lnTo>
                  <a:pt x="201596" y="1729900"/>
                </a:lnTo>
                <a:lnTo>
                  <a:pt x="198106" y="1726719"/>
                </a:lnTo>
                <a:lnTo>
                  <a:pt x="194299" y="1722901"/>
                </a:lnTo>
                <a:lnTo>
                  <a:pt x="191443" y="1719720"/>
                </a:lnTo>
                <a:lnTo>
                  <a:pt x="188588" y="1716221"/>
                </a:lnTo>
                <a:lnTo>
                  <a:pt x="186367" y="1713040"/>
                </a:lnTo>
                <a:lnTo>
                  <a:pt x="183828" y="1709222"/>
                </a:lnTo>
                <a:lnTo>
                  <a:pt x="181925" y="1705405"/>
                </a:lnTo>
                <a:lnTo>
                  <a:pt x="180338" y="1701906"/>
                </a:lnTo>
                <a:lnTo>
                  <a:pt x="179386" y="1697770"/>
                </a:lnTo>
                <a:lnTo>
                  <a:pt x="178435" y="1693953"/>
                </a:lnTo>
                <a:lnTo>
                  <a:pt x="177800" y="1690135"/>
                </a:lnTo>
                <a:lnTo>
                  <a:pt x="177800" y="1686000"/>
                </a:lnTo>
                <a:lnTo>
                  <a:pt x="177800" y="1487494"/>
                </a:lnTo>
                <a:lnTo>
                  <a:pt x="178117" y="1479541"/>
                </a:lnTo>
                <a:lnTo>
                  <a:pt x="178435" y="1471588"/>
                </a:lnTo>
                <a:lnTo>
                  <a:pt x="179386" y="1463635"/>
                </a:lnTo>
                <a:lnTo>
                  <a:pt x="180973" y="1456000"/>
                </a:lnTo>
                <a:lnTo>
                  <a:pt x="182559" y="1448684"/>
                </a:lnTo>
                <a:lnTo>
                  <a:pt x="184463" y="1441049"/>
                </a:lnTo>
                <a:lnTo>
                  <a:pt x="187318" y="1433732"/>
                </a:lnTo>
                <a:lnTo>
                  <a:pt x="190174" y="1426734"/>
                </a:lnTo>
                <a:lnTo>
                  <a:pt x="193030" y="1419735"/>
                </a:lnTo>
                <a:lnTo>
                  <a:pt x="196520" y="1413054"/>
                </a:lnTo>
                <a:lnTo>
                  <a:pt x="200327" y="1406374"/>
                </a:lnTo>
                <a:lnTo>
                  <a:pt x="204452" y="1400012"/>
                </a:lnTo>
                <a:lnTo>
                  <a:pt x="208576" y="1393967"/>
                </a:lnTo>
                <a:lnTo>
                  <a:pt x="213336" y="1388241"/>
                </a:lnTo>
                <a:lnTo>
                  <a:pt x="218095" y="1382197"/>
                </a:lnTo>
                <a:lnTo>
                  <a:pt x="223489" y="1377107"/>
                </a:lnTo>
                <a:lnTo>
                  <a:pt x="228883" y="1371699"/>
                </a:lnTo>
                <a:lnTo>
                  <a:pt x="234594" y="1366927"/>
                </a:lnTo>
                <a:lnTo>
                  <a:pt x="240305" y="1361837"/>
                </a:lnTo>
                <a:lnTo>
                  <a:pt x="246650" y="1357702"/>
                </a:lnTo>
                <a:lnTo>
                  <a:pt x="252679" y="1353885"/>
                </a:lnTo>
                <a:lnTo>
                  <a:pt x="259659" y="1349749"/>
                </a:lnTo>
                <a:lnTo>
                  <a:pt x="266005" y="1346250"/>
                </a:lnTo>
                <a:lnTo>
                  <a:pt x="272985" y="1343387"/>
                </a:lnTo>
                <a:lnTo>
                  <a:pt x="280282" y="1340205"/>
                </a:lnTo>
                <a:lnTo>
                  <a:pt x="287263" y="1337979"/>
                </a:lnTo>
                <a:lnTo>
                  <a:pt x="294877" y="1335752"/>
                </a:lnTo>
                <a:lnTo>
                  <a:pt x="302492" y="1334161"/>
                </a:lnTo>
                <a:lnTo>
                  <a:pt x="310107" y="1332889"/>
                </a:lnTo>
                <a:lnTo>
                  <a:pt x="318039" y="1331934"/>
                </a:lnTo>
                <a:lnTo>
                  <a:pt x="325971" y="1331298"/>
                </a:lnTo>
                <a:lnTo>
                  <a:pt x="333903" y="1330980"/>
                </a:lnTo>
                <a:lnTo>
                  <a:pt x="344056" y="1330026"/>
                </a:lnTo>
                <a:lnTo>
                  <a:pt x="372929" y="1327481"/>
                </a:lnTo>
                <a:lnTo>
                  <a:pt x="415762" y="1324300"/>
                </a:lnTo>
                <a:lnTo>
                  <a:pt x="441779" y="1322709"/>
                </a:lnTo>
                <a:lnTo>
                  <a:pt x="470017" y="1320800"/>
                </a:lnTo>
                <a:close/>
                <a:moveTo>
                  <a:pt x="1004887" y="995363"/>
                </a:moveTo>
                <a:lnTo>
                  <a:pt x="1176337" y="995363"/>
                </a:lnTo>
                <a:lnTo>
                  <a:pt x="1176337" y="1265238"/>
                </a:lnTo>
                <a:lnTo>
                  <a:pt x="1004887" y="1265238"/>
                </a:lnTo>
                <a:lnTo>
                  <a:pt x="1004887" y="995363"/>
                </a:lnTo>
                <a:close/>
                <a:moveTo>
                  <a:pt x="493561" y="847408"/>
                </a:moveTo>
                <a:lnTo>
                  <a:pt x="491024" y="847726"/>
                </a:lnTo>
                <a:lnTo>
                  <a:pt x="488804" y="848043"/>
                </a:lnTo>
                <a:lnTo>
                  <a:pt x="485950" y="848996"/>
                </a:lnTo>
                <a:lnTo>
                  <a:pt x="483730" y="849948"/>
                </a:lnTo>
                <a:lnTo>
                  <a:pt x="481510" y="851218"/>
                </a:lnTo>
                <a:lnTo>
                  <a:pt x="479290" y="852806"/>
                </a:lnTo>
                <a:lnTo>
                  <a:pt x="475167" y="856933"/>
                </a:lnTo>
                <a:lnTo>
                  <a:pt x="470727" y="861061"/>
                </a:lnTo>
                <a:lnTo>
                  <a:pt x="466604" y="865823"/>
                </a:lnTo>
                <a:lnTo>
                  <a:pt x="462482" y="871221"/>
                </a:lnTo>
                <a:lnTo>
                  <a:pt x="454553" y="882651"/>
                </a:lnTo>
                <a:lnTo>
                  <a:pt x="448527" y="890906"/>
                </a:lnTo>
                <a:lnTo>
                  <a:pt x="442819" y="899478"/>
                </a:lnTo>
                <a:lnTo>
                  <a:pt x="436793" y="908368"/>
                </a:lnTo>
                <a:lnTo>
                  <a:pt x="431402" y="917893"/>
                </a:lnTo>
                <a:lnTo>
                  <a:pt x="429499" y="926783"/>
                </a:lnTo>
                <a:lnTo>
                  <a:pt x="427596" y="935673"/>
                </a:lnTo>
                <a:lnTo>
                  <a:pt x="426010" y="945198"/>
                </a:lnTo>
                <a:lnTo>
                  <a:pt x="424742" y="954406"/>
                </a:lnTo>
                <a:lnTo>
                  <a:pt x="423790" y="963931"/>
                </a:lnTo>
                <a:lnTo>
                  <a:pt x="423156" y="973773"/>
                </a:lnTo>
                <a:lnTo>
                  <a:pt x="422839" y="982981"/>
                </a:lnTo>
                <a:lnTo>
                  <a:pt x="422839" y="992823"/>
                </a:lnTo>
                <a:lnTo>
                  <a:pt x="423156" y="1007111"/>
                </a:lnTo>
                <a:lnTo>
                  <a:pt x="424107" y="1020764"/>
                </a:lnTo>
                <a:lnTo>
                  <a:pt x="426010" y="1034099"/>
                </a:lnTo>
                <a:lnTo>
                  <a:pt x="428547" y="1047434"/>
                </a:lnTo>
                <a:lnTo>
                  <a:pt x="432036" y="1060769"/>
                </a:lnTo>
                <a:lnTo>
                  <a:pt x="435525" y="1073469"/>
                </a:lnTo>
                <a:lnTo>
                  <a:pt x="439965" y="1086169"/>
                </a:lnTo>
                <a:lnTo>
                  <a:pt x="445039" y="1098551"/>
                </a:lnTo>
                <a:lnTo>
                  <a:pt x="450430" y="1110934"/>
                </a:lnTo>
                <a:lnTo>
                  <a:pt x="456456" y="1122999"/>
                </a:lnTo>
                <a:lnTo>
                  <a:pt x="462799" y="1134429"/>
                </a:lnTo>
                <a:lnTo>
                  <a:pt x="469459" y="1145541"/>
                </a:lnTo>
                <a:lnTo>
                  <a:pt x="477070" y="1156019"/>
                </a:lnTo>
                <a:lnTo>
                  <a:pt x="484364" y="1166496"/>
                </a:lnTo>
                <a:lnTo>
                  <a:pt x="492293" y="1176656"/>
                </a:lnTo>
                <a:lnTo>
                  <a:pt x="500539" y="1186181"/>
                </a:lnTo>
                <a:lnTo>
                  <a:pt x="508784" y="1195389"/>
                </a:lnTo>
                <a:lnTo>
                  <a:pt x="517347" y="1204279"/>
                </a:lnTo>
                <a:lnTo>
                  <a:pt x="526227" y="1212216"/>
                </a:lnTo>
                <a:lnTo>
                  <a:pt x="535107" y="1220154"/>
                </a:lnTo>
                <a:lnTo>
                  <a:pt x="543987" y="1227456"/>
                </a:lnTo>
                <a:lnTo>
                  <a:pt x="553184" y="1234124"/>
                </a:lnTo>
                <a:lnTo>
                  <a:pt x="562381" y="1240474"/>
                </a:lnTo>
                <a:lnTo>
                  <a:pt x="571578" y="1245871"/>
                </a:lnTo>
                <a:lnTo>
                  <a:pt x="580775" y="1250951"/>
                </a:lnTo>
                <a:lnTo>
                  <a:pt x="589655" y="1255079"/>
                </a:lnTo>
                <a:lnTo>
                  <a:pt x="598853" y="1258889"/>
                </a:lnTo>
                <a:lnTo>
                  <a:pt x="607732" y="1262381"/>
                </a:lnTo>
                <a:lnTo>
                  <a:pt x="616612" y="1264604"/>
                </a:lnTo>
                <a:lnTo>
                  <a:pt x="624858" y="1266509"/>
                </a:lnTo>
                <a:lnTo>
                  <a:pt x="633421" y="1267461"/>
                </a:lnTo>
                <a:lnTo>
                  <a:pt x="641349" y="1267779"/>
                </a:lnTo>
                <a:lnTo>
                  <a:pt x="649595" y="1267461"/>
                </a:lnTo>
                <a:lnTo>
                  <a:pt x="657524" y="1266509"/>
                </a:lnTo>
                <a:lnTo>
                  <a:pt x="666404" y="1264604"/>
                </a:lnTo>
                <a:lnTo>
                  <a:pt x="674967" y="1262381"/>
                </a:lnTo>
                <a:lnTo>
                  <a:pt x="684164" y="1258889"/>
                </a:lnTo>
                <a:lnTo>
                  <a:pt x="692726" y="1255079"/>
                </a:lnTo>
                <a:lnTo>
                  <a:pt x="701924" y="1250951"/>
                </a:lnTo>
                <a:lnTo>
                  <a:pt x="711121" y="1245871"/>
                </a:lnTo>
                <a:lnTo>
                  <a:pt x="720318" y="1240474"/>
                </a:lnTo>
                <a:lnTo>
                  <a:pt x="729515" y="1234124"/>
                </a:lnTo>
                <a:lnTo>
                  <a:pt x="738395" y="1227456"/>
                </a:lnTo>
                <a:lnTo>
                  <a:pt x="747592" y="1220154"/>
                </a:lnTo>
                <a:lnTo>
                  <a:pt x="756472" y="1212216"/>
                </a:lnTo>
                <a:lnTo>
                  <a:pt x="765352" y="1204279"/>
                </a:lnTo>
                <a:lnTo>
                  <a:pt x="773915" y="1195389"/>
                </a:lnTo>
                <a:lnTo>
                  <a:pt x="782160" y="1186181"/>
                </a:lnTo>
                <a:lnTo>
                  <a:pt x="790406" y="1176656"/>
                </a:lnTo>
                <a:lnTo>
                  <a:pt x="798652" y="1166496"/>
                </a:lnTo>
                <a:lnTo>
                  <a:pt x="805946" y="1156019"/>
                </a:lnTo>
                <a:lnTo>
                  <a:pt x="813240" y="1145541"/>
                </a:lnTo>
                <a:lnTo>
                  <a:pt x="819900" y="1134429"/>
                </a:lnTo>
                <a:lnTo>
                  <a:pt x="826243" y="1122999"/>
                </a:lnTo>
                <a:lnTo>
                  <a:pt x="831952" y="1110934"/>
                </a:lnTo>
                <a:lnTo>
                  <a:pt x="837660" y="1098551"/>
                </a:lnTo>
                <a:lnTo>
                  <a:pt x="842417" y="1086169"/>
                </a:lnTo>
                <a:lnTo>
                  <a:pt x="847174" y="1073469"/>
                </a:lnTo>
                <a:lnTo>
                  <a:pt x="850980" y="1060769"/>
                </a:lnTo>
                <a:lnTo>
                  <a:pt x="853834" y="1047434"/>
                </a:lnTo>
                <a:lnTo>
                  <a:pt x="856689" y="1034099"/>
                </a:lnTo>
                <a:lnTo>
                  <a:pt x="858592" y="1020764"/>
                </a:lnTo>
                <a:lnTo>
                  <a:pt x="859543" y="1007111"/>
                </a:lnTo>
                <a:lnTo>
                  <a:pt x="860177" y="992823"/>
                </a:lnTo>
                <a:lnTo>
                  <a:pt x="859860" y="984886"/>
                </a:lnTo>
                <a:lnTo>
                  <a:pt x="859543" y="976313"/>
                </a:lnTo>
                <a:lnTo>
                  <a:pt x="837343" y="975361"/>
                </a:lnTo>
                <a:lnTo>
                  <a:pt x="814509" y="973773"/>
                </a:lnTo>
                <a:lnTo>
                  <a:pt x="791040" y="970916"/>
                </a:lnTo>
                <a:lnTo>
                  <a:pt x="767255" y="968058"/>
                </a:lnTo>
                <a:lnTo>
                  <a:pt x="743469" y="964566"/>
                </a:lnTo>
                <a:lnTo>
                  <a:pt x="719366" y="960438"/>
                </a:lnTo>
                <a:lnTo>
                  <a:pt x="695898" y="955041"/>
                </a:lnTo>
                <a:lnTo>
                  <a:pt x="684481" y="952501"/>
                </a:lnTo>
                <a:lnTo>
                  <a:pt x="673064" y="949643"/>
                </a:lnTo>
                <a:lnTo>
                  <a:pt x="661964" y="946468"/>
                </a:lnTo>
                <a:lnTo>
                  <a:pt x="651181" y="943293"/>
                </a:lnTo>
                <a:lnTo>
                  <a:pt x="640398" y="940118"/>
                </a:lnTo>
                <a:lnTo>
                  <a:pt x="629932" y="936308"/>
                </a:lnTo>
                <a:lnTo>
                  <a:pt x="620101" y="932816"/>
                </a:lnTo>
                <a:lnTo>
                  <a:pt x="610270" y="929006"/>
                </a:lnTo>
                <a:lnTo>
                  <a:pt x="601073" y="924878"/>
                </a:lnTo>
                <a:lnTo>
                  <a:pt x="592510" y="921068"/>
                </a:lnTo>
                <a:lnTo>
                  <a:pt x="583947" y="916941"/>
                </a:lnTo>
                <a:lnTo>
                  <a:pt x="576018" y="912178"/>
                </a:lnTo>
                <a:lnTo>
                  <a:pt x="568724" y="907733"/>
                </a:lnTo>
                <a:lnTo>
                  <a:pt x="561747" y="903288"/>
                </a:lnTo>
                <a:lnTo>
                  <a:pt x="555404" y="898208"/>
                </a:lnTo>
                <a:lnTo>
                  <a:pt x="550013" y="893128"/>
                </a:lnTo>
                <a:lnTo>
                  <a:pt x="544938" y="887731"/>
                </a:lnTo>
                <a:lnTo>
                  <a:pt x="540498" y="882651"/>
                </a:lnTo>
                <a:lnTo>
                  <a:pt x="536376" y="876936"/>
                </a:lnTo>
                <a:lnTo>
                  <a:pt x="532253" y="872173"/>
                </a:lnTo>
                <a:lnTo>
                  <a:pt x="528447" y="867728"/>
                </a:lnTo>
                <a:lnTo>
                  <a:pt x="524641" y="863601"/>
                </a:lnTo>
                <a:lnTo>
                  <a:pt x="520836" y="860426"/>
                </a:lnTo>
                <a:lnTo>
                  <a:pt x="517347" y="857251"/>
                </a:lnTo>
                <a:lnTo>
                  <a:pt x="514176" y="854393"/>
                </a:lnTo>
                <a:lnTo>
                  <a:pt x="511004" y="852488"/>
                </a:lnTo>
                <a:lnTo>
                  <a:pt x="507833" y="850583"/>
                </a:lnTo>
                <a:lnTo>
                  <a:pt x="504661" y="849313"/>
                </a:lnTo>
                <a:lnTo>
                  <a:pt x="501807" y="848361"/>
                </a:lnTo>
                <a:lnTo>
                  <a:pt x="499270" y="847726"/>
                </a:lnTo>
                <a:lnTo>
                  <a:pt x="496099" y="847408"/>
                </a:lnTo>
                <a:lnTo>
                  <a:pt x="493561" y="847408"/>
                </a:lnTo>
                <a:close/>
                <a:moveTo>
                  <a:pt x="1304925" y="828675"/>
                </a:moveTo>
                <a:lnTo>
                  <a:pt x="1476375" y="828675"/>
                </a:lnTo>
                <a:lnTo>
                  <a:pt x="1476375" y="1252538"/>
                </a:lnTo>
                <a:lnTo>
                  <a:pt x="1304925" y="1252538"/>
                </a:lnTo>
                <a:lnTo>
                  <a:pt x="1304925" y="828675"/>
                </a:lnTo>
                <a:close/>
                <a:moveTo>
                  <a:pt x="634055" y="655638"/>
                </a:moveTo>
                <a:lnTo>
                  <a:pt x="641349" y="655638"/>
                </a:lnTo>
                <a:lnTo>
                  <a:pt x="648644" y="655638"/>
                </a:lnTo>
                <a:lnTo>
                  <a:pt x="655938" y="655956"/>
                </a:lnTo>
                <a:lnTo>
                  <a:pt x="662915" y="656591"/>
                </a:lnTo>
                <a:lnTo>
                  <a:pt x="669892" y="657226"/>
                </a:lnTo>
                <a:lnTo>
                  <a:pt x="677187" y="658178"/>
                </a:lnTo>
                <a:lnTo>
                  <a:pt x="684164" y="659766"/>
                </a:lnTo>
                <a:lnTo>
                  <a:pt x="691141" y="661036"/>
                </a:lnTo>
                <a:lnTo>
                  <a:pt x="698118" y="662623"/>
                </a:lnTo>
                <a:lnTo>
                  <a:pt x="704778" y="664211"/>
                </a:lnTo>
                <a:lnTo>
                  <a:pt x="711438" y="666433"/>
                </a:lnTo>
                <a:lnTo>
                  <a:pt x="718415" y="668338"/>
                </a:lnTo>
                <a:lnTo>
                  <a:pt x="724758" y="670878"/>
                </a:lnTo>
                <a:lnTo>
                  <a:pt x="731418" y="673418"/>
                </a:lnTo>
                <a:lnTo>
                  <a:pt x="737761" y="676276"/>
                </a:lnTo>
                <a:lnTo>
                  <a:pt x="744421" y="679133"/>
                </a:lnTo>
                <a:lnTo>
                  <a:pt x="750446" y="682308"/>
                </a:lnTo>
                <a:lnTo>
                  <a:pt x="763132" y="688976"/>
                </a:lnTo>
                <a:lnTo>
                  <a:pt x="775500" y="696596"/>
                </a:lnTo>
                <a:lnTo>
                  <a:pt x="787235" y="704533"/>
                </a:lnTo>
                <a:lnTo>
                  <a:pt x="798652" y="713423"/>
                </a:lnTo>
                <a:lnTo>
                  <a:pt x="809435" y="722631"/>
                </a:lnTo>
                <a:lnTo>
                  <a:pt x="819900" y="732791"/>
                </a:lnTo>
                <a:lnTo>
                  <a:pt x="830049" y="743586"/>
                </a:lnTo>
                <a:lnTo>
                  <a:pt x="839880" y="754698"/>
                </a:lnTo>
                <a:lnTo>
                  <a:pt x="849394" y="766446"/>
                </a:lnTo>
                <a:lnTo>
                  <a:pt x="858274" y="778511"/>
                </a:lnTo>
                <a:lnTo>
                  <a:pt x="866520" y="791211"/>
                </a:lnTo>
                <a:lnTo>
                  <a:pt x="874449" y="804546"/>
                </a:lnTo>
                <a:lnTo>
                  <a:pt x="881743" y="818198"/>
                </a:lnTo>
                <a:lnTo>
                  <a:pt x="888403" y="832168"/>
                </a:lnTo>
                <a:lnTo>
                  <a:pt x="894746" y="847091"/>
                </a:lnTo>
                <a:lnTo>
                  <a:pt x="900137" y="861696"/>
                </a:lnTo>
                <a:lnTo>
                  <a:pt x="905529" y="876936"/>
                </a:lnTo>
                <a:lnTo>
                  <a:pt x="909651" y="892811"/>
                </a:lnTo>
                <a:lnTo>
                  <a:pt x="913457" y="908686"/>
                </a:lnTo>
                <a:lnTo>
                  <a:pt x="916946" y="924878"/>
                </a:lnTo>
                <a:lnTo>
                  <a:pt x="919166" y="941706"/>
                </a:lnTo>
                <a:lnTo>
                  <a:pt x="921068" y="958533"/>
                </a:lnTo>
                <a:lnTo>
                  <a:pt x="922020" y="975678"/>
                </a:lnTo>
                <a:lnTo>
                  <a:pt x="922337" y="992823"/>
                </a:lnTo>
                <a:lnTo>
                  <a:pt x="922337" y="1002031"/>
                </a:lnTo>
                <a:lnTo>
                  <a:pt x="922020" y="1010921"/>
                </a:lnTo>
                <a:lnTo>
                  <a:pt x="921386" y="1019811"/>
                </a:lnTo>
                <a:lnTo>
                  <a:pt x="920434" y="1028384"/>
                </a:lnTo>
                <a:lnTo>
                  <a:pt x="919483" y="1037274"/>
                </a:lnTo>
                <a:lnTo>
                  <a:pt x="918214" y="1045846"/>
                </a:lnTo>
                <a:lnTo>
                  <a:pt x="916628" y="1054419"/>
                </a:lnTo>
                <a:lnTo>
                  <a:pt x="915043" y="1062674"/>
                </a:lnTo>
                <a:lnTo>
                  <a:pt x="912823" y="1070929"/>
                </a:lnTo>
                <a:lnTo>
                  <a:pt x="910603" y="1079501"/>
                </a:lnTo>
                <a:lnTo>
                  <a:pt x="908383" y="1087756"/>
                </a:lnTo>
                <a:lnTo>
                  <a:pt x="906163" y="1095694"/>
                </a:lnTo>
                <a:lnTo>
                  <a:pt x="903309" y="1103631"/>
                </a:lnTo>
                <a:lnTo>
                  <a:pt x="900137" y="1111569"/>
                </a:lnTo>
                <a:lnTo>
                  <a:pt x="897283" y="1119189"/>
                </a:lnTo>
                <a:lnTo>
                  <a:pt x="894111" y="1126809"/>
                </a:lnTo>
                <a:lnTo>
                  <a:pt x="887134" y="1141731"/>
                </a:lnTo>
                <a:lnTo>
                  <a:pt x="879523" y="1156336"/>
                </a:lnTo>
                <a:lnTo>
                  <a:pt x="871277" y="1170624"/>
                </a:lnTo>
                <a:lnTo>
                  <a:pt x="862714" y="1184276"/>
                </a:lnTo>
                <a:lnTo>
                  <a:pt x="853517" y="1197611"/>
                </a:lnTo>
                <a:lnTo>
                  <a:pt x="843686" y="1209994"/>
                </a:lnTo>
                <a:lnTo>
                  <a:pt x="833854" y="1222376"/>
                </a:lnTo>
                <a:lnTo>
                  <a:pt x="823389" y="1233806"/>
                </a:lnTo>
                <a:lnTo>
                  <a:pt x="812606" y="1244919"/>
                </a:lnTo>
                <a:lnTo>
                  <a:pt x="801823" y="1255396"/>
                </a:lnTo>
                <a:lnTo>
                  <a:pt x="790406" y="1265239"/>
                </a:lnTo>
                <a:lnTo>
                  <a:pt x="778989" y="1274446"/>
                </a:lnTo>
                <a:lnTo>
                  <a:pt x="767255" y="1282701"/>
                </a:lnTo>
                <a:lnTo>
                  <a:pt x="755521" y="1290956"/>
                </a:lnTo>
                <a:lnTo>
                  <a:pt x="743786" y="1298259"/>
                </a:lnTo>
                <a:lnTo>
                  <a:pt x="732052" y="1304609"/>
                </a:lnTo>
                <a:lnTo>
                  <a:pt x="720318" y="1310641"/>
                </a:lnTo>
                <a:lnTo>
                  <a:pt x="708584" y="1315721"/>
                </a:lnTo>
                <a:lnTo>
                  <a:pt x="696849" y="1320166"/>
                </a:lnTo>
                <a:lnTo>
                  <a:pt x="685432" y="1323659"/>
                </a:lnTo>
                <a:lnTo>
                  <a:pt x="674015" y="1326516"/>
                </a:lnTo>
                <a:lnTo>
                  <a:pt x="662915" y="1328421"/>
                </a:lnTo>
                <a:lnTo>
                  <a:pt x="657207" y="1329374"/>
                </a:lnTo>
                <a:lnTo>
                  <a:pt x="652132" y="1329691"/>
                </a:lnTo>
                <a:lnTo>
                  <a:pt x="646424" y="1330009"/>
                </a:lnTo>
                <a:lnTo>
                  <a:pt x="641349" y="1330326"/>
                </a:lnTo>
                <a:lnTo>
                  <a:pt x="635958" y="1330009"/>
                </a:lnTo>
                <a:lnTo>
                  <a:pt x="630884" y="1329691"/>
                </a:lnTo>
                <a:lnTo>
                  <a:pt x="625492" y="1329374"/>
                </a:lnTo>
                <a:lnTo>
                  <a:pt x="620101" y="1328421"/>
                </a:lnTo>
                <a:lnTo>
                  <a:pt x="609001" y="1326516"/>
                </a:lnTo>
                <a:lnTo>
                  <a:pt x="597584" y="1323659"/>
                </a:lnTo>
                <a:lnTo>
                  <a:pt x="585850" y="1320166"/>
                </a:lnTo>
                <a:lnTo>
                  <a:pt x="574433" y="1315721"/>
                </a:lnTo>
                <a:lnTo>
                  <a:pt x="562698" y="1310641"/>
                </a:lnTo>
                <a:lnTo>
                  <a:pt x="550647" y="1304609"/>
                </a:lnTo>
                <a:lnTo>
                  <a:pt x="538913" y="1298259"/>
                </a:lnTo>
                <a:lnTo>
                  <a:pt x="527179" y="1290956"/>
                </a:lnTo>
                <a:lnTo>
                  <a:pt x="515444" y="1282701"/>
                </a:lnTo>
                <a:lnTo>
                  <a:pt x="503710" y="1274446"/>
                </a:lnTo>
                <a:lnTo>
                  <a:pt x="492293" y="1265239"/>
                </a:lnTo>
                <a:lnTo>
                  <a:pt x="481193" y="1255396"/>
                </a:lnTo>
                <a:lnTo>
                  <a:pt x="470093" y="1244919"/>
                </a:lnTo>
                <a:lnTo>
                  <a:pt x="459310" y="1233806"/>
                </a:lnTo>
                <a:lnTo>
                  <a:pt x="448845" y="1222376"/>
                </a:lnTo>
                <a:lnTo>
                  <a:pt x="438696" y="1209994"/>
                </a:lnTo>
                <a:lnTo>
                  <a:pt x="429499" y="1197611"/>
                </a:lnTo>
                <a:lnTo>
                  <a:pt x="419985" y="1184276"/>
                </a:lnTo>
                <a:lnTo>
                  <a:pt x="411422" y="1170624"/>
                </a:lnTo>
                <a:lnTo>
                  <a:pt x="403176" y="1156336"/>
                </a:lnTo>
                <a:lnTo>
                  <a:pt x="395565" y="1141731"/>
                </a:lnTo>
                <a:lnTo>
                  <a:pt x="388588" y="1126809"/>
                </a:lnTo>
                <a:lnTo>
                  <a:pt x="385416" y="1119189"/>
                </a:lnTo>
                <a:lnTo>
                  <a:pt x="382245" y="1111569"/>
                </a:lnTo>
                <a:lnTo>
                  <a:pt x="379390" y="1103631"/>
                </a:lnTo>
                <a:lnTo>
                  <a:pt x="376853" y="1095694"/>
                </a:lnTo>
                <a:lnTo>
                  <a:pt x="374316" y="1087756"/>
                </a:lnTo>
                <a:lnTo>
                  <a:pt x="372096" y="1079501"/>
                </a:lnTo>
                <a:lnTo>
                  <a:pt x="369559" y="1070929"/>
                </a:lnTo>
                <a:lnTo>
                  <a:pt x="367656" y="1062674"/>
                </a:lnTo>
                <a:lnTo>
                  <a:pt x="366071" y="1054419"/>
                </a:lnTo>
                <a:lnTo>
                  <a:pt x="364485" y="1045846"/>
                </a:lnTo>
                <a:lnTo>
                  <a:pt x="363216" y="1037274"/>
                </a:lnTo>
                <a:lnTo>
                  <a:pt x="362265" y="1028384"/>
                </a:lnTo>
                <a:lnTo>
                  <a:pt x="361313" y="1019811"/>
                </a:lnTo>
                <a:lnTo>
                  <a:pt x="360996" y="1010921"/>
                </a:lnTo>
                <a:lnTo>
                  <a:pt x="360362" y="1002031"/>
                </a:lnTo>
                <a:lnTo>
                  <a:pt x="360362" y="992823"/>
                </a:lnTo>
                <a:lnTo>
                  <a:pt x="360679" y="975678"/>
                </a:lnTo>
                <a:lnTo>
                  <a:pt x="361948" y="958533"/>
                </a:lnTo>
                <a:lnTo>
                  <a:pt x="363533" y="941706"/>
                </a:lnTo>
                <a:lnTo>
                  <a:pt x="366071" y="924878"/>
                </a:lnTo>
                <a:lnTo>
                  <a:pt x="368925" y="908686"/>
                </a:lnTo>
                <a:lnTo>
                  <a:pt x="373048" y="892811"/>
                </a:lnTo>
                <a:lnTo>
                  <a:pt x="377171" y="876936"/>
                </a:lnTo>
                <a:lnTo>
                  <a:pt x="382245" y="861696"/>
                </a:lnTo>
                <a:lnTo>
                  <a:pt x="387953" y="847091"/>
                </a:lnTo>
                <a:lnTo>
                  <a:pt x="393979" y="832168"/>
                </a:lnTo>
                <a:lnTo>
                  <a:pt x="400956" y="818198"/>
                </a:lnTo>
                <a:lnTo>
                  <a:pt x="408568" y="804546"/>
                </a:lnTo>
                <a:lnTo>
                  <a:pt x="416179" y="791211"/>
                </a:lnTo>
                <a:lnTo>
                  <a:pt x="424425" y="778511"/>
                </a:lnTo>
                <a:lnTo>
                  <a:pt x="433305" y="766446"/>
                </a:lnTo>
                <a:lnTo>
                  <a:pt x="442819" y="754698"/>
                </a:lnTo>
                <a:lnTo>
                  <a:pt x="452650" y="743586"/>
                </a:lnTo>
                <a:lnTo>
                  <a:pt x="462482" y="732791"/>
                </a:lnTo>
                <a:lnTo>
                  <a:pt x="473264" y="722631"/>
                </a:lnTo>
                <a:lnTo>
                  <a:pt x="484047" y="713423"/>
                </a:lnTo>
                <a:lnTo>
                  <a:pt x="495464" y="704533"/>
                </a:lnTo>
                <a:lnTo>
                  <a:pt x="507516" y="696596"/>
                </a:lnTo>
                <a:lnTo>
                  <a:pt x="519567" y="688976"/>
                </a:lnTo>
                <a:lnTo>
                  <a:pt x="531936" y="682308"/>
                </a:lnTo>
                <a:lnTo>
                  <a:pt x="538278" y="679133"/>
                </a:lnTo>
                <a:lnTo>
                  <a:pt x="544938" y="676276"/>
                </a:lnTo>
                <a:lnTo>
                  <a:pt x="551281" y="673418"/>
                </a:lnTo>
                <a:lnTo>
                  <a:pt x="557941" y="670878"/>
                </a:lnTo>
                <a:lnTo>
                  <a:pt x="564284" y="668338"/>
                </a:lnTo>
                <a:lnTo>
                  <a:pt x="571261" y="666433"/>
                </a:lnTo>
                <a:lnTo>
                  <a:pt x="577921" y="664211"/>
                </a:lnTo>
                <a:lnTo>
                  <a:pt x="584898" y="662623"/>
                </a:lnTo>
                <a:lnTo>
                  <a:pt x="591875" y="661036"/>
                </a:lnTo>
                <a:lnTo>
                  <a:pt x="598535" y="659766"/>
                </a:lnTo>
                <a:lnTo>
                  <a:pt x="605830" y="658178"/>
                </a:lnTo>
                <a:lnTo>
                  <a:pt x="612490" y="657226"/>
                </a:lnTo>
                <a:lnTo>
                  <a:pt x="619784" y="656591"/>
                </a:lnTo>
                <a:lnTo>
                  <a:pt x="627078" y="655956"/>
                </a:lnTo>
                <a:lnTo>
                  <a:pt x="634055" y="655638"/>
                </a:lnTo>
                <a:close/>
                <a:moveTo>
                  <a:pt x="1604962" y="463550"/>
                </a:moveTo>
                <a:lnTo>
                  <a:pt x="1776412" y="463550"/>
                </a:lnTo>
                <a:lnTo>
                  <a:pt x="1776412" y="1252538"/>
                </a:lnTo>
                <a:lnTo>
                  <a:pt x="1604962" y="1252538"/>
                </a:lnTo>
                <a:lnTo>
                  <a:pt x="1604962" y="463550"/>
                </a:lnTo>
                <a:close/>
                <a:moveTo>
                  <a:pt x="0" y="0"/>
                </a:moveTo>
                <a:lnTo>
                  <a:pt x="2125663" y="0"/>
                </a:lnTo>
                <a:lnTo>
                  <a:pt x="2125663" y="171553"/>
                </a:lnTo>
                <a:lnTo>
                  <a:pt x="2039621" y="171553"/>
                </a:lnTo>
                <a:lnTo>
                  <a:pt x="2039621" y="1577975"/>
                </a:lnTo>
                <a:lnTo>
                  <a:pt x="1252220" y="1577975"/>
                </a:lnTo>
                <a:lnTo>
                  <a:pt x="1252220" y="1449310"/>
                </a:lnTo>
                <a:lnTo>
                  <a:pt x="1911033" y="1449310"/>
                </a:lnTo>
                <a:lnTo>
                  <a:pt x="1911033" y="171553"/>
                </a:lnTo>
                <a:lnTo>
                  <a:pt x="195263" y="171553"/>
                </a:lnTo>
                <a:lnTo>
                  <a:pt x="195263" y="1249164"/>
                </a:lnTo>
                <a:lnTo>
                  <a:pt x="66675" y="1249164"/>
                </a:lnTo>
                <a:lnTo>
                  <a:pt x="66675" y="171553"/>
                </a:lnTo>
                <a:lnTo>
                  <a:pt x="0" y="171553"/>
                </a:lnTo>
                <a:lnTo>
                  <a:pt x="0" y="0"/>
                </a:lnTo>
                <a:close/>
              </a:path>
            </a:pathLst>
          </a:custGeom>
          <a:solidFill>
            <a:schemeClr val="accent1">
              <a:lumMod val="40000"/>
              <a:lumOff val="60000"/>
            </a:schemeClr>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ea typeface="宋体" panose="02010600030101010101" pitchFamily="2" charset="-122"/>
            </a:endParaRPr>
          </a:p>
        </p:txBody>
      </p:sp>
      <p:sp>
        <p:nvSpPr>
          <p:cNvPr id="2" name="Rectangle 2">
            <a:extLst>
              <a:ext uri="{FF2B5EF4-FFF2-40B4-BE49-F238E27FC236}">
                <a16:creationId xmlns:a16="http://schemas.microsoft.com/office/drawing/2014/main" id="{59E23E14-ED1A-45E6-AEEB-0693AF30A1FB}"/>
              </a:ext>
            </a:extLst>
          </p:cNvPr>
          <p:cNvSpPr>
            <a:spLocks noChangeArrowheads="1"/>
          </p:cNvSpPr>
          <p:nvPr/>
        </p:nvSpPr>
        <p:spPr bwMode="auto">
          <a:xfrm>
            <a:off x="286489" y="105958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Rectangle 81">
            <a:extLst>
              <a:ext uri="{FF2B5EF4-FFF2-40B4-BE49-F238E27FC236}">
                <a16:creationId xmlns:a16="http://schemas.microsoft.com/office/drawing/2014/main" id="{D3ABD0A9-19D0-4EA5-BF98-4A9FCCBA1F05}"/>
              </a:ext>
            </a:extLst>
          </p:cNvPr>
          <p:cNvSpPr>
            <a:spLocks noChangeArrowheads="1"/>
          </p:cNvSpPr>
          <p:nvPr/>
        </p:nvSpPr>
        <p:spPr bwMode="auto">
          <a:xfrm>
            <a:off x="286489" y="7715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2"/>
          <p:cNvSpPr>
            <a:spLocks noChangeArrowheads="1"/>
          </p:cNvSpPr>
          <p:nvPr/>
        </p:nvSpPr>
        <p:spPr bwMode="auto">
          <a:xfrm>
            <a:off x="0" y="72012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 name="表格 5">
            <a:extLst>
              <a:ext uri="{FF2B5EF4-FFF2-40B4-BE49-F238E27FC236}">
                <a16:creationId xmlns:a16="http://schemas.microsoft.com/office/drawing/2014/main" id="{CB11CB41-A1BD-49F0-82B3-3B92EE9A9CC7}"/>
              </a:ext>
            </a:extLst>
          </p:cNvPr>
          <p:cNvGraphicFramePr>
            <a:graphicFrameLocks noGrp="1"/>
          </p:cNvGraphicFramePr>
          <p:nvPr>
            <p:extLst>
              <p:ext uri="{D42A27DB-BD31-4B8C-83A1-F6EECF244321}">
                <p14:modId xmlns:p14="http://schemas.microsoft.com/office/powerpoint/2010/main" val="501658978"/>
              </p:ext>
            </p:extLst>
          </p:nvPr>
        </p:nvGraphicFramePr>
        <p:xfrm>
          <a:off x="755576" y="1245255"/>
          <a:ext cx="7560842" cy="2454158"/>
        </p:xfrm>
        <a:graphic>
          <a:graphicData uri="http://schemas.openxmlformats.org/drawingml/2006/table">
            <a:tbl>
              <a:tblPr firstRow="1" firstCol="1" bandRow="1">
                <a:tableStyleId>{5C22544A-7EE6-4342-B048-85BDC9FD1C3A}</a:tableStyleId>
              </a:tblPr>
              <a:tblGrid>
                <a:gridCol w="1765861">
                  <a:extLst>
                    <a:ext uri="{9D8B030D-6E8A-4147-A177-3AD203B41FA5}">
                      <a16:colId xmlns:a16="http://schemas.microsoft.com/office/drawing/2014/main" val="1827571771"/>
                    </a:ext>
                  </a:extLst>
                </a:gridCol>
                <a:gridCol w="989960">
                  <a:extLst>
                    <a:ext uri="{9D8B030D-6E8A-4147-A177-3AD203B41FA5}">
                      <a16:colId xmlns:a16="http://schemas.microsoft.com/office/drawing/2014/main" val="1345384481"/>
                    </a:ext>
                  </a:extLst>
                </a:gridCol>
                <a:gridCol w="918607">
                  <a:extLst>
                    <a:ext uri="{9D8B030D-6E8A-4147-A177-3AD203B41FA5}">
                      <a16:colId xmlns:a16="http://schemas.microsoft.com/office/drawing/2014/main" val="3811291232"/>
                    </a:ext>
                  </a:extLst>
                </a:gridCol>
                <a:gridCol w="918607">
                  <a:extLst>
                    <a:ext uri="{9D8B030D-6E8A-4147-A177-3AD203B41FA5}">
                      <a16:colId xmlns:a16="http://schemas.microsoft.com/office/drawing/2014/main" val="1866002698"/>
                    </a:ext>
                  </a:extLst>
                </a:gridCol>
                <a:gridCol w="918607">
                  <a:extLst>
                    <a:ext uri="{9D8B030D-6E8A-4147-A177-3AD203B41FA5}">
                      <a16:colId xmlns:a16="http://schemas.microsoft.com/office/drawing/2014/main" val="3429867962"/>
                    </a:ext>
                  </a:extLst>
                </a:gridCol>
                <a:gridCol w="918607">
                  <a:extLst>
                    <a:ext uri="{9D8B030D-6E8A-4147-A177-3AD203B41FA5}">
                      <a16:colId xmlns:a16="http://schemas.microsoft.com/office/drawing/2014/main" val="976249710"/>
                    </a:ext>
                  </a:extLst>
                </a:gridCol>
                <a:gridCol w="1130593">
                  <a:extLst>
                    <a:ext uri="{9D8B030D-6E8A-4147-A177-3AD203B41FA5}">
                      <a16:colId xmlns:a16="http://schemas.microsoft.com/office/drawing/2014/main" val="1233998693"/>
                    </a:ext>
                  </a:extLst>
                </a:gridCol>
              </a:tblGrid>
              <a:tr h="936104">
                <a:tc>
                  <a:txBody>
                    <a:bodyPr/>
                    <a:lstStyle/>
                    <a:p>
                      <a:pPr algn="ctr">
                        <a:lnSpc>
                          <a:spcPts val="2300"/>
                        </a:lnSpc>
                        <a:spcAft>
                          <a:spcPts val="0"/>
                        </a:spcAft>
                      </a:pPr>
                      <a:r>
                        <a:rPr lang="zh-CN" sz="1400" kern="100" dirty="0">
                          <a:effectLst/>
                        </a:rPr>
                        <a:t>账户类型</a:t>
                      </a:r>
                      <a:endParaRPr lang="zh-CN" sz="1400" kern="100" dirty="0">
                        <a:effectLst/>
                        <a:latin typeface="Times New Roman" panose="02020603050405020304" pitchFamily="18" charset="0"/>
                        <a:ea typeface="仿宋" panose="02010609060101010101" pitchFamily="49" charset="-122"/>
                        <a:cs typeface="Times New Roman" panose="02020603050405020304" pitchFamily="18" charset="0"/>
                      </a:endParaRPr>
                    </a:p>
                  </a:txBody>
                  <a:tcPr marL="68580" marR="68580" marT="0" marB="0" anchor="ctr"/>
                </a:tc>
                <a:tc>
                  <a:txBody>
                    <a:bodyPr/>
                    <a:lstStyle/>
                    <a:p>
                      <a:pPr marL="0" algn="ctr" defTabSz="914400" rtl="0" eaLnBrk="1" latinLnBrk="0" hangingPunct="1">
                        <a:lnSpc>
                          <a:spcPts val="2300"/>
                        </a:lnSpc>
                        <a:spcAft>
                          <a:spcPts val="0"/>
                        </a:spcAft>
                      </a:pPr>
                      <a:endParaRPr lang="en-US" altLang="zh-CN" sz="1400" b="1" kern="100" dirty="0">
                        <a:solidFill>
                          <a:schemeClr val="lt1"/>
                        </a:solidFill>
                        <a:effectLst/>
                        <a:latin typeface="+mn-lt"/>
                        <a:ea typeface="+mn-ea"/>
                        <a:cs typeface="+mn-cs"/>
                      </a:endParaRPr>
                    </a:p>
                    <a:p>
                      <a:pPr marL="0" algn="ctr" defTabSz="914400" rtl="0" eaLnBrk="1" latinLnBrk="0" hangingPunct="1">
                        <a:lnSpc>
                          <a:spcPts val="2300"/>
                        </a:lnSpc>
                        <a:spcAft>
                          <a:spcPts val="0"/>
                        </a:spcAft>
                      </a:pPr>
                      <a:r>
                        <a:rPr lang="zh-CN" altLang="en-US" sz="1400" b="1" kern="100" dirty="0">
                          <a:solidFill>
                            <a:schemeClr val="lt1"/>
                          </a:solidFill>
                          <a:effectLst/>
                          <a:latin typeface="+mn-lt"/>
                          <a:ea typeface="+mn-ea"/>
                          <a:cs typeface="+mn-cs"/>
                        </a:rPr>
                        <a:t>账户管理</a:t>
                      </a:r>
                    </a:p>
                  </a:txBody>
                  <a:tcPr marL="68580" marR="68580" marT="0" marB="0"/>
                </a:tc>
                <a:tc>
                  <a:txBody>
                    <a:bodyPr/>
                    <a:lstStyle/>
                    <a:p>
                      <a:pPr marL="0" algn="ctr" defTabSz="914400" rtl="0" eaLnBrk="1" latinLnBrk="0" hangingPunct="1">
                        <a:lnSpc>
                          <a:spcPts val="2300"/>
                        </a:lnSpc>
                        <a:spcAft>
                          <a:spcPts val="0"/>
                        </a:spcAft>
                      </a:pPr>
                      <a:endParaRPr lang="en-US" altLang="zh-CN" sz="1400" b="1" kern="100" dirty="0">
                        <a:solidFill>
                          <a:schemeClr val="lt1"/>
                        </a:solidFill>
                        <a:effectLst/>
                        <a:latin typeface="+mn-lt"/>
                        <a:ea typeface="+mn-ea"/>
                        <a:cs typeface="+mn-cs"/>
                      </a:endParaRPr>
                    </a:p>
                    <a:p>
                      <a:pPr marL="0" algn="ctr" defTabSz="914400" rtl="0" eaLnBrk="1" latinLnBrk="0" hangingPunct="1">
                        <a:lnSpc>
                          <a:spcPts val="2300"/>
                        </a:lnSpc>
                        <a:spcAft>
                          <a:spcPts val="0"/>
                        </a:spcAft>
                      </a:pPr>
                      <a:r>
                        <a:rPr lang="zh-CN" altLang="en-US" sz="1400" b="1" kern="100" dirty="0">
                          <a:solidFill>
                            <a:schemeClr val="lt1"/>
                          </a:solidFill>
                          <a:effectLst/>
                          <a:latin typeface="+mn-lt"/>
                          <a:ea typeface="+mn-ea"/>
                          <a:cs typeface="+mn-cs"/>
                        </a:rPr>
                        <a:t>参数设置</a:t>
                      </a:r>
                    </a:p>
                  </a:txBody>
                  <a:tcPr marL="68580" marR="68580" marT="0" marB="0"/>
                </a:tc>
                <a:tc>
                  <a:txBody>
                    <a:bodyPr/>
                    <a:lstStyle/>
                    <a:p>
                      <a:pPr marL="0" algn="ctr" defTabSz="914400" rtl="0" eaLnBrk="1" latinLnBrk="0" hangingPunct="1">
                        <a:lnSpc>
                          <a:spcPts val="2300"/>
                        </a:lnSpc>
                        <a:spcAft>
                          <a:spcPts val="0"/>
                        </a:spcAft>
                      </a:pPr>
                      <a:endParaRPr lang="en-US" altLang="zh-CN" sz="1400" b="1" kern="100" dirty="0">
                        <a:solidFill>
                          <a:schemeClr val="lt1"/>
                        </a:solidFill>
                        <a:effectLst/>
                        <a:latin typeface="+mn-lt"/>
                        <a:ea typeface="+mn-ea"/>
                        <a:cs typeface="+mn-cs"/>
                      </a:endParaRPr>
                    </a:p>
                    <a:p>
                      <a:pPr marL="0" algn="ctr" defTabSz="914400" rtl="0" eaLnBrk="1" latinLnBrk="0" hangingPunct="1">
                        <a:lnSpc>
                          <a:spcPts val="2300"/>
                        </a:lnSpc>
                        <a:spcAft>
                          <a:spcPts val="0"/>
                        </a:spcAft>
                      </a:pPr>
                      <a:r>
                        <a:rPr lang="zh-CN" altLang="en-US" sz="1400" b="1" kern="100" dirty="0">
                          <a:solidFill>
                            <a:schemeClr val="lt1"/>
                          </a:solidFill>
                          <a:effectLst/>
                          <a:latin typeface="+mn-lt"/>
                          <a:ea typeface="+mn-ea"/>
                          <a:cs typeface="+mn-cs"/>
                        </a:rPr>
                        <a:t>任务下发</a:t>
                      </a:r>
                    </a:p>
                  </a:txBody>
                  <a:tcPr marL="68580" marR="68580" marT="0" marB="0"/>
                </a:tc>
                <a:tc>
                  <a:txBody>
                    <a:bodyPr/>
                    <a:lstStyle/>
                    <a:p>
                      <a:pPr marL="0" algn="ctr" defTabSz="914400" rtl="0" eaLnBrk="1" latinLnBrk="0" hangingPunct="1">
                        <a:lnSpc>
                          <a:spcPts val="2300"/>
                        </a:lnSpc>
                        <a:spcAft>
                          <a:spcPts val="0"/>
                        </a:spcAft>
                      </a:pPr>
                      <a:endParaRPr lang="en-US" altLang="zh-CN" sz="1400" b="1" kern="100" dirty="0">
                        <a:solidFill>
                          <a:schemeClr val="lt1"/>
                        </a:solidFill>
                        <a:effectLst/>
                        <a:latin typeface="+mn-lt"/>
                        <a:ea typeface="+mn-ea"/>
                        <a:cs typeface="+mn-cs"/>
                      </a:endParaRPr>
                    </a:p>
                    <a:p>
                      <a:pPr marL="0" algn="ctr" defTabSz="914400" rtl="0" eaLnBrk="1" latinLnBrk="0" hangingPunct="1">
                        <a:lnSpc>
                          <a:spcPts val="2300"/>
                        </a:lnSpc>
                        <a:spcAft>
                          <a:spcPts val="0"/>
                        </a:spcAft>
                      </a:pPr>
                      <a:r>
                        <a:rPr lang="zh-CN" altLang="en-US" sz="1400" b="1" kern="100" dirty="0">
                          <a:solidFill>
                            <a:schemeClr val="lt1"/>
                          </a:solidFill>
                          <a:effectLst/>
                          <a:latin typeface="+mn-lt"/>
                          <a:ea typeface="+mn-ea"/>
                          <a:cs typeface="+mn-cs"/>
                        </a:rPr>
                        <a:t>远程启停</a:t>
                      </a:r>
                    </a:p>
                  </a:txBody>
                  <a:tcPr marL="68580" marR="68580" marT="0" marB="0"/>
                </a:tc>
                <a:tc>
                  <a:txBody>
                    <a:bodyPr/>
                    <a:lstStyle/>
                    <a:p>
                      <a:pPr marL="0" algn="ctr" defTabSz="914400" rtl="0" eaLnBrk="1" latinLnBrk="0" hangingPunct="1">
                        <a:lnSpc>
                          <a:spcPts val="2300"/>
                        </a:lnSpc>
                        <a:spcAft>
                          <a:spcPts val="0"/>
                        </a:spcAft>
                      </a:pPr>
                      <a:endParaRPr lang="en-US" altLang="zh-CN" sz="1400" b="1" kern="100" dirty="0">
                        <a:solidFill>
                          <a:schemeClr val="lt1"/>
                        </a:solidFill>
                        <a:effectLst/>
                        <a:latin typeface="+mn-lt"/>
                        <a:ea typeface="+mn-ea"/>
                        <a:cs typeface="+mn-cs"/>
                      </a:endParaRPr>
                    </a:p>
                    <a:p>
                      <a:pPr marL="0" algn="ctr" defTabSz="914400" rtl="0" eaLnBrk="1" latinLnBrk="0" hangingPunct="1">
                        <a:lnSpc>
                          <a:spcPts val="2300"/>
                        </a:lnSpc>
                        <a:spcAft>
                          <a:spcPts val="0"/>
                        </a:spcAft>
                      </a:pPr>
                      <a:r>
                        <a:rPr lang="zh-CN" altLang="en-US" sz="1400" b="1" kern="100" dirty="0">
                          <a:solidFill>
                            <a:schemeClr val="lt1"/>
                          </a:solidFill>
                          <a:effectLst/>
                          <a:latin typeface="+mn-lt"/>
                          <a:ea typeface="+mn-ea"/>
                          <a:cs typeface="+mn-cs"/>
                        </a:rPr>
                        <a:t>远程控制</a:t>
                      </a:r>
                    </a:p>
                  </a:txBody>
                  <a:tcPr marL="68580" marR="68580" marT="0" marB="0"/>
                </a:tc>
                <a:tc>
                  <a:txBody>
                    <a:bodyPr/>
                    <a:lstStyle/>
                    <a:p>
                      <a:pPr marL="0" algn="ctr" defTabSz="914400" rtl="0" eaLnBrk="1" latinLnBrk="0" hangingPunct="1">
                        <a:lnSpc>
                          <a:spcPts val="2300"/>
                        </a:lnSpc>
                        <a:spcAft>
                          <a:spcPts val="0"/>
                        </a:spcAft>
                      </a:pPr>
                      <a:endParaRPr lang="en-US" altLang="zh-CN" sz="1400" b="1" kern="100" dirty="0">
                        <a:solidFill>
                          <a:schemeClr val="lt1"/>
                        </a:solidFill>
                        <a:effectLst/>
                        <a:latin typeface="+mn-lt"/>
                        <a:ea typeface="+mn-ea"/>
                        <a:cs typeface="+mn-cs"/>
                      </a:endParaRPr>
                    </a:p>
                    <a:p>
                      <a:pPr marL="0" algn="ctr" defTabSz="914400" rtl="0" eaLnBrk="1" latinLnBrk="0" hangingPunct="1">
                        <a:lnSpc>
                          <a:spcPts val="2300"/>
                        </a:lnSpc>
                        <a:spcAft>
                          <a:spcPts val="0"/>
                        </a:spcAft>
                      </a:pPr>
                      <a:r>
                        <a:rPr lang="zh-CN" altLang="en-US" sz="1400" b="1" kern="100" dirty="0">
                          <a:solidFill>
                            <a:schemeClr val="lt1"/>
                          </a:solidFill>
                          <a:effectLst/>
                          <a:latin typeface="+mn-lt"/>
                          <a:ea typeface="+mn-ea"/>
                          <a:cs typeface="+mn-cs"/>
                        </a:rPr>
                        <a:t>日志查询</a:t>
                      </a:r>
                    </a:p>
                  </a:txBody>
                  <a:tcPr marL="68580" marR="68580" marT="0" marB="0"/>
                </a:tc>
                <a:extLst>
                  <a:ext uri="{0D108BD9-81ED-4DB2-BD59-A6C34878D82A}">
                    <a16:rowId xmlns:a16="http://schemas.microsoft.com/office/drawing/2014/main" val="2934000737"/>
                  </a:ext>
                </a:extLst>
              </a:tr>
              <a:tr h="759027">
                <a:tc>
                  <a:txBody>
                    <a:bodyPr/>
                    <a:lstStyle/>
                    <a:p>
                      <a:pPr algn="ctr">
                        <a:lnSpc>
                          <a:spcPts val="2300"/>
                        </a:lnSpc>
                        <a:spcAft>
                          <a:spcPts val="0"/>
                        </a:spcAft>
                      </a:pPr>
                      <a:r>
                        <a:rPr lang="zh-CN" sz="1400" kern="100">
                          <a:effectLst/>
                        </a:rPr>
                        <a:t>管理员</a:t>
                      </a:r>
                      <a:endParaRPr lang="zh-CN" sz="1400" kern="100">
                        <a:effectLst/>
                        <a:latin typeface="Times New Roman" panose="02020603050405020304" pitchFamily="18" charset="0"/>
                        <a:ea typeface="仿宋" panose="02010609060101010101" pitchFamily="49" charset="-122"/>
                        <a:cs typeface="Times New Roman" panose="02020603050405020304" pitchFamily="18" charset="0"/>
                      </a:endParaRPr>
                    </a:p>
                  </a:txBody>
                  <a:tcPr marL="68580" marR="68580" marT="0" marB="0"/>
                </a:tc>
                <a:tc>
                  <a:txBody>
                    <a:bodyPr/>
                    <a:lstStyle/>
                    <a:p>
                      <a:pPr algn="ctr">
                        <a:lnSpc>
                          <a:spcPts val="2300"/>
                        </a:lnSpc>
                        <a:spcAft>
                          <a:spcPts val="0"/>
                        </a:spcAft>
                      </a:pPr>
                      <a:r>
                        <a:rPr lang="zh-CN" sz="1400" b="1" kern="100">
                          <a:effectLst/>
                        </a:rPr>
                        <a:t>√</a:t>
                      </a:r>
                      <a:endParaRPr lang="zh-CN" sz="1400" b="1" kern="100">
                        <a:effectLst/>
                        <a:latin typeface="Times New Roman" panose="02020603050405020304" pitchFamily="18" charset="0"/>
                        <a:ea typeface="仿宋" panose="02010609060101010101" pitchFamily="49" charset="-122"/>
                        <a:cs typeface="Times New Roman" panose="02020603050405020304" pitchFamily="18" charset="0"/>
                      </a:endParaRPr>
                    </a:p>
                  </a:txBody>
                  <a:tcPr marL="68580" marR="68580" marT="0" marB="0" anchor="ctr"/>
                </a:tc>
                <a:tc>
                  <a:txBody>
                    <a:bodyPr/>
                    <a:lstStyle/>
                    <a:p>
                      <a:pPr algn="ctr">
                        <a:lnSpc>
                          <a:spcPts val="2300"/>
                        </a:lnSpc>
                        <a:spcAft>
                          <a:spcPts val="0"/>
                        </a:spcAft>
                      </a:pPr>
                      <a:r>
                        <a:rPr lang="zh-CN" sz="1400" b="1" kern="100">
                          <a:effectLst/>
                        </a:rPr>
                        <a:t>√</a:t>
                      </a:r>
                      <a:endParaRPr lang="zh-CN" sz="1400" b="1" kern="100">
                        <a:effectLst/>
                        <a:latin typeface="Times New Roman" panose="02020603050405020304" pitchFamily="18" charset="0"/>
                        <a:ea typeface="仿宋" panose="02010609060101010101" pitchFamily="49" charset="-122"/>
                        <a:cs typeface="Times New Roman" panose="02020603050405020304" pitchFamily="18" charset="0"/>
                      </a:endParaRPr>
                    </a:p>
                  </a:txBody>
                  <a:tcPr marL="68580" marR="68580" marT="0" marB="0" anchor="ctr"/>
                </a:tc>
                <a:tc>
                  <a:txBody>
                    <a:bodyPr/>
                    <a:lstStyle/>
                    <a:p>
                      <a:pPr algn="ctr">
                        <a:lnSpc>
                          <a:spcPts val="2300"/>
                        </a:lnSpc>
                        <a:spcAft>
                          <a:spcPts val="0"/>
                        </a:spcAft>
                      </a:pPr>
                      <a:r>
                        <a:rPr lang="zh-CN" sz="1400" b="1" kern="100">
                          <a:effectLst/>
                        </a:rPr>
                        <a:t>√</a:t>
                      </a:r>
                      <a:endParaRPr lang="zh-CN" sz="1400" b="1" kern="100">
                        <a:effectLst/>
                        <a:latin typeface="Times New Roman" panose="02020603050405020304" pitchFamily="18" charset="0"/>
                        <a:ea typeface="仿宋" panose="02010609060101010101" pitchFamily="49" charset="-122"/>
                        <a:cs typeface="Times New Roman" panose="02020603050405020304" pitchFamily="18" charset="0"/>
                      </a:endParaRPr>
                    </a:p>
                  </a:txBody>
                  <a:tcPr marL="68580" marR="68580" marT="0" marB="0" anchor="ctr"/>
                </a:tc>
                <a:tc>
                  <a:txBody>
                    <a:bodyPr/>
                    <a:lstStyle/>
                    <a:p>
                      <a:pPr algn="ctr">
                        <a:lnSpc>
                          <a:spcPts val="2300"/>
                        </a:lnSpc>
                        <a:spcAft>
                          <a:spcPts val="0"/>
                        </a:spcAft>
                      </a:pPr>
                      <a:r>
                        <a:rPr lang="zh-CN" sz="1400" b="1" kern="100">
                          <a:effectLst/>
                        </a:rPr>
                        <a:t>√</a:t>
                      </a:r>
                      <a:endParaRPr lang="zh-CN" sz="1400" b="1" kern="100">
                        <a:effectLst/>
                        <a:latin typeface="Times New Roman" panose="02020603050405020304" pitchFamily="18" charset="0"/>
                        <a:ea typeface="仿宋" panose="02010609060101010101" pitchFamily="49" charset="-122"/>
                        <a:cs typeface="Times New Roman" panose="02020603050405020304" pitchFamily="18" charset="0"/>
                      </a:endParaRPr>
                    </a:p>
                  </a:txBody>
                  <a:tcPr marL="68580" marR="68580" marT="0" marB="0" anchor="ctr"/>
                </a:tc>
                <a:tc>
                  <a:txBody>
                    <a:bodyPr/>
                    <a:lstStyle/>
                    <a:p>
                      <a:pPr algn="ctr">
                        <a:lnSpc>
                          <a:spcPts val="2300"/>
                        </a:lnSpc>
                        <a:spcAft>
                          <a:spcPts val="0"/>
                        </a:spcAft>
                      </a:pPr>
                      <a:r>
                        <a:rPr lang="zh-CN" sz="1400" b="1" kern="100">
                          <a:effectLst/>
                        </a:rPr>
                        <a:t>√</a:t>
                      </a:r>
                      <a:endParaRPr lang="zh-CN" sz="1400" b="1" kern="100">
                        <a:effectLst/>
                        <a:latin typeface="Times New Roman" panose="02020603050405020304" pitchFamily="18" charset="0"/>
                        <a:ea typeface="仿宋" panose="02010609060101010101" pitchFamily="49" charset="-122"/>
                        <a:cs typeface="Times New Roman" panose="02020603050405020304" pitchFamily="18" charset="0"/>
                      </a:endParaRPr>
                    </a:p>
                  </a:txBody>
                  <a:tcPr marL="68580" marR="68580" marT="0" marB="0" anchor="ctr"/>
                </a:tc>
                <a:tc>
                  <a:txBody>
                    <a:bodyPr/>
                    <a:lstStyle/>
                    <a:p>
                      <a:pPr algn="ctr">
                        <a:lnSpc>
                          <a:spcPts val="2300"/>
                        </a:lnSpc>
                        <a:spcAft>
                          <a:spcPts val="0"/>
                        </a:spcAft>
                      </a:pPr>
                      <a:r>
                        <a:rPr lang="zh-CN" sz="1400" b="1" kern="100">
                          <a:effectLst/>
                        </a:rPr>
                        <a:t>√</a:t>
                      </a:r>
                      <a:endParaRPr lang="zh-CN" sz="1400" b="1" kern="100">
                        <a:effectLst/>
                        <a:latin typeface="Times New Roman" panose="02020603050405020304" pitchFamily="18" charset="0"/>
                        <a:ea typeface="仿宋" panose="02010609060101010101" pitchFamily="49"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085151050"/>
                  </a:ext>
                </a:extLst>
              </a:tr>
              <a:tr h="759027">
                <a:tc>
                  <a:txBody>
                    <a:bodyPr/>
                    <a:lstStyle/>
                    <a:p>
                      <a:pPr algn="ctr">
                        <a:lnSpc>
                          <a:spcPts val="2300"/>
                        </a:lnSpc>
                        <a:spcAft>
                          <a:spcPts val="0"/>
                        </a:spcAft>
                      </a:pPr>
                      <a:r>
                        <a:rPr lang="zh-CN" sz="1400" kern="100">
                          <a:effectLst/>
                        </a:rPr>
                        <a:t>普通用户</a:t>
                      </a:r>
                      <a:endParaRPr lang="zh-CN" sz="1400" kern="100">
                        <a:effectLst/>
                        <a:latin typeface="Times New Roman" panose="02020603050405020304" pitchFamily="18" charset="0"/>
                        <a:ea typeface="仿宋" panose="02010609060101010101" pitchFamily="49" charset="-122"/>
                        <a:cs typeface="Times New Roman" panose="02020603050405020304" pitchFamily="18" charset="0"/>
                      </a:endParaRPr>
                    </a:p>
                  </a:txBody>
                  <a:tcPr marL="68580" marR="68580" marT="0" marB="0"/>
                </a:tc>
                <a:tc>
                  <a:txBody>
                    <a:bodyPr/>
                    <a:lstStyle/>
                    <a:p>
                      <a:pPr algn="ctr">
                        <a:lnSpc>
                          <a:spcPts val="2300"/>
                        </a:lnSpc>
                        <a:spcAft>
                          <a:spcPts val="0"/>
                        </a:spcAft>
                      </a:pPr>
                      <a:r>
                        <a:rPr lang="zh-CN" sz="1400" b="1" kern="100">
                          <a:effectLst/>
                        </a:rPr>
                        <a:t>×</a:t>
                      </a:r>
                      <a:endParaRPr lang="zh-CN" sz="1400" b="1" kern="100">
                        <a:effectLst/>
                        <a:latin typeface="Times New Roman" panose="02020603050405020304" pitchFamily="18" charset="0"/>
                        <a:ea typeface="仿宋" panose="02010609060101010101" pitchFamily="49" charset="-122"/>
                        <a:cs typeface="Times New Roman" panose="02020603050405020304" pitchFamily="18" charset="0"/>
                      </a:endParaRPr>
                    </a:p>
                  </a:txBody>
                  <a:tcPr marL="68580" marR="68580" marT="0" marB="0" anchor="ctr"/>
                </a:tc>
                <a:tc>
                  <a:txBody>
                    <a:bodyPr/>
                    <a:lstStyle/>
                    <a:p>
                      <a:pPr algn="ctr">
                        <a:lnSpc>
                          <a:spcPts val="2300"/>
                        </a:lnSpc>
                        <a:spcAft>
                          <a:spcPts val="0"/>
                        </a:spcAft>
                      </a:pPr>
                      <a:r>
                        <a:rPr lang="zh-CN" sz="1400" b="1" kern="100" dirty="0">
                          <a:effectLst/>
                        </a:rPr>
                        <a:t>×</a:t>
                      </a:r>
                      <a:endParaRPr lang="zh-CN" sz="1400" b="1" kern="100" dirty="0">
                        <a:effectLst/>
                        <a:latin typeface="Times New Roman" panose="02020603050405020304" pitchFamily="18" charset="0"/>
                        <a:ea typeface="仿宋" panose="02010609060101010101" pitchFamily="49" charset="-122"/>
                        <a:cs typeface="Times New Roman" panose="02020603050405020304" pitchFamily="18" charset="0"/>
                      </a:endParaRPr>
                    </a:p>
                  </a:txBody>
                  <a:tcPr marL="68580" marR="68580" marT="0" marB="0" anchor="ctr"/>
                </a:tc>
                <a:tc>
                  <a:txBody>
                    <a:bodyPr/>
                    <a:lstStyle/>
                    <a:p>
                      <a:pPr algn="ctr">
                        <a:lnSpc>
                          <a:spcPts val="2300"/>
                        </a:lnSpc>
                        <a:spcAft>
                          <a:spcPts val="0"/>
                        </a:spcAft>
                      </a:pPr>
                      <a:r>
                        <a:rPr lang="zh-CN" sz="1400" b="1" kern="100">
                          <a:effectLst/>
                        </a:rPr>
                        <a:t>√</a:t>
                      </a:r>
                      <a:endParaRPr lang="zh-CN" sz="1400" b="1" kern="100">
                        <a:effectLst/>
                        <a:latin typeface="Times New Roman" panose="02020603050405020304" pitchFamily="18" charset="0"/>
                        <a:ea typeface="仿宋" panose="02010609060101010101" pitchFamily="49" charset="-122"/>
                        <a:cs typeface="Times New Roman" panose="02020603050405020304" pitchFamily="18" charset="0"/>
                      </a:endParaRPr>
                    </a:p>
                  </a:txBody>
                  <a:tcPr marL="68580" marR="68580" marT="0" marB="0" anchor="ctr"/>
                </a:tc>
                <a:tc>
                  <a:txBody>
                    <a:bodyPr/>
                    <a:lstStyle/>
                    <a:p>
                      <a:pPr algn="ctr">
                        <a:lnSpc>
                          <a:spcPts val="2300"/>
                        </a:lnSpc>
                        <a:spcAft>
                          <a:spcPts val="0"/>
                        </a:spcAft>
                      </a:pPr>
                      <a:r>
                        <a:rPr lang="zh-CN" sz="1400" b="1" kern="100">
                          <a:effectLst/>
                        </a:rPr>
                        <a:t>√</a:t>
                      </a:r>
                      <a:endParaRPr lang="zh-CN" sz="1400" b="1" kern="100">
                        <a:effectLst/>
                        <a:latin typeface="Times New Roman" panose="02020603050405020304" pitchFamily="18" charset="0"/>
                        <a:ea typeface="仿宋" panose="02010609060101010101" pitchFamily="49" charset="-122"/>
                        <a:cs typeface="Times New Roman" panose="02020603050405020304" pitchFamily="18" charset="0"/>
                      </a:endParaRPr>
                    </a:p>
                  </a:txBody>
                  <a:tcPr marL="68580" marR="68580" marT="0" marB="0" anchor="ctr"/>
                </a:tc>
                <a:tc>
                  <a:txBody>
                    <a:bodyPr/>
                    <a:lstStyle/>
                    <a:p>
                      <a:pPr algn="ctr">
                        <a:lnSpc>
                          <a:spcPts val="2300"/>
                        </a:lnSpc>
                        <a:spcAft>
                          <a:spcPts val="0"/>
                        </a:spcAft>
                      </a:pPr>
                      <a:r>
                        <a:rPr lang="zh-CN" sz="1400" b="1" kern="100">
                          <a:effectLst/>
                        </a:rPr>
                        <a:t>√</a:t>
                      </a:r>
                      <a:endParaRPr lang="zh-CN" sz="1400" b="1" kern="100">
                        <a:effectLst/>
                        <a:latin typeface="Times New Roman" panose="02020603050405020304" pitchFamily="18" charset="0"/>
                        <a:ea typeface="仿宋" panose="02010609060101010101" pitchFamily="49" charset="-122"/>
                        <a:cs typeface="Times New Roman" panose="02020603050405020304" pitchFamily="18" charset="0"/>
                      </a:endParaRPr>
                    </a:p>
                  </a:txBody>
                  <a:tcPr marL="68580" marR="68580" marT="0" marB="0" anchor="ctr"/>
                </a:tc>
                <a:tc>
                  <a:txBody>
                    <a:bodyPr/>
                    <a:lstStyle/>
                    <a:p>
                      <a:pPr algn="ctr">
                        <a:lnSpc>
                          <a:spcPts val="2300"/>
                        </a:lnSpc>
                        <a:spcAft>
                          <a:spcPts val="0"/>
                        </a:spcAft>
                      </a:pPr>
                      <a:r>
                        <a:rPr lang="zh-CN" sz="1400" b="1" kern="100" dirty="0">
                          <a:effectLst/>
                        </a:rPr>
                        <a:t>√</a:t>
                      </a:r>
                      <a:endParaRPr lang="zh-CN" sz="1400" b="1" kern="100" dirty="0">
                        <a:effectLst/>
                        <a:latin typeface="Times New Roman" panose="02020603050405020304" pitchFamily="18" charset="0"/>
                        <a:ea typeface="仿宋" panose="02010609060101010101" pitchFamily="49"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976178529"/>
                  </a:ext>
                </a:extLst>
              </a:tr>
            </a:tbl>
          </a:graphicData>
        </a:graphic>
      </p:graphicFrame>
    </p:spTree>
    <p:extLst>
      <p:ext uri="{BB962C8B-B14F-4D97-AF65-F5344CB8AC3E}">
        <p14:creationId xmlns:p14="http://schemas.microsoft.com/office/powerpoint/2010/main" val="207305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2222222"/>
</p:tagLst>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第一PPT：WWW.1PPT.COM​">
  <a:themeElements>
    <a:clrScheme name="自定义 2">
      <a:dk1>
        <a:sysClr val="windowText" lastClr="000000"/>
      </a:dk1>
      <a:lt1>
        <a:sysClr val="window" lastClr="FFFFFF"/>
      </a:lt1>
      <a:dk2>
        <a:srgbClr val="FFFFFF"/>
      </a:dk2>
      <a:lt2>
        <a:srgbClr val="FFFFFF"/>
      </a:lt2>
      <a:accent1>
        <a:srgbClr val="0E647C"/>
      </a:accent1>
      <a:accent2>
        <a:srgbClr val="2DB2A4"/>
      </a:accent2>
      <a:accent3>
        <a:srgbClr val="74AF47"/>
      </a:accent3>
      <a:accent4>
        <a:srgbClr val="755DA1"/>
      </a:accent4>
      <a:accent5>
        <a:srgbClr val="4BACC6"/>
      </a:accent5>
      <a:accent6>
        <a:srgbClr val="F87A08"/>
      </a:accent6>
      <a:hlink>
        <a:srgbClr val="FFFFFF"/>
      </a:hlink>
      <a:folHlink>
        <a:srgbClr val="FFFF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dpi="0" rotWithShape="1">
          <a:blip xmlns:r="http://schemas.openxmlformats.org/officeDocument/2006/relationships" r:embed="rId1"/>
          <a:srcRect/>
          <a:stretch>
            <a:fillRect l="-31078" t="-4941" r="-37334" b="-110813"/>
          </a:stretch>
        </a:blip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lIns="0" tIns="0" rIns="0" bIns="0" rtlCol="0">
        <a:spAutoFit/>
      </a:bodyPr>
      <a:lstStyle>
        <a:defPPr>
          <a:defRPr sz="1600" b="1" dirty="0" smtClean="0">
            <a:solidFill>
              <a:schemeClr val="accent6"/>
            </a:solidFill>
            <a:latin typeface="微软雅黑" pitchFamily="34" charset="-122"/>
            <a:ea typeface="微软雅黑" pitchFamily="34" charset="-122"/>
          </a:defRPr>
        </a:defPPr>
      </a:lstStyle>
    </a:tx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8174</TotalTime>
  <Words>2675</Words>
  <Application>Microsoft Office PowerPoint</Application>
  <PresentationFormat>全屏显示(16:9)</PresentationFormat>
  <Paragraphs>325</Paragraphs>
  <Slides>36</Slides>
  <Notes>35</Notes>
  <HiddenSlides>0</HiddenSlides>
  <MMClips>0</MMClips>
  <ScaleCrop>false</ScaleCrop>
  <HeadingPairs>
    <vt:vector size="8" baseType="variant">
      <vt:variant>
        <vt:lpstr>已用的字体</vt:lpstr>
      </vt:variant>
      <vt:variant>
        <vt:i4>5</vt:i4>
      </vt:variant>
      <vt:variant>
        <vt:lpstr>主题</vt:lpstr>
      </vt:variant>
      <vt:variant>
        <vt:i4>1</vt:i4>
      </vt:variant>
      <vt:variant>
        <vt:lpstr>嵌入 OLE 服务器</vt:lpstr>
      </vt:variant>
      <vt:variant>
        <vt:i4>1</vt:i4>
      </vt:variant>
      <vt:variant>
        <vt:lpstr>幻灯片标题</vt:lpstr>
      </vt:variant>
      <vt:variant>
        <vt:i4>36</vt:i4>
      </vt:variant>
    </vt:vector>
  </HeadingPairs>
  <TitlesOfParts>
    <vt:vector size="43" baseType="lpstr">
      <vt:lpstr>方正兰亭纤黑简体</vt:lpstr>
      <vt:lpstr>微软雅黑</vt:lpstr>
      <vt:lpstr>Arial</vt:lpstr>
      <vt:lpstr>Calibri</vt:lpstr>
      <vt:lpstr>Times New Roman</vt:lpstr>
      <vt:lpstr>第一PPT：WWW.1PPT.COM​</vt:lpstr>
      <vt:lpstr>Microsoft Visio 绘图</vt:lpstr>
      <vt:lpstr>PowerPoint 演示文稿</vt:lpstr>
      <vt:lpstr>PowerPoint 演示文稿</vt:lpstr>
      <vt:lpstr>PowerPoint 演示文稿</vt:lpstr>
      <vt:lpstr>1-1 项目概述</vt:lpstr>
      <vt:lpstr>1-1 项目概述</vt:lpstr>
      <vt:lpstr>1-1 项目人员</vt:lpstr>
      <vt:lpstr>PowerPoint 演示文稿</vt:lpstr>
      <vt:lpstr>2-1 账户管理</vt:lpstr>
      <vt:lpstr>2-1 账户管理</vt:lpstr>
      <vt:lpstr>2-2 系统参数设置</vt:lpstr>
      <vt:lpstr>2-3 系统状态监测-自身状态信息显示</vt:lpstr>
      <vt:lpstr>2-3 系统状态监测-子系统状态信息获取</vt:lpstr>
      <vt:lpstr>2-3 系统状态监测-子系统状态信息显示</vt:lpstr>
      <vt:lpstr>2-3 系统状态监测-子系统状态信息存储</vt:lpstr>
      <vt:lpstr>2-4 子系统控制-子系统远程启停</vt:lpstr>
      <vt:lpstr>2-4 子系统控制-子系统远程启停</vt:lpstr>
      <vt:lpstr>2-4 子系统控制-子系统远程控制</vt:lpstr>
      <vt:lpstr>2-4 子系统控制-子系统远程控制</vt:lpstr>
      <vt:lpstr>2-5 任务执行-任务接收</vt:lpstr>
      <vt:lpstr>2-5 任务执行-任务下发</vt:lpstr>
      <vt:lpstr>2-5 任务执行-任务执行状态获取</vt:lpstr>
      <vt:lpstr>2-5 任务执行-任务执行状态显示</vt:lpstr>
      <vt:lpstr>2-5 任务执行-任务执行状态上报</vt:lpstr>
      <vt:lpstr>2-6 子系统监控视频播放</vt:lpstr>
      <vt:lpstr>2-6 日志-日志记录</vt:lpstr>
      <vt:lpstr>2-6 日志-日志查询</vt:lpstr>
      <vt:lpstr>PowerPoint 演示文稿</vt:lpstr>
      <vt:lpstr>3-1 用户界面（概述）</vt:lpstr>
      <vt:lpstr>3-1 用户界面（主界面）</vt:lpstr>
      <vt:lpstr>3-1 用户界面（子系统界面）</vt:lpstr>
      <vt:lpstr>3-1 硬件接口</vt:lpstr>
      <vt:lpstr>3-1 软件接口</vt:lpstr>
      <vt:lpstr>PowerPoint 演示文稿</vt:lpstr>
      <vt:lpstr>3-1 硬件接口</vt:lpstr>
      <vt:lpstr>4 开发及运行环境</vt:lpstr>
      <vt:lpstr>PowerPoint 演示文稿</vt:lpstr>
    </vt:vector>
  </TitlesOfParts>
  <Company>第一PPT模板网-WWW.1PPT.COM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第一PPT模板网-WWW.1PPT.COM</dc:title>
  <dc:creator>第一PPT模板网-WWW.1PPT.COM</dc:creator>
  <dc:description>第一PPT模板网-WWW.1PPT.COM</dc:description>
  <cp:lastModifiedBy>谢 崇竹</cp:lastModifiedBy>
  <cp:revision>827</cp:revision>
  <dcterms:created xsi:type="dcterms:W3CDTF">2015-04-24T01:01:13Z</dcterms:created>
  <dcterms:modified xsi:type="dcterms:W3CDTF">2019-09-08T03:55:54Z</dcterms:modified>
</cp:coreProperties>
</file>