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5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76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169318-AEF7-4FC0-BBC3-275B730D6A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6C7A572-C575-44D7-8102-DE0D042233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2F7F3C-ADD9-404C-B9A7-02AB0D9BD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71A42-F1B8-48E3-A6F9-3B91A5B13CBC}" type="datetimeFigureOut">
              <a:rPr lang="zh-CN" altLang="en-US" smtClean="0"/>
              <a:t>2019/11/21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39A6E5-6BE7-400F-AC6B-282649760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3DDF87-902B-4483-97C4-9209B69E2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CB50-E84D-4389-9FB9-E7D1FDCCB3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1196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BD45DB-2529-4AD4-BACD-8E9945D80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A3DED71-76BC-441A-9D2D-FA47BFC22F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8418B4-0B27-483D-B1D6-78ECF03B9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71A42-F1B8-48E3-A6F9-3B91A5B13CBC}" type="datetimeFigureOut">
              <a:rPr lang="zh-CN" altLang="en-US" smtClean="0"/>
              <a:t>2019/11/21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2D2C8B-E08C-4EDA-8FBB-7858D3010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D5BF36-DC2B-46D3-AF68-75C6B9B44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CB50-E84D-4389-9FB9-E7D1FDCCB3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7338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23C7774-92F5-4E15-B6AB-6DE41CA0E9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FE5E0FD-BBB9-493A-B096-D9E649EDAA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25A014-F6F5-4C1C-8549-8C6D3F9A1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71A42-F1B8-48E3-A6F9-3B91A5B13CBC}" type="datetimeFigureOut">
              <a:rPr lang="zh-CN" altLang="en-US" smtClean="0"/>
              <a:t>2019/11/21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947F5F-7D2C-499B-8507-C87630E58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5EA0CA-30A0-40C5-925A-42406BDCC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CB50-E84D-4389-9FB9-E7D1FDCCB3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49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09EDFA-63AE-406B-BCC2-E027F18A5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6CB5B7-0E69-43C5-8441-795F1B12F9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5CF5DD-2B43-4E87-8584-E93A6EB32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71A42-F1B8-48E3-A6F9-3B91A5B13CBC}" type="datetimeFigureOut">
              <a:rPr lang="zh-CN" altLang="en-US" smtClean="0"/>
              <a:t>2019/11/21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AF23EB-6C6C-4DF6-B0B5-64296B4C2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83D928-05D7-4003-8F43-4E26396BB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CB50-E84D-4389-9FB9-E7D1FDCCB3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6542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44E2E1-F55F-4804-8725-0C10971CD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8A34F24-5ED3-4796-ACCC-6D7842D00C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8CEC79-35EF-450F-A98B-6F25C2116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71A42-F1B8-48E3-A6F9-3B91A5B13CBC}" type="datetimeFigureOut">
              <a:rPr lang="zh-CN" altLang="en-US" smtClean="0"/>
              <a:t>2019/11/21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595247-6514-4E48-97F2-69791FB26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32CCD1-D792-4255-A789-D058218A6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CB50-E84D-4389-9FB9-E7D1FDCCB3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3861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D45731-3CD6-4FA8-86C8-CE0CB2F8E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549EC1-2BF8-4A65-A4B3-3D6A8ED94F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FF3F131-1718-4069-BD08-F4866F74AA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E7D7CA7-5619-4C21-8751-03D3D0168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71A42-F1B8-48E3-A6F9-3B91A5B13CBC}" type="datetimeFigureOut">
              <a:rPr lang="zh-CN" altLang="en-US" smtClean="0"/>
              <a:t>2019/11/21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36A70C9-7027-482F-A598-D4C67295F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90337A7-96AF-4531-B00E-74CF42B0E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CB50-E84D-4389-9FB9-E7D1FDCCB3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2685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42A97D-36BD-4E5D-9973-C85A36CF0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1E719D8-B1BA-43B5-9900-2A8DE15C42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F0BAF60-3168-4162-8DB2-5E2F88C7D3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FD74610-39E8-4E65-887A-714D70FAE1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3506C2A-B370-49FA-A1B2-7C5B53C142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B9AFD52-1CF7-4F04-BBDA-B2296AC84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71A42-F1B8-48E3-A6F9-3B91A5B13CBC}" type="datetimeFigureOut">
              <a:rPr lang="zh-CN" altLang="en-US" smtClean="0"/>
              <a:t>2019/11/21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6D68732-6B7B-4196-982D-DDE902BF4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7B694BB-0C11-4D23-BFFC-8AFAD20E3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CB50-E84D-4389-9FB9-E7D1FDCCB3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681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5BA871-F347-4971-93BB-C590D2F32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203B0A6-3FE3-406B-BF99-880CAF99F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71A42-F1B8-48E3-A6F9-3B91A5B13CBC}" type="datetimeFigureOut">
              <a:rPr lang="zh-CN" altLang="en-US" smtClean="0"/>
              <a:t>2019/11/21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15B3FAD-0A86-4A98-B609-A5B93E16D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FA94FBA-73DD-4407-83A3-A6E7337C7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CB50-E84D-4389-9FB9-E7D1FDCCB3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0558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4B48529-8DBF-4386-9EBC-3AA6FA9B6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71A42-F1B8-48E3-A6F9-3B91A5B13CBC}" type="datetimeFigureOut">
              <a:rPr lang="zh-CN" altLang="en-US" smtClean="0"/>
              <a:t>2019/11/21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086EED4-D150-41C3-B168-DE57403AD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C8CBA61-80A8-492E-B837-2103E85D1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CB50-E84D-4389-9FB9-E7D1FDCCB3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7419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C1E579-17A9-4DA5-B88D-53A204E4E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7244E0-8266-4E09-9F78-7B15106E04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B296252-EB7C-40E4-8AAD-362550FCA4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362DA80-7ED3-4F43-BD84-C6AE60F5E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71A42-F1B8-48E3-A6F9-3B91A5B13CBC}" type="datetimeFigureOut">
              <a:rPr lang="zh-CN" altLang="en-US" smtClean="0"/>
              <a:t>2019/11/21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6D4BEBE-7E6A-44B2-9EDC-6BACD156B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E0A8C1D-1D63-4F51-B509-B68ACA367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CB50-E84D-4389-9FB9-E7D1FDCCB3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0258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571974-A6CD-46C8-8AD9-7EC75E739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4A4C676-13BD-460B-9654-01D26FF9EA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686D205-6254-4336-AEEB-3463DC22CE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8B96509-87DD-4880-9279-42BECF3C6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71A42-F1B8-48E3-A6F9-3B91A5B13CBC}" type="datetimeFigureOut">
              <a:rPr lang="zh-CN" altLang="en-US" smtClean="0"/>
              <a:t>2019/11/21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8DE41D9-C4A3-424D-A7DD-C6DF3AAA8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9D2953B-CDBB-4F6E-B3E7-7C6B01EB5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CB50-E84D-4389-9FB9-E7D1FDCCB3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1905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0D4AA0B-7E93-4481-B7C0-521FA5DA5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DF8331F-00D2-42D6-8C01-21330768E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184A2A-A4A6-4EE2-A1A4-05CB0D84A0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F71A42-F1B8-48E3-A6F9-3B91A5B13CBC}" type="datetimeFigureOut">
              <a:rPr lang="zh-CN" altLang="en-US" smtClean="0"/>
              <a:t>2019/11/21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E673D2-9F7F-4065-8E28-944DC64123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7023C7-4FD5-42F0-88D6-45E9021E06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5CB50-E84D-4389-9FB9-E7D1FDCCB3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4372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组合 51">
            <a:extLst>
              <a:ext uri="{FF2B5EF4-FFF2-40B4-BE49-F238E27FC236}">
                <a16:creationId xmlns:a16="http://schemas.microsoft.com/office/drawing/2014/main" id="{767D0FFA-DC3F-4474-9C22-A78C0379D4AD}"/>
              </a:ext>
            </a:extLst>
          </p:cNvPr>
          <p:cNvGrpSpPr/>
          <p:nvPr/>
        </p:nvGrpSpPr>
        <p:grpSpPr>
          <a:xfrm>
            <a:off x="0" y="436728"/>
            <a:ext cx="11973637" cy="4732089"/>
            <a:chOff x="0" y="436728"/>
            <a:chExt cx="11973637" cy="4732089"/>
          </a:xfrm>
        </p:grpSpPr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EE413515-C049-4EF7-B93D-C390417CF41B}"/>
                </a:ext>
              </a:extLst>
            </p:cNvPr>
            <p:cNvSpPr/>
            <p:nvPr/>
          </p:nvSpPr>
          <p:spPr>
            <a:xfrm>
              <a:off x="0" y="2837075"/>
              <a:ext cx="11973635" cy="120100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473436CC-5A1E-4E74-B191-3991F4C1D652}"/>
                </a:ext>
              </a:extLst>
            </p:cNvPr>
            <p:cNvSpPr/>
            <p:nvPr/>
          </p:nvSpPr>
          <p:spPr>
            <a:xfrm>
              <a:off x="0" y="1637731"/>
              <a:ext cx="11973635" cy="120100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2DFCEF25-7A8B-4431-93DD-934625722837}"/>
                </a:ext>
              </a:extLst>
            </p:cNvPr>
            <p:cNvSpPr/>
            <p:nvPr/>
          </p:nvSpPr>
          <p:spPr>
            <a:xfrm>
              <a:off x="1" y="436728"/>
              <a:ext cx="11973636" cy="1201003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2635B2A3-AFF5-463C-AC9F-BB709B673DB6}"/>
                </a:ext>
              </a:extLst>
            </p:cNvPr>
            <p:cNvSpPr/>
            <p:nvPr/>
          </p:nvSpPr>
          <p:spPr>
            <a:xfrm>
              <a:off x="467740" y="828540"/>
              <a:ext cx="1137634" cy="37778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账户登录界面</a:t>
              </a:r>
            </a:p>
          </p:txBody>
        </p:sp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7B89CB7F-E44B-4252-8053-BAC951A748C8}"/>
                </a:ext>
              </a:extLst>
            </p:cNvPr>
            <p:cNvSpPr/>
            <p:nvPr/>
          </p:nvSpPr>
          <p:spPr>
            <a:xfrm>
              <a:off x="1783532" y="828539"/>
              <a:ext cx="1137634" cy="37778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账户管理界面</a:t>
              </a:r>
            </a:p>
          </p:txBody>
        </p:sp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09D933D6-F26A-44E2-9CDE-F13271223B8E}"/>
                </a:ext>
              </a:extLst>
            </p:cNvPr>
            <p:cNvSpPr/>
            <p:nvPr/>
          </p:nvSpPr>
          <p:spPr>
            <a:xfrm>
              <a:off x="3099324" y="819951"/>
              <a:ext cx="1137634" cy="37778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参数设置界面</a:t>
              </a:r>
            </a:p>
          </p:txBody>
        </p:sp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44C45C53-05BF-4B8F-87D9-96CF2E84DF9A}"/>
                </a:ext>
              </a:extLst>
            </p:cNvPr>
            <p:cNvSpPr/>
            <p:nvPr/>
          </p:nvSpPr>
          <p:spPr>
            <a:xfrm>
              <a:off x="4415116" y="819950"/>
              <a:ext cx="1137634" cy="37778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任务界面</a:t>
              </a:r>
            </a:p>
          </p:txBody>
        </p:sp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AB3392C2-47BF-429C-95F7-703B7FF5BDA7}"/>
                </a:ext>
              </a:extLst>
            </p:cNvPr>
            <p:cNvSpPr/>
            <p:nvPr/>
          </p:nvSpPr>
          <p:spPr>
            <a:xfrm>
              <a:off x="7142724" y="819951"/>
              <a:ext cx="3273367" cy="37778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组件界面</a:t>
              </a:r>
            </a:p>
          </p:txBody>
        </p:sp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B94AD30C-F530-4BF5-9904-A820913CDEE8}"/>
                </a:ext>
              </a:extLst>
            </p:cNvPr>
            <p:cNvSpPr/>
            <p:nvPr/>
          </p:nvSpPr>
          <p:spPr>
            <a:xfrm>
              <a:off x="10595323" y="818542"/>
              <a:ext cx="1137634" cy="37778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日志界面</a:t>
              </a:r>
            </a:p>
          </p:txBody>
        </p:sp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C12CB1C4-DA1C-4BF4-B5D8-724E279675DE}"/>
                </a:ext>
              </a:extLst>
            </p:cNvPr>
            <p:cNvSpPr/>
            <p:nvPr/>
          </p:nvSpPr>
          <p:spPr>
            <a:xfrm>
              <a:off x="467740" y="2148626"/>
              <a:ext cx="2453426" cy="377781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200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账户管理模块</a:t>
              </a:r>
            </a:p>
          </p:txBody>
        </p:sp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49E117D7-C407-4DB0-92F3-CEECFF72149A}"/>
                </a:ext>
              </a:extLst>
            </p:cNvPr>
            <p:cNvSpPr/>
            <p:nvPr/>
          </p:nvSpPr>
          <p:spPr>
            <a:xfrm>
              <a:off x="3099324" y="2148626"/>
              <a:ext cx="1137634" cy="377781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参数设置模块</a:t>
              </a:r>
            </a:p>
          </p:txBody>
        </p:sp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id="{1882ACDD-8D2E-42B7-B8CD-8A729B472B7D}"/>
                </a:ext>
              </a:extLst>
            </p:cNvPr>
            <p:cNvSpPr/>
            <p:nvPr/>
          </p:nvSpPr>
          <p:spPr>
            <a:xfrm>
              <a:off x="4415116" y="2155066"/>
              <a:ext cx="1137634" cy="377781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任务管理模块</a:t>
              </a:r>
            </a:p>
          </p:txBody>
        </p:sp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id="{39439D2B-FB6E-4077-8C7A-D0257604A304}"/>
                </a:ext>
              </a:extLst>
            </p:cNvPr>
            <p:cNvSpPr/>
            <p:nvPr/>
          </p:nvSpPr>
          <p:spPr>
            <a:xfrm>
              <a:off x="7961593" y="2155066"/>
              <a:ext cx="1137634" cy="377781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远程控制模块</a:t>
              </a:r>
            </a:p>
          </p:txBody>
        </p:sp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id="{EA00DBEC-D692-49AA-8A13-636B3B579550}"/>
                </a:ext>
              </a:extLst>
            </p:cNvPr>
            <p:cNvSpPr/>
            <p:nvPr/>
          </p:nvSpPr>
          <p:spPr>
            <a:xfrm>
              <a:off x="5730390" y="2155066"/>
              <a:ext cx="2051971" cy="377781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系统状态模块</a:t>
              </a:r>
            </a:p>
          </p:txBody>
        </p:sp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30F25953-BBF7-4161-AF86-E771D31FAC22}"/>
                </a:ext>
              </a:extLst>
            </p:cNvPr>
            <p:cNvSpPr/>
            <p:nvPr/>
          </p:nvSpPr>
          <p:spPr>
            <a:xfrm>
              <a:off x="10595323" y="2146481"/>
              <a:ext cx="1137634" cy="377781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日志模块</a:t>
              </a:r>
            </a:p>
          </p:txBody>
        </p:sp>
        <p:sp>
          <p:nvSpPr>
            <p:cNvPr id="18" name="箭头: 上下 17">
              <a:extLst>
                <a:ext uri="{FF2B5EF4-FFF2-40B4-BE49-F238E27FC236}">
                  <a16:creationId xmlns:a16="http://schemas.microsoft.com/office/drawing/2014/main" id="{984C0540-4621-437A-852E-47C63E948810}"/>
                </a:ext>
              </a:extLst>
            </p:cNvPr>
            <p:cNvSpPr/>
            <p:nvPr/>
          </p:nvSpPr>
          <p:spPr>
            <a:xfrm>
              <a:off x="939181" y="1206320"/>
              <a:ext cx="218364" cy="940161"/>
            </a:xfrm>
            <a:prstGeom prst="upDownArrow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9" name="箭头: 上下 18">
              <a:extLst>
                <a:ext uri="{FF2B5EF4-FFF2-40B4-BE49-F238E27FC236}">
                  <a16:creationId xmlns:a16="http://schemas.microsoft.com/office/drawing/2014/main" id="{70E4B48D-5BC6-4F03-B481-F17577160A77}"/>
                </a:ext>
              </a:extLst>
            </p:cNvPr>
            <p:cNvSpPr/>
            <p:nvPr/>
          </p:nvSpPr>
          <p:spPr>
            <a:xfrm>
              <a:off x="2221991" y="1202280"/>
              <a:ext cx="218364" cy="940161"/>
            </a:xfrm>
            <a:prstGeom prst="upDownArrow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0" name="箭头: 上下 19">
              <a:extLst>
                <a:ext uri="{FF2B5EF4-FFF2-40B4-BE49-F238E27FC236}">
                  <a16:creationId xmlns:a16="http://schemas.microsoft.com/office/drawing/2014/main" id="{A54AC0DC-BA11-44C7-A896-BD9E3E4FA8EA}"/>
                </a:ext>
              </a:extLst>
            </p:cNvPr>
            <p:cNvSpPr/>
            <p:nvPr/>
          </p:nvSpPr>
          <p:spPr>
            <a:xfrm>
              <a:off x="3558959" y="1196324"/>
              <a:ext cx="218364" cy="940161"/>
            </a:xfrm>
            <a:prstGeom prst="upDownArrow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1" name="箭头: 上下 20">
              <a:extLst>
                <a:ext uri="{FF2B5EF4-FFF2-40B4-BE49-F238E27FC236}">
                  <a16:creationId xmlns:a16="http://schemas.microsoft.com/office/drawing/2014/main" id="{9ACC7ECF-E759-473F-8BB0-D33E655B8F6B}"/>
                </a:ext>
              </a:extLst>
            </p:cNvPr>
            <p:cNvSpPr/>
            <p:nvPr/>
          </p:nvSpPr>
          <p:spPr>
            <a:xfrm>
              <a:off x="4861872" y="1206318"/>
              <a:ext cx="218364" cy="940161"/>
            </a:xfrm>
            <a:prstGeom prst="upDownArrow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3" name="矩形: 圆角 22">
              <a:extLst>
                <a:ext uri="{FF2B5EF4-FFF2-40B4-BE49-F238E27FC236}">
                  <a16:creationId xmlns:a16="http://schemas.microsoft.com/office/drawing/2014/main" id="{607F30F7-0FA9-46E8-B8A9-3E8DCF19363C}"/>
                </a:ext>
              </a:extLst>
            </p:cNvPr>
            <p:cNvSpPr/>
            <p:nvPr/>
          </p:nvSpPr>
          <p:spPr>
            <a:xfrm>
              <a:off x="5730391" y="818543"/>
              <a:ext cx="1137634" cy="37778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状态显示界面</a:t>
              </a:r>
            </a:p>
          </p:txBody>
        </p:sp>
        <p:sp>
          <p:nvSpPr>
            <p:cNvPr id="24" name="箭头: 上下 23">
              <a:extLst>
                <a:ext uri="{FF2B5EF4-FFF2-40B4-BE49-F238E27FC236}">
                  <a16:creationId xmlns:a16="http://schemas.microsoft.com/office/drawing/2014/main" id="{D13E0D21-6144-4904-9B06-5AFC4ECD7242}"/>
                </a:ext>
              </a:extLst>
            </p:cNvPr>
            <p:cNvSpPr/>
            <p:nvPr/>
          </p:nvSpPr>
          <p:spPr>
            <a:xfrm>
              <a:off x="6175226" y="1196324"/>
              <a:ext cx="218364" cy="940161"/>
            </a:xfrm>
            <a:prstGeom prst="upDownArrow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5" name="矩形: 圆角 24">
              <a:extLst>
                <a:ext uri="{FF2B5EF4-FFF2-40B4-BE49-F238E27FC236}">
                  <a16:creationId xmlns:a16="http://schemas.microsoft.com/office/drawing/2014/main" id="{49691086-0202-43BC-BFAA-A43C6FABFC6F}"/>
                </a:ext>
              </a:extLst>
            </p:cNvPr>
            <p:cNvSpPr/>
            <p:nvPr/>
          </p:nvSpPr>
          <p:spPr>
            <a:xfrm>
              <a:off x="9278458" y="2155066"/>
              <a:ext cx="1137634" cy="377781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视频模块</a:t>
              </a:r>
            </a:p>
          </p:txBody>
        </p:sp>
        <p:sp>
          <p:nvSpPr>
            <p:cNvPr id="26" name="箭头: 上下 25">
              <a:extLst>
                <a:ext uri="{FF2B5EF4-FFF2-40B4-BE49-F238E27FC236}">
                  <a16:creationId xmlns:a16="http://schemas.microsoft.com/office/drawing/2014/main" id="{0A150174-B1BD-4B39-8BD6-5470DCFB4F8C}"/>
                </a:ext>
              </a:extLst>
            </p:cNvPr>
            <p:cNvSpPr/>
            <p:nvPr/>
          </p:nvSpPr>
          <p:spPr>
            <a:xfrm>
              <a:off x="7392571" y="1214905"/>
              <a:ext cx="218364" cy="940161"/>
            </a:xfrm>
            <a:prstGeom prst="upDownArrow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7" name="箭头: 上下 26">
              <a:extLst>
                <a:ext uri="{FF2B5EF4-FFF2-40B4-BE49-F238E27FC236}">
                  <a16:creationId xmlns:a16="http://schemas.microsoft.com/office/drawing/2014/main" id="{AE6BBE10-BF37-4936-BA5E-BF196829AF24}"/>
                </a:ext>
              </a:extLst>
            </p:cNvPr>
            <p:cNvSpPr/>
            <p:nvPr/>
          </p:nvSpPr>
          <p:spPr>
            <a:xfrm>
              <a:off x="8487561" y="1206317"/>
              <a:ext cx="218364" cy="940161"/>
            </a:xfrm>
            <a:prstGeom prst="upDownArrow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8" name="箭头: 上下 27">
              <a:extLst>
                <a:ext uri="{FF2B5EF4-FFF2-40B4-BE49-F238E27FC236}">
                  <a16:creationId xmlns:a16="http://schemas.microsoft.com/office/drawing/2014/main" id="{602B35F2-2C40-4146-9115-96E21022335C}"/>
                </a:ext>
              </a:extLst>
            </p:cNvPr>
            <p:cNvSpPr/>
            <p:nvPr/>
          </p:nvSpPr>
          <p:spPr>
            <a:xfrm>
              <a:off x="9668092" y="1206316"/>
              <a:ext cx="218364" cy="940161"/>
            </a:xfrm>
            <a:prstGeom prst="upDownArrow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9" name="箭头: 上下 28">
              <a:extLst>
                <a:ext uri="{FF2B5EF4-FFF2-40B4-BE49-F238E27FC236}">
                  <a16:creationId xmlns:a16="http://schemas.microsoft.com/office/drawing/2014/main" id="{D2C9C621-9D85-4270-84A1-0C2DFA95A35B}"/>
                </a:ext>
              </a:extLst>
            </p:cNvPr>
            <p:cNvSpPr/>
            <p:nvPr/>
          </p:nvSpPr>
          <p:spPr>
            <a:xfrm>
              <a:off x="11059880" y="1196323"/>
              <a:ext cx="218364" cy="940161"/>
            </a:xfrm>
            <a:prstGeom prst="upDownArrow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2" name="矩形: 圆角 31">
              <a:extLst>
                <a:ext uri="{FF2B5EF4-FFF2-40B4-BE49-F238E27FC236}">
                  <a16:creationId xmlns:a16="http://schemas.microsoft.com/office/drawing/2014/main" id="{03AC3D68-BED9-4243-BE95-2B7E4AB09305}"/>
                </a:ext>
              </a:extLst>
            </p:cNvPr>
            <p:cNvSpPr/>
            <p:nvPr/>
          </p:nvSpPr>
          <p:spPr>
            <a:xfrm>
              <a:off x="467739" y="3462301"/>
              <a:ext cx="8631487" cy="377781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Tango</a:t>
              </a:r>
              <a:r>
                <a:rPr lang="zh-CN" altLang="en-US" sz="1200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中间件</a:t>
              </a:r>
            </a:p>
          </p:txBody>
        </p:sp>
        <p:sp>
          <p:nvSpPr>
            <p:cNvPr id="33" name="矩形: 圆角 32">
              <a:extLst>
                <a:ext uri="{FF2B5EF4-FFF2-40B4-BE49-F238E27FC236}">
                  <a16:creationId xmlns:a16="http://schemas.microsoft.com/office/drawing/2014/main" id="{A1CC717F-DF81-4541-BFFF-D9C38890934D}"/>
                </a:ext>
              </a:extLst>
            </p:cNvPr>
            <p:cNvSpPr/>
            <p:nvPr/>
          </p:nvSpPr>
          <p:spPr>
            <a:xfrm>
              <a:off x="10595323" y="3462300"/>
              <a:ext cx="1137634" cy="377781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数据库驱动</a:t>
              </a:r>
            </a:p>
          </p:txBody>
        </p:sp>
        <p:sp>
          <p:nvSpPr>
            <p:cNvPr id="34" name="箭头: 上下 33">
              <a:extLst>
                <a:ext uri="{FF2B5EF4-FFF2-40B4-BE49-F238E27FC236}">
                  <a16:creationId xmlns:a16="http://schemas.microsoft.com/office/drawing/2014/main" id="{433C2872-4ED4-4894-8758-E7DC64D60601}"/>
                </a:ext>
              </a:extLst>
            </p:cNvPr>
            <p:cNvSpPr/>
            <p:nvPr/>
          </p:nvSpPr>
          <p:spPr>
            <a:xfrm>
              <a:off x="1541781" y="2524262"/>
              <a:ext cx="218364" cy="940161"/>
            </a:xfrm>
            <a:prstGeom prst="upDownArrow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5" name="矩形: 圆角 34">
              <a:extLst>
                <a:ext uri="{FF2B5EF4-FFF2-40B4-BE49-F238E27FC236}">
                  <a16:creationId xmlns:a16="http://schemas.microsoft.com/office/drawing/2014/main" id="{7A841915-BB69-4BC9-9833-61AE5E4DEFEF}"/>
                </a:ext>
              </a:extLst>
            </p:cNvPr>
            <p:cNvSpPr/>
            <p:nvPr/>
          </p:nvSpPr>
          <p:spPr>
            <a:xfrm>
              <a:off x="9278458" y="3462620"/>
              <a:ext cx="1137634" cy="377781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视频</a:t>
              </a:r>
              <a:r>
                <a:rPr lang="en-US" altLang="zh-CN" sz="1200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SDK</a:t>
              </a:r>
              <a:endParaRPr lang="zh-CN" altLang="en-US" sz="1200" dirty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36" name="箭头: 上下 35">
              <a:extLst>
                <a:ext uri="{FF2B5EF4-FFF2-40B4-BE49-F238E27FC236}">
                  <a16:creationId xmlns:a16="http://schemas.microsoft.com/office/drawing/2014/main" id="{698EF1CF-1DB1-422E-964A-BBEFE115EB8A}"/>
                </a:ext>
              </a:extLst>
            </p:cNvPr>
            <p:cNvSpPr/>
            <p:nvPr/>
          </p:nvSpPr>
          <p:spPr>
            <a:xfrm>
              <a:off x="3558959" y="2530416"/>
              <a:ext cx="218364" cy="940161"/>
            </a:xfrm>
            <a:prstGeom prst="upDownArrow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7" name="箭头: 上下 36">
              <a:extLst>
                <a:ext uri="{FF2B5EF4-FFF2-40B4-BE49-F238E27FC236}">
                  <a16:creationId xmlns:a16="http://schemas.microsoft.com/office/drawing/2014/main" id="{2CA8D1C2-10E6-479C-82E5-E6D7A93F0A8A}"/>
                </a:ext>
              </a:extLst>
            </p:cNvPr>
            <p:cNvSpPr/>
            <p:nvPr/>
          </p:nvSpPr>
          <p:spPr>
            <a:xfrm>
              <a:off x="4836643" y="2524261"/>
              <a:ext cx="218364" cy="940161"/>
            </a:xfrm>
            <a:prstGeom prst="upDownArrow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8" name="箭头: 上下 37">
              <a:extLst>
                <a:ext uri="{FF2B5EF4-FFF2-40B4-BE49-F238E27FC236}">
                  <a16:creationId xmlns:a16="http://schemas.microsoft.com/office/drawing/2014/main" id="{F01DC86A-B77A-419C-9F41-E5A1AC5B47F7}"/>
                </a:ext>
              </a:extLst>
            </p:cNvPr>
            <p:cNvSpPr/>
            <p:nvPr/>
          </p:nvSpPr>
          <p:spPr>
            <a:xfrm>
              <a:off x="6689348" y="2530416"/>
              <a:ext cx="218364" cy="940161"/>
            </a:xfrm>
            <a:prstGeom prst="upDownArrow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9" name="箭头: 上下 38">
              <a:extLst>
                <a:ext uri="{FF2B5EF4-FFF2-40B4-BE49-F238E27FC236}">
                  <a16:creationId xmlns:a16="http://schemas.microsoft.com/office/drawing/2014/main" id="{49F8A2E2-07F6-4A4F-8BDA-63B07E35E0CA}"/>
                </a:ext>
              </a:extLst>
            </p:cNvPr>
            <p:cNvSpPr/>
            <p:nvPr/>
          </p:nvSpPr>
          <p:spPr>
            <a:xfrm>
              <a:off x="8487561" y="2530416"/>
              <a:ext cx="218364" cy="940161"/>
            </a:xfrm>
            <a:prstGeom prst="upDownArrow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0" name="箭头: 上下 39">
              <a:extLst>
                <a:ext uri="{FF2B5EF4-FFF2-40B4-BE49-F238E27FC236}">
                  <a16:creationId xmlns:a16="http://schemas.microsoft.com/office/drawing/2014/main" id="{C9B84DCE-40C4-4DD6-AEDE-13429EA9E76A}"/>
                </a:ext>
              </a:extLst>
            </p:cNvPr>
            <p:cNvSpPr/>
            <p:nvPr/>
          </p:nvSpPr>
          <p:spPr>
            <a:xfrm>
              <a:off x="9668092" y="2540286"/>
              <a:ext cx="218364" cy="940161"/>
            </a:xfrm>
            <a:prstGeom prst="upDownArrow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1" name="箭头: 上下 40">
              <a:extLst>
                <a:ext uri="{FF2B5EF4-FFF2-40B4-BE49-F238E27FC236}">
                  <a16:creationId xmlns:a16="http://schemas.microsoft.com/office/drawing/2014/main" id="{B7CBD462-0E5D-4C72-8615-4586CC74D39C}"/>
                </a:ext>
              </a:extLst>
            </p:cNvPr>
            <p:cNvSpPr/>
            <p:nvPr/>
          </p:nvSpPr>
          <p:spPr>
            <a:xfrm>
              <a:off x="11085681" y="2528369"/>
              <a:ext cx="218364" cy="940161"/>
            </a:xfrm>
            <a:prstGeom prst="upDownArrow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9FF878F3-3B07-465F-A856-02E5DA72AB68}"/>
                </a:ext>
              </a:extLst>
            </p:cNvPr>
            <p:cNvSpPr txBox="1"/>
            <p:nvPr/>
          </p:nvSpPr>
          <p:spPr>
            <a:xfrm>
              <a:off x="86436" y="518615"/>
              <a:ext cx="30480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/>
                <a:t>用户界面</a:t>
              </a:r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414E9D8C-8506-4F95-BC93-499B94AC8861}"/>
                </a:ext>
              </a:extLst>
            </p:cNvPr>
            <p:cNvSpPr txBox="1"/>
            <p:nvPr/>
          </p:nvSpPr>
          <p:spPr>
            <a:xfrm>
              <a:off x="59581" y="1738908"/>
              <a:ext cx="30480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/>
                <a:t>业务支撑</a:t>
              </a:r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F5234862-B274-4B86-AE38-AC29B3D80671}"/>
                </a:ext>
              </a:extLst>
            </p:cNvPr>
            <p:cNvSpPr txBox="1"/>
            <p:nvPr/>
          </p:nvSpPr>
          <p:spPr>
            <a:xfrm>
              <a:off x="47103" y="2923691"/>
              <a:ext cx="30480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/>
                <a:t>网络通信</a:t>
              </a:r>
            </a:p>
          </p:txBody>
        </p:sp>
        <p:sp>
          <p:nvSpPr>
            <p:cNvPr id="46" name="矩形: 圆角 45">
              <a:extLst>
                <a:ext uri="{FF2B5EF4-FFF2-40B4-BE49-F238E27FC236}">
                  <a16:creationId xmlns:a16="http://schemas.microsoft.com/office/drawing/2014/main" id="{7EFE950B-CB57-4C8E-B246-307F8431CDA0}"/>
                </a:ext>
              </a:extLst>
            </p:cNvPr>
            <p:cNvSpPr/>
            <p:nvPr/>
          </p:nvSpPr>
          <p:spPr>
            <a:xfrm>
              <a:off x="467738" y="4784114"/>
              <a:ext cx="8631487" cy="377781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辐射防护数据集成与监控系统服务软件</a:t>
              </a:r>
            </a:p>
          </p:txBody>
        </p:sp>
        <p:sp>
          <p:nvSpPr>
            <p:cNvPr id="47" name="矩形: 圆角 46">
              <a:extLst>
                <a:ext uri="{FF2B5EF4-FFF2-40B4-BE49-F238E27FC236}">
                  <a16:creationId xmlns:a16="http://schemas.microsoft.com/office/drawing/2014/main" id="{5054069C-421C-46B6-8B2A-DB8F59DFCD79}"/>
                </a:ext>
              </a:extLst>
            </p:cNvPr>
            <p:cNvSpPr/>
            <p:nvPr/>
          </p:nvSpPr>
          <p:spPr>
            <a:xfrm>
              <a:off x="9278458" y="4791036"/>
              <a:ext cx="1137634" cy="377781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摄像头</a:t>
              </a:r>
            </a:p>
          </p:txBody>
        </p:sp>
        <p:sp>
          <p:nvSpPr>
            <p:cNvPr id="48" name="矩形: 圆角 47">
              <a:extLst>
                <a:ext uri="{FF2B5EF4-FFF2-40B4-BE49-F238E27FC236}">
                  <a16:creationId xmlns:a16="http://schemas.microsoft.com/office/drawing/2014/main" id="{65086899-FCE6-4EBA-BC02-05A4FED3EF3B}"/>
                </a:ext>
              </a:extLst>
            </p:cNvPr>
            <p:cNvSpPr/>
            <p:nvPr/>
          </p:nvSpPr>
          <p:spPr>
            <a:xfrm>
              <a:off x="10626046" y="4791035"/>
              <a:ext cx="1137634" cy="377781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数据库</a:t>
              </a:r>
            </a:p>
          </p:txBody>
        </p:sp>
        <p:sp>
          <p:nvSpPr>
            <p:cNvPr id="49" name="箭头: 上下 48">
              <a:extLst>
                <a:ext uri="{FF2B5EF4-FFF2-40B4-BE49-F238E27FC236}">
                  <a16:creationId xmlns:a16="http://schemas.microsoft.com/office/drawing/2014/main" id="{6D5A1BCD-A42C-4435-A780-B9560CDF0C3C}"/>
                </a:ext>
              </a:extLst>
            </p:cNvPr>
            <p:cNvSpPr/>
            <p:nvPr/>
          </p:nvSpPr>
          <p:spPr>
            <a:xfrm>
              <a:off x="4836643" y="3833617"/>
              <a:ext cx="218364" cy="940161"/>
            </a:xfrm>
            <a:prstGeom prst="upDownArrow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0" name="箭头: 上下 49">
              <a:extLst>
                <a:ext uri="{FF2B5EF4-FFF2-40B4-BE49-F238E27FC236}">
                  <a16:creationId xmlns:a16="http://schemas.microsoft.com/office/drawing/2014/main" id="{1CB80908-03EE-4C1B-9F40-B1698AB819EA}"/>
                </a:ext>
              </a:extLst>
            </p:cNvPr>
            <p:cNvSpPr/>
            <p:nvPr/>
          </p:nvSpPr>
          <p:spPr>
            <a:xfrm>
              <a:off x="9738093" y="3833616"/>
              <a:ext cx="218364" cy="940161"/>
            </a:xfrm>
            <a:prstGeom prst="upDownArrow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1" name="箭头: 上下 50">
              <a:extLst>
                <a:ext uri="{FF2B5EF4-FFF2-40B4-BE49-F238E27FC236}">
                  <a16:creationId xmlns:a16="http://schemas.microsoft.com/office/drawing/2014/main" id="{C5155FF3-251D-4901-9392-E2239F185F68}"/>
                </a:ext>
              </a:extLst>
            </p:cNvPr>
            <p:cNvSpPr/>
            <p:nvPr/>
          </p:nvSpPr>
          <p:spPr>
            <a:xfrm>
              <a:off x="11101768" y="3843953"/>
              <a:ext cx="218364" cy="940161"/>
            </a:xfrm>
            <a:prstGeom prst="upDownArrow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83825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组合 51">
            <a:extLst>
              <a:ext uri="{FF2B5EF4-FFF2-40B4-BE49-F238E27FC236}">
                <a16:creationId xmlns:a16="http://schemas.microsoft.com/office/drawing/2014/main" id="{767D0FFA-DC3F-4474-9C22-A78C0379D4AD}"/>
              </a:ext>
            </a:extLst>
          </p:cNvPr>
          <p:cNvGrpSpPr/>
          <p:nvPr/>
        </p:nvGrpSpPr>
        <p:grpSpPr>
          <a:xfrm>
            <a:off x="1116169" y="1637731"/>
            <a:ext cx="9577590" cy="3531085"/>
            <a:chOff x="1116169" y="1637731"/>
            <a:chExt cx="9577590" cy="3531085"/>
          </a:xfrm>
        </p:grpSpPr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EE413515-C049-4EF7-B93D-C390417CF41B}"/>
                </a:ext>
              </a:extLst>
            </p:cNvPr>
            <p:cNvSpPr/>
            <p:nvPr/>
          </p:nvSpPr>
          <p:spPr>
            <a:xfrm>
              <a:off x="1116169" y="2843997"/>
              <a:ext cx="9577590" cy="120100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473436CC-5A1E-4E74-B191-3991F4C1D652}"/>
                </a:ext>
              </a:extLst>
            </p:cNvPr>
            <p:cNvSpPr/>
            <p:nvPr/>
          </p:nvSpPr>
          <p:spPr>
            <a:xfrm>
              <a:off x="1116169" y="1637731"/>
              <a:ext cx="9577590" cy="120100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C12CB1C4-DA1C-4BF4-B5D8-724E279675DE}"/>
                </a:ext>
              </a:extLst>
            </p:cNvPr>
            <p:cNvSpPr/>
            <p:nvPr/>
          </p:nvSpPr>
          <p:spPr>
            <a:xfrm>
              <a:off x="1382332" y="2148626"/>
              <a:ext cx="1538834" cy="377781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200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账户管理模块</a:t>
              </a:r>
            </a:p>
          </p:txBody>
        </p:sp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49E117D7-C407-4DB0-92F3-CEECFF72149A}"/>
                </a:ext>
              </a:extLst>
            </p:cNvPr>
            <p:cNvSpPr/>
            <p:nvPr/>
          </p:nvSpPr>
          <p:spPr>
            <a:xfrm>
              <a:off x="3099324" y="2148626"/>
              <a:ext cx="1137634" cy="377781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参数设置模块</a:t>
              </a:r>
            </a:p>
          </p:txBody>
        </p:sp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id="{1882ACDD-8D2E-42B7-B8CD-8A729B472B7D}"/>
                </a:ext>
              </a:extLst>
            </p:cNvPr>
            <p:cNvSpPr/>
            <p:nvPr/>
          </p:nvSpPr>
          <p:spPr>
            <a:xfrm>
              <a:off x="4415116" y="2155066"/>
              <a:ext cx="1137634" cy="377781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任务管理模块</a:t>
              </a:r>
            </a:p>
          </p:txBody>
        </p:sp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id="{39439D2B-FB6E-4077-8C7A-D0257604A304}"/>
                </a:ext>
              </a:extLst>
            </p:cNvPr>
            <p:cNvSpPr/>
            <p:nvPr/>
          </p:nvSpPr>
          <p:spPr>
            <a:xfrm>
              <a:off x="8124952" y="2146480"/>
              <a:ext cx="1137634" cy="377781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远程控制模块</a:t>
              </a:r>
            </a:p>
          </p:txBody>
        </p:sp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id="{EA00DBEC-D692-49AA-8A13-636B3B579550}"/>
                </a:ext>
              </a:extLst>
            </p:cNvPr>
            <p:cNvSpPr/>
            <p:nvPr/>
          </p:nvSpPr>
          <p:spPr>
            <a:xfrm>
              <a:off x="5686814" y="2155066"/>
              <a:ext cx="1137635" cy="377781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系统状态模块</a:t>
              </a:r>
            </a:p>
          </p:txBody>
        </p:sp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30F25953-BBF7-4161-AF86-E771D31FAC22}"/>
                </a:ext>
              </a:extLst>
            </p:cNvPr>
            <p:cNvSpPr/>
            <p:nvPr/>
          </p:nvSpPr>
          <p:spPr>
            <a:xfrm>
              <a:off x="9328888" y="2146481"/>
              <a:ext cx="1137634" cy="377781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日志模块</a:t>
              </a:r>
            </a:p>
          </p:txBody>
        </p:sp>
        <p:sp>
          <p:nvSpPr>
            <p:cNvPr id="32" name="矩形: 圆角 31">
              <a:extLst>
                <a:ext uri="{FF2B5EF4-FFF2-40B4-BE49-F238E27FC236}">
                  <a16:creationId xmlns:a16="http://schemas.microsoft.com/office/drawing/2014/main" id="{03AC3D68-BED9-4243-BE95-2B7E4AB09305}"/>
                </a:ext>
              </a:extLst>
            </p:cNvPr>
            <p:cNvSpPr/>
            <p:nvPr/>
          </p:nvSpPr>
          <p:spPr>
            <a:xfrm>
              <a:off x="1305059" y="3462301"/>
              <a:ext cx="7794167" cy="377781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Tango</a:t>
              </a:r>
              <a:r>
                <a:rPr lang="zh-CN" altLang="en-US" sz="1200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中间件</a:t>
              </a:r>
            </a:p>
          </p:txBody>
        </p:sp>
        <p:sp>
          <p:nvSpPr>
            <p:cNvPr id="33" name="矩形: 圆角 32">
              <a:extLst>
                <a:ext uri="{FF2B5EF4-FFF2-40B4-BE49-F238E27FC236}">
                  <a16:creationId xmlns:a16="http://schemas.microsoft.com/office/drawing/2014/main" id="{A1CC717F-DF81-4541-BFFF-D9C38890934D}"/>
                </a:ext>
              </a:extLst>
            </p:cNvPr>
            <p:cNvSpPr/>
            <p:nvPr/>
          </p:nvSpPr>
          <p:spPr>
            <a:xfrm>
              <a:off x="9328888" y="3462300"/>
              <a:ext cx="1137634" cy="377781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数据库驱动</a:t>
              </a:r>
            </a:p>
          </p:txBody>
        </p:sp>
        <p:sp>
          <p:nvSpPr>
            <p:cNvPr id="34" name="箭头: 上下 33">
              <a:extLst>
                <a:ext uri="{FF2B5EF4-FFF2-40B4-BE49-F238E27FC236}">
                  <a16:creationId xmlns:a16="http://schemas.microsoft.com/office/drawing/2014/main" id="{433C2872-4ED4-4894-8758-E7DC64D60601}"/>
                </a:ext>
              </a:extLst>
            </p:cNvPr>
            <p:cNvSpPr/>
            <p:nvPr/>
          </p:nvSpPr>
          <p:spPr>
            <a:xfrm>
              <a:off x="2056941" y="2524262"/>
              <a:ext cx="218364" cy="940161"/>
            </a:xfrm>
            <a:prstGeom prst="upDownArrow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6" name="箭头: 上下 35">
              <a:extLst>
                <a:ext uri="{FF2B5EF4-FFF2-40B4-BE49-F238E27FC236}">
                  <a16:creationId xmlns:a16="http://schemas.microsoft.com/office/drawing/2014/main" id="{698EF1CF-1DB1-422E-964A-BBEFE115EB8A}"/>
                </a:ext>
              </a:extLst>
            </p:cNvPr>
            <p:cNvSpPr/>
            <p:nvPr/>
          </p:nvSpPr>
          <p:spPr>
            <a:xfrm>
              <a:off x="3558959" y="2530416"/>
              <a:ext cx="218364" cy="940161"/>
            </a:xfrm>
            <a:prstGeom prst="upDownArrow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7" name="箭头: 上下 36">
              <a:extLst>
                <a:ext uri="{FF2B5EF4-FFF2-40B4-BE49-F238E27FC236}">
                  <a16:creationId xmlns:a16="http://schemas.microsoft.com/office/drawing/2014/main" id="{2CA8D1C2-10E6-479C-82E5-E6D7A93F0A8A}"/>
                </a:ext>
              </a:extLst>
            </p:cNvPr>
            <p:cNvSpPr/>
            <p:nvPr/>
          </p:nvSpPr>
          <p:spPr>
            <a:xfrm>
              <a:off x="4836643" y="2524261"/>
              <a:ext cx="218364" cy="940161"/>
            </a:xfrm>
            <a:prstGeom prst="upDownArrow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8" name="箭头: 上下 37">
              <a:extLst>
                <a:ext uri="{FF2B5EF4-FFF2-40B4-BE49-F238E27FC236}">
                  <a16:creationId xmlns:a16="http://schemas.microsoft.com/office/drawing/2014/main" id="{F01DC86A-B77A-419C-9F41-E5A1AC5B47F7}"/>
                </a:ext>
              </a:extLst>
            </p:cNvPr>
            <p:cNvSpPr/>
            <p:nvPr/>
          </p:nvSpPr>
          <p:spPr>
            <a:xfrm>
              <a:off x="6120935" y="2531182"/>
              <a:ext cx="218364" cy="940161"/>
            </a:xfrm>
            <a:prstGeom prst="upDownArrow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9" name="箭头: 上下 38">
              <a:extLst>
                <a:ext uri="{FF2B5EF4-FFF2-40B4-BE49-F238E27FC236}">
                  <a16:creationId xmlns:a16="http://schemas.microsoft.com/office/drawing/2014/main" id="{49F8A2E2-07F6-4A4F-8BDA-63B07E35E0CA}"/>
                </a:ext>
              </a:extLst>
            </p:cNvPr>
            <p:cNvSpPr/>
            <p:nvPr/>
          </p:nvSpPr>
          <p:spPr>
            <a:xfrm>
              <a:off x="8642271" y="2532847"/>
              <a:ext cx="218364" cy="940161"/>
            </a:xfrm>
            <a:prstGeom prst="upDownArrow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1" name="箭头: 上下 40">
              <a:extLst>
                <a:ext uri="{FF2B5EF4-FFF2-40B4-BE49-F238E27FC236}">
                  <a16:creationId xmlns:a16="http://schemas.microsoft.com/office/drawing/2014/main" id="{B7CBD462-0E5D-4C72-8615-4586CC74D39C}"/>
                </a:ext>
              </a:extLst>
            </p:cNvPr>
            <p:cNvSpPr/>
            <p:nvPr/>
          </p:nvSpPr>
          <p:spPr>
            <a:xfrm>
              <a:off x="9819246" y="2528369"/>
              <a:ext cx="218364" cy="940161"/>
            </a:xfrm>
            <a:prstGeom prst="upDownArrow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6" name="矩形: 圆角 45">
              <a:extLst>
                <a:ext uri="{FF2B5EF4-FFF2-40B4-BE49-F238E27FC236}">
                  <a16:creationId xmlns:a16="http://schemas.microsoft.com/office/drawing/2014/main" id="{7EFE950B-CB57-4C8E-B246-307F8431CDA0}"/>
                </a:ext>
              </a:extLst>
            </p:cNvPr>
            <p:cNvSpPr/>
            <p:nvPr/>
          </p:nvSpPr>
          <p:spPr>
            <a:xfrm>
              <a:off x="1335110" y="4784114"/>
              <a:ext cx="3719897" cy="377781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总控系统</a:t>
              </a:r>
            </a:p>
          </p:txBody>
        </p:sp>
        <p:sp>
          <p:nvSpPr>
            <p:cNvPr id="48" name="矩形: 圆角 47">
              <a:extLst>
                <a:ext uri="{FF2B5EF4-FFF2-40B4-BE49-F238E27FC236}">
                  <a16:creationId xmlns:a16="http://schemas.microsoft.com/office/drawing/2014/main" id="{65086899-FCE6-4EBA-BC02-05A4FED3EF3B}"/>
                </a:ext>
              </a:extLst>
            </p:cNvPr>
            <p:cNvSpPr/>
            <p:nvPr/>
          </p:nvSpPr>
          <p:spPr>
            <a:xfrm>
              <a:off x="9359611" y="4791035"/>
              <a:ext cx="1137634" cy="377781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数据库</a:t>
              </a:r>
            </a:p>
          </p:txBody>
        </p:sp>
        <p:sp>
          <p:nvSpPr>
            <p:cNvPr id="49" name="箭头: 上下 48">
              <a:extLst>
                <a:ext uri="{FF2B5EF4-FFF2-40B4-BE49-F238E27FC236}">
                  <a16:creationId xmlns:a16="http://schemas.microsoft.com/office/drawing/2014/main" id="{6D5A1BCD-A42C-4435-A780-B9560CDF0C3C}"/>
                </a:ext>
              </a:extLst>
            </p:cNvPr>
            <p:cNvSpPr/>
            <p:nvPr/>
          </p:nvSpPr>
          <p:spPr>
            <a:xfrm>
              <a:off x="2921166" y="3831082"/>
              <a:ext cx="218364" cy="940161"/>
            </a:xfrm>
            <a:prstGeom prst="upDownArrow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1" name="箭头: 上下 50">
              <a:extLst>
                <a:ext uri="{FF2B5EF4-FFF2-40B4-BE49-F238E27FC236}">
                  <a16:creationId xmlns:a16="http://schemas.microsoft.com/office/drawing/2014/main" id="{C5155FF3-251D-4901-9392-E2239F185F68}"/>
                </a:ext>
              </a:extLst>
            </p:cNvPr>
            <p:cNvSpPr/>
            <p:nvPr/>
          </p:nvSpPr>
          <p:spPr>
            <a:xfrm>
              <a:off x="9835333" y="3843953"/>
              <a:ext cx="218364" cy="940161"/>
            </a:xfrm>
            <a:prstGeom prst="upDownArrow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53" name="矩形: 圆角 52">
            <a:extLst>
              <a:ext uri="{FF2B5EF4-FFF2-40B4-BE49-F238E27FC236}">
                <a16:creationId xmlns:a16="http://schemas.microsoft.com/office/drawing/2014/main" id="{DED6B484-1322-4ABC-A514-7F86645DC88C}"/>
              </a:ext>
            </a:extLst>
          </p:cNvPr>
          <p:cNvSpPr/>
          <p:nvPr/>
        </p:nvSpPr>
        <p:spPr>
          <a:xfrm>
            <a:off x="1541781" y="825273"/>
            <a:ext cx="8631487" cy="377781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辐射防护数据集成与监控系统集中控制软件</a:t>
            </a:r>
          </a:p>
        </p:txBody>
      </p:sp>
      <p:sp>
        <p:nvSpPr>
          <p:cNvPr id="54" name="箭头: 上下 53">
            <a:extLst>
              <a:ext uri="{FF2B5EF4-FFF2-40B4-BE49-F238E27FC236}">
                <a16:creationId xmlns:a16="http://schemas.microsoft.com/office/drawing/2014/main" id="{0B4C2276-87FD-4664-AF3E-2E5131B3D6C7}"/>
              </a:ext>
            </a:extLst>
          </p:cNvPr>
          <p:cNvSpPr/>
          <p:nvPr/>
        </p:nvSpPr>
        <p:spPr>
          <a:xfrm>
            <a:off x="5512026" y="1204430"/>
            <a:ext cx="218364" cy="433301"/>
          </a:xfrm>
          <a:prstGeom prst="upDown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5B13AB4F-F5F6-4907-B80D-DDF031DAF03F}"/>
              </a:ext>
            </a:extLst>
          </p:cNvPr>
          <p:cNvSpPr/>
          <p:nvPr/>
        </p:nvSpPr>
        <p:spPr>
          <a:xfrm>
            <a:off x="5277046" y="4791034"/>
            <a:ext cx="3719897" cy="377781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组件</a:t>
            </a:r>
          </a:p>
        </p:txBody>
      </p:sp>
      <p:sp>
        <p:nvSpPr>
          <p:cNvPr id="26" name="箭头: 上下 25">
            <a:extLst>
              <a:ext uri="{FF2B5EF4-FFF2-40B4-BE49-F238E27FC236}">
                <a16:creationId xmlns:a16="http://schemas.microsoft.com/office/drawing/2014/main" id="{BB1093BA-0266-4241-91F1-5F3FCE493C40}"/>
              </a:ext>
            </a:extLst>
          </p:cNvPr>
          <p:cNvSpPr/>
          <p:nvPr/>
        </p:nvSpPr>
        <p:spPr>
          <a:xfrm>
            <a:off x="6798746" y="3837501"/>
            <a:ext cx="218364" cy="940161"/>
          </a:xfrm>
          <a:prstGeom prst="upDown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E808E5B0-EDBE-4F28-A364-EE131482E32F}"/>
              </a:ext>
            </a:extLst>
          </p:cNvPr>
          <p:cNvSpPr/>
          <p:nvPr/>
        </p:nvSpPr>
        <p:spPr>
          <a:xfrm>
            <a:off x="6921015" y="2153401"/>
            <a:ext cx="1137635" cy="37778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故障转发模块</a:t>
            </a:r>
          </a:p>
        </p:txBody>
      </p:sp>
      <p:sp>
        <p:nvSpPr>
          <p:cNvPr id="28" name="箭头: 上下 27">
            <a:extLst>
              <a:ext uri="{FF2B5EF4-FFF2-40B4-BE49-F238E27FC236}">
                <a16:creationId xmlns:a16="http://schemas.microsoft.com/office/drawing/2014/main" id="{A23E2F91-4EE5-47C5-9212-E4C7AA0D6F3B}"/>
              </a:ext>
            </a:extLst>
          </p:cNvPr>
          <p:cNvSpPr/>
          <p:nvPr/>
        </p:nvSpPr>
        <p:spPr>
          <a:xfrm>
            <a:off x="7391173" y="2524260"/>
            <a:ext cx="218364" cy="940161"/>
          </a:xfrm>
          <a:prstGeom prst="upDown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0115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794</TotalTime>
  <Words>92</Words>
  <PresentationFormat>宽屏</PresentationFormat>
  <Paragraphs>36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微软雅黑 Light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2019-10-11T07:41:38Z</dcterms:created>
  <dcterms:modified xsi:type="dcterms:W3CDTF">2019-11-21T09:27:30Z</dcterms:modified>
</cp:coreProperties>
</file>