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69318-AEF7-4FC0-BBC3-275B730D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7A572-C575-44D7-8102-DE0D04223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7F3C-ADD9-404C-B9A7-02AB0D9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9A6E5-6BE7-400F-AC6B-28264976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DDF87-902B-4483-97C4-9209B69E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D45DB-2529-4AD4-BACD-8E9945D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DED71-76BC-441A-9D2D-FA47BFC2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418B4-0B27-483D-B1D6-78ECF03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D2C8B-E08C-4EDA-8FBB-7858D301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5BF36-DC2B-46D3-AF68-75C6B9B4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C7774-92F5-4E15-B6AB-6DE41CA0E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5E0FD-BBB9-493A-B096-D9E649ED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5A014-F6F5-4C1C-8549-8C6D3F9A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47F5F-7D2C-499B-8507-C87630E5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EA0CA-30A0-40C5-925A-42406BD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EDFA-63AE-406B-BCC2-E027F18A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CB5B7-0E69-43C5-8441-795F1B1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CF5DD-2B43-4E87-8584-E93A6EB3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F23EB-6C6C-4DF6-B0B5-64296B4C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D928-05D7-4003-8F43-4E26396B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E2E1-F55F-4804-8725-0C10971C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4F24-5ED3-4796-ACCC-6D7842D0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EC79-35EF-450F-A98B-6F25C21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95247-6514-4E48-97F2-69791FB2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2CCD1-D792-4255-A789-D058218A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5731-3CD6-4FA8-86C8-CE0CB2F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49EC1-2BF8-4A65-A4B3-3D6A8ED9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3F131-1718-4069-BD08-F4866F74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7CA7-5619-4C21-8751-03D3D016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A70C9-7027-482F-A598-D4C6729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337A7-96AF-4531-B00E-74CF42B0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2A97D-36BD-4E5D-9973-C85A36CF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719D8-B1BA-43B5-9900-2A8DE15C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BAF60-3168-4162-8DB2-5E2F88C7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74610-39E8-4E65-887A-714D70FA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06C2A-B370-49FA-A1B2-7C5B53C1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9AFD52-1CF7-4F04-BBDA-B2296AC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68732-6B7B-4196-982D-DDE902B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694BB-0C11-4D23-BFFC-8AFAD20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A871-F347-4971-93BB-C590D2F3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03B0A6-3FE3-406B-BF99-880CAF9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B3FAD-0A86-4A98-B609-A5B93E16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94FBA-73DD-4407-83A3-A6E7337C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B48529-8DBF-4386-9EBC-3AA6FA9B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86EED4-D150-41C3-B168-DE57403A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CBA61-80A8-492E-B837-2103E85D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E579-17A9-4DA5-B88D-53A204E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244E0-8266-4E09-9F78-7B15106E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96252-EB7C-40E4-8AAD-362550FC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2DA80-7ED3-4F43-BD84-C6AE60F5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4BEBE-7E6A-44B2-9EDC-6BACD156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A8C1D-1D63-4F51-B509-B68ACA36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71974-A6CD-46C8-8AD9-7EC75E73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4C676-13BD-460B-9654-01D26FF9E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6D205-6254-4336-AEEB-3463DC22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96509-87DD-4880-9279-42BECF3C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41D9-C4A3-424D-A7DD-C6DF3AAA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2953B-CDBB-4F6E-B3E7-7C6B01EB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4AA0B-7E93-4481-B7C0-521FA5D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8331F-00D2-42D6-8C01-21330768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84A2A-A4A6-4EE2-A1A4-05CB0D84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1A42-F1B8-48E3-A6F9-3B91A5B13CB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673D2-9F7F-4065-8E28-944DC641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023C7-4FD5-42F0-88D6-45E9021E0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D0FFA-DC3F-4474-9C22-A78C0379D4AD}"/>
              </a:ext>
            </a:extLst>
          </p:cNvPr>
          <p:cNvGrpSpPr/>
          <p:nvPr/>
        </p:nvGrpSpPr>
        <p:grpSpPr>
          <a:xfrm>
            <a:off x="0" y="436728"/>
            <a:ext cx="11973637" cy="4732089"/>
            <a:chOff x="0" y="436728"/>
            <a:chExt cx="11973637" cy="473208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413515-C049-4EF7-B93D-C390417CF41B}"/>
                </a:ext>
              </a:extLst>
            </p:cNvPr>
            <p:cNvSpPr/>
            <p:nvPr/>
          </p:nvSpPr>
          <p:spPr>
            <a:xfrm>
              <a:off x="0" y="2837075"/>
              <a:ext cx="11973635" cy="12010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3436CC-5A1E-4E74-B191-3991F4C1D652}"/>
                </a:ext>
              </a:extLst>
            </p:cNvPr>
            <p:cNvSpPr/>
            <p:nvPr/>
          </p:nvSpPr>
          <p:spPr>
            <a:xfrm>
              <a:off x="0" y="1637731"/>
              <a:ext cx="11973635" cy="1201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DFCEF25-7A8B-4431-93DD-934625722837}"/>
                </a:ext>
              </a:extLst>
            </p:cNvPr>
            <p:cNvSpPr/>
            <p:nvPr/>
          </p:nvSpPr>
          <p:spPr>
            <a:xfrm>
              <a:off x="1" y="436728"/>
              <a:ext cx="11973636" cy="12010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635B2A3-AFF5-463C-AC9F-BB709B673DB6}"/>
                </a:ext>
              </a:extLst>
            </p:cNvPr>
            <p:cNvSpPr/>
            <p:nvPr/>
          </p:nvSpPr>
          <p:spPr>
            <a:xfrm>
              <a:off x="467740" y="828540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账户登录界面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89CB7F-E44B-4252-8053-BAC951A748C8}"/>
                </a:ext>
              </a:extLst>
            </p:cNvPr>
            <p:cNvSpPr/>
            <p:nvPr/>
          </p:nvSpPr>
          <p:spPr>
            <a:xfrm>
              <a:off x="1783532" y="828539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账户管理界面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9D933D6-F26A-44E2-9CDE-F13271223B8E}"/>
                </a:ext>
              </a:extLst>
            </p:cNvPr>
            <p:cNvSpPr/>
            <p:nvPr/>
          </p:nvSpPr>
          <p:spPr>
            <a:xfrm>
              <a:off x="3099324" y="819951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参数设置界面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4C45C53-05BF-4B8F-87D9-96CF2E84DF9A}"/>
                </a:ext>
              </a:extLst>
            </p:cNvPr>
            <p:cNvSpPr/>
            <p:nvPr/>
          </p:nvSpPr>
          <p:spPr>
            <a:xfrm>
              <a:off x="4415116" y="819950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任务界面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B3392C2-47BF-429C-95F7-703B7FF5BDA7}"/>
                </a:ext>
              </a:extLst>
            </p:cNvPr>
            <p:cNvSpPr/>
            <p:nvPr/>
          </p:nvSpPr>
          <p:spPr>
            <a:xfrm>
              <a:off x="7142724" y="819951"/>
              <a:ext cx="3273367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组件界面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94AD30C-F530-4BF5-9904-A820913CDEE8}"/>
                </a:ext>
              </a:extLst>
            </p:cNvPr>
            <p:cNvSpPr/>
            <p:nvPr/>
          </p:nvSpPr>
          <p:spPr>
            <a:xfrm>
              <a:off x="10595323" y="818542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日志界面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2CB1C4-DA1C-4BF4-B5D8-724E279675DE}"/>
                </a:ext>
              </a:extLst>
            </p:cNvPr>
            <p:cNvSpPr/>
            <p:nvPr/>
          </p:nvSpPr>
          <p:spPr>
            <a:xfrm>
              <a:off x="467740" y="2148626"/>
              <a:ext cx="2453426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E117D7-C407-4DB0-92F3-CEECFF72149A}"/>
                </a:ext>
              </a:extLst>
            </p:cNvPr>
            <p:cNvSpPr/>
            <p:nvPr/>
          </p:nvSpPr>
          <p:spPr>
            <a:xfrm>
              <a:off x="3099324" y="214862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882ACDD-8D2E-42B7-B8CD-8A729B472B7D}"/>
                </a:ext>
              </a:extLst>
            </p:cNvPr>
            <p:cNvSpPr/>
            <p:nvPr/>
          </p:nvSpPr>
          <p:spPr>
            <a:xfrm>
              <a:off x="4415116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任务管理模块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439D2B-FB6E-4077-8C7A-D0257604A304}"/>
                </a:ext>
              </a:extLst>
            </p:cNvPr>
            <p:cNvSpPr/>
            <p:nvPr/>
          </p:nvSpPr>
          <p:spPr>
            <a:xfrm>
              <a:off x="7961593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远程控制模块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A00DBEC-D692-49AA-8A13-636B3B579550}"/>
                </a:ext>
              </a:extLst>
            </p:cNvPr>
            <p:cNvSpPr/>
            <p:nvPr/>
          </p:nvSpPr>
          <p:spPr>
            <a:xfrm>
              <a:off x="5730390" y="2155066"/>
              <a:ext cx="2051971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系统状态模块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F25953-BBF7-4161-AF86-E771D31FAC22}"/>
                </a:ext>
              </a:extLst>
            </p:cNvPr>
            <p:cNvSpPr/>
            <p:nvPr/>
          </p:nvSpPr>
          <p:spPr>
            <a:xfrm>
              <a:off x="10595323" y="2146481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日志模块</a:t>
              </a:r>
            </a:p>
          </p:txBody>
        </p:sp>
        <p:sp>
          <p:nvSpPr>
            <p:cNvPr id="18" name="箭头: 上下 17">
              <a:extLst>
                <a:ext uri="{FF2B5EF4-FFF2-40B4-BE49-F238E27FC236}">
                  <a16:creationId xmlns:a16="http://schemas.microsoft.com/office/drawing/2014/main" id="{984C0540-4621-437A-852E-47C63E948810}"/>
                </a:ext>
              </a:extLst>
            </p:cNvPr>
            <p:cNvSpPr/>
            <p:nvPr/>
          </p:nvSpPr>
          <p:spPr>
            <a:xfrm>
              <a:off x="939181" y="1206320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箭头: 上下 18">
              <a:extLst>
                <a:ext uri="{FF2B5EF4-FFF2-40B4-BE49-F238E27FC236}">
                  <a16:creationId xmlns:a16="http://schemas.microsoft.com/office/drawing/2014/main" id="{70E4B48D-5BC6-4F03-B481-F17577160A77}"/>
                </a:ext>
              </a:extLst>
            </p:cNvPr>
            <p:cNvSpPr/>
            <p:nvPr/>
          </p:nvSpPr>
          <p:spPr>
            <a:xfrm>
              <a:off x="2221991" y="1202280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箭头: 上下 19">
              <a:extLst>
                <a:ext uri="{FF2B5EF4-FFF2-40B4-BE49-F238E27FC236}">
                  <a16:creationId xmlns:a16="http://schemas.microsoft.com/office/drawing/2014/main" id="{A54AC0DC-BA11-44C7-A896-BD9E3E4FA8EA}"/>
                </a:ext>
              </a:extLst>
            </p:cNvPr>
            <p:cNvSpPr/>
            <p:nvPr/>
          </p:nvSpPr>
          <p:spPr>
            <a:xfrm>
              <a:off x="3558959" y="1196324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箭头: 上下 20">
              <a:extLst>
                <a:ext uri="{FF2B5EF4-FFF2-40B4-BE49-F238E27FC236}">
                  <a16:creationId xmlns:a16="http://schemas.microsoft.com/office/drawing/2014/main" id="{9ACC7ECF-E759-473F-8BB0-D33E655B8F6B}"/>
                </a:ext>
              </a:extLst>
            </p:cNvPr>
            <p:cNvSpPr/>
            <p:nvPr/>
          </p:nvSpPr>
          <p:spPr>
            <a:xfrm>
              <a:off x="4861872" y="1206318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07F30F7-0FA9-46E8-B8A9-3E8DCF19363C}"/>
                </a:ext>
              </a:extLst>
            </p:cNvPr>
            <p:cNvSpPr/>
            <p:nvPr/>
          </p:nvSpPr>
          <p:spPr>
            <a:xfrm>
              <a:off x="5730391" y="818543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状态显示界面</a:t>
              </a:r>
            </a:p>
          </p:txBody>
        </p:sp>
        <p:sp>
          <p:nvSpPr>
            <p:cNvPr id="24" name="箭头: 上下 23">
              <a:extLst>
                <a:ext uri="{FF2B5EF4-FFF2-40B4-BE49-F238E27FC236}">
                  <a16:creationId xmlns:a16="http://schemas.microsoft.com/office/drawing/2014/main" id="{D13E0D21-6144-4904-9B06-5AFC4ECD7242}"/>
                </a:ext>
              </a:extLst>
            </p:cNvPr>
            <p:cNvSpPr/>
            <p:nvPr/>
          </p:nvSpPr>
          <p:spPr>
            <a:xfrm>
              <a:off x="6175226" y="1196324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9691086-0202-43BC-BFAA-A43C6FABFC6F}"/>
                </a:ext>
              </a:extLst>
            </p:cNvPr>
            <p:cNvSpPr/>
            <p:nvPr/>
          </p:nvSpPr>
          <p:spPr>
            <a:xfrm>
              <a:off x="9278458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视频模块</a:t>
              </a:r>
            </a:p>
          </p:txBody>
        </p:sp>
        <p:sp>
          <p:nvSpPr>
            <p:cNvPr id="26" name="箭头: 上下 25">
              <a:extLst>
                <a:ext uri="{FF2B5EF4-FFF2-40B4-BE49-F238E27FC236}">
                  <a16:creationId xmlns:a16="http://schemas.microsoft.com/office/drawing/2014/main" id="{0A150174-B1BD-4B39-8BD6-5470DCFB4F8C}"/>
                </a:ext>
              </a:extLst>
            </p:cNvPr>
            <p:cNvSpPr/>
            <p:nvPr/>
          </p:nvSpPr>
          <p:spPr>
            <a:xfrm>
              <a:off x="7392571" y="1214905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AE6BBE10-BF37-4936-BA5E-BF196829AF24}"/>
                </a:ext>
              </a:extLst>
            </p:cNvPr>
            <p:cNvSpPr/>
            <p:nvPr/>
          </p:nvSpPr>
          <p:spPr>
            <a:xfrm>
              <a:off x="8487561" y="120631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箭头: 上下 27">
              <a:extLst>
                <a:ext uri="{FF2B5EF4-FFF2-40B4-BE49-F238E27FC236}">
                  <a16:creationId xmlns:a16="http://schemas.microsoft.com/office/drawing/2014/main" id="{602B35F2-2C40-4146-9115-96E21022335C}"/>
                </a:ext>
              </a:extLst>
            </p:cNvPr>
            <p:cNvSpPr/>
            <p:nvPr/>
          </p:nvSpPr>
          <p:spPr>
            <a:xfrm>
              <a:off x="9668092" y="12063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箭头: 上下 28">
              <a:extLst>
                <a:ext uri="{FF2B5EF4-FFF2-40B4-BE49-F238E27FC236}">
                  <a16:creationId xmlns:a16="http://schemas.microsoft.com/office/drawing/2014/main" id="{D2C9C621-9D85-4270-84A1-0C2DFA95A35B}"/>
                </a:ext>
              </a:extLst>
            </p:cNvPr>
            <p:cNvSpPr/>
            <p:nvPr/>
          </p:nvSpPr>
          <p:spPr>
            <a:xfrm>
              <a:off x="11059880" y="119632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3AC3D68-BED9-4243-BE95-2B7E4AB09305}"/>
                </a:ext>
              </a:extLst>
            </p:cNvPr>
            <p:cNvSpPr/>
            <p:nvPr/>
          </p:nvSpPr>
          <p:spPr>
            <a:xfrm>
              <a:off x="467739" y="3462301"/>
              <a:ext cx="8631487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Tango</a:t>
              </a: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中间件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1CC717F-DF81-4541-BFFF-D9C38890934D}"/>
                </a:ext>
              </a:extLst>
            </p:cNvPr>
            <p:cNvSpPr/>
            <p:nvPr/>
          </p:nvSpPr>
          <p:spPr>
            <a:xfrm>
              <a:off x="10595323" y="346230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数据库驱动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433C2872-4ED4-4894-8758-E7DC64D60601}"/>
                </a:ext>
              </a:extLst>
            </p:cNvPr>
            <p:cNvSpPr/>
            <p:nvPr/>
          </p:nvSpPr>
          <p:spPr>
            <a:xfrm>
              <a:off x="1541781" y="252426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A841915-BB69-4BC9-9833-61AE5E4DEFEF}"/>
                </a:ext>
              </a:extLst>
            </p:cNvPr>
            <p:cNvSpPr/>
            <p:nvPr/>
          </p:nvSpPr>
          <p:spPr>
            <a:xfrm>
              <a:off x="9278458" y="346262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</a:t>
              </a: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SDK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箭头: 上下 35">
              <a:extLst>
                <a:ext uri="{FF2B5EF4-FFF2-40B4-BE49-F238E27FC236}">
                  <a16:creationId xmlns:a16="http://schemas.microsoft.com/office/drawing/2014/main" id="{698EF1CF-1DB1-422E-964A-BBEFE115EB8A}"/>
                </a:ext>
              </a:extLst>
            </p:cNvPr>
            <p:cNvSpPr/>
            <p:nvPr/>
          </p:nvSpPr>
          <p:spPr>
            <a:xfrm>
              <a:off x="3558959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箭头: 上下 36">
              <a:extLst>
                <a:ext uri="{FF2B5EF4-FFF2-40B4-BE49-F238E27FC236}">
                  <a16:creationId xmlns:a16="http://schemas.microsoft.com/office/drawing/2014/main" id="{2CA8D1C2-10E6-479C-82E5-E6D7A93F0A8A}"/>
                </a:ext>
              </a:extLst>
            </p:cNvPr>
            <p:cNvSpPr/>
            <p:nvPr/>
          </p:nvSpPr>
          <p:spPr>
            <a:xfrm>
              <a:off x="4836643" y="2524261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F01DC86A-B77A-419C-9F41-E5A1AC5B47F7}"/>
                </a:ext>
              </a:extLst>
            </p:cNvPr>
            <p:cNvSpPr/>
            <p:nvPr/>
          </p:nvSpPr>
          <p:spPr>
            <a:xfrm>
              <a:off x="6689348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49F8A2E2-07F6-4A4F-8BDA-63B07E35E0CA}"/>
                </a:ext>
              </a:extLst>
            </p:cNvPr>
            <p:cNvSpPr/>
            <p:nvPr/>
          </p:nvSpPr>
          <p:spPr>
            <a:xfrm>
              <a:off x="8487561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箭头: 上下 39">
              <a:extLst>
                <a:ext uri="{FF2B5EF4-FFF2-40B4-BE49-F238E27FC236}">
                  <a16:creationId xmlns:a16="http://schemas.microsoft.com/office/drawing/2014/main" id="{C9B84DCE-40C4-4DD6-AEDE-13429EA9E76A}"/>
                </a:ext>
              </a:extLst>
            </p:cNvPr>
            <p:cNvSpPr/>
            <p:nvPr/>
          </p:nvSpPr>
          <p:spPr>
            <a:xfrm>
              <a:off x="9668092" y="254028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上下 40">
              <a:extLst>
                <a:ext uri="{FF2B5EF4-FFF2-40B4-BE49-F238E27FC236}">
                  <a16:creationId xmlns:a16="http://schemas.microsoft.com/office/drawing/2014/main" id="{B7CBD462-0E5D-4C72-8615-4586CC74D39C}"/>
                </a:ext>
              </a:extLst>
            </p:cNvPr>
            <p:cNvSpPr/>
            <p:nvPr/>
          </p:nvSpPr>
          <p:spPr>
            <a:xfrm>
              <a:off x="11085681" y="2528369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FF878F3-3B07-465F-A856-02E5DA72AB68}"/>
                </a:ext>
              </a:extLst>
            </p:cNvPr>
            <p:cNvSpPr txBox="1"/>
            <p:nvPr/>
          </p:nvSpPr>
          <p:spPr>
            <a:xfrm>
              <a:off x="86436" y="518615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用户界面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14E9D8C-8506-4F95-BC93-499B94AC8861}"/>
                </a:ext>
              </a:extLst>
            </p:cNvPr>
            <p:cNvSpPr txBox="1"/>
            <p:nvPr/>
          </p:nvSpPr>
          <p:spPr>
            <a:xfrm>
              <a:off x="59581" y="1738908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业务支撑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5234862-B274-4B86-AE38-AC29B3D80671}"/>
                </a:ext>
              </a:extLst>
            </p:cNvPr>
            <p:cNvSpPr txBox="1"/>
            <p:nvPr/>
          </p:nvSpPr>
          <p:spPr>
            <a:xfrm>
              <a:off x="47103" y="2923691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网络通信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FE950B-CB57-4C8E-B246-307F8431CDA0}"/>
                </a:ext>
              </a:extLst>
            </p:cNvPr>
            <p:cNvSpPr/>
            <p:nvPr/>
          </p:nvSpPr>
          <p:spPr>
            <a:xfrm>
              <a:off x="467738" y="4784114"/>
              <a:ext cx="8631487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辐射防护数据集成与监控系统后台服务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054069C-421C-46B6-8B2A-DB8F59DFCD79}"/>
                </a:ext>
              </a:extLst>
            </p:cNvPr>
            <p:cNvSpPr/>
            <p:nvPr/>
          </p:nvSpPr>
          <p:spPr>
            <a:xfrm>
              <a:off x="9278458" y="4791036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摄像头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086899-FCE6-4EBA-BC02-05A4FED3EF3B}"/>
                </a:ext>
              </a:extLst>
            </p:cNvPr>
            <p:cNvSpPr/>
            <p:nvPr/>
          </p:nvSpPr>
          <p:spPr>
            <a:xfrm>
              <a:off x="10626046" y="4791035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</a:p>
          </p:txBody>
        </p:sp>
        <p:sp>
          <p:nvSpPr>
            <p:cNvPr id="49" name="箭头: 上下 48">
              <a:extLst>
                <a:ext uri="{FF2B5EF4-FFF2-40B4-BE49-F238E27FC236}">
                  <a16:creationId xmlns:a16="http://schemas.microsoft.com/office/drawing/2014/main" id="{6D5A1BCD-A42C-4435-A780-B9560CDF0C3C}"/>
                </a:ext>
              </a:extLst>
            </p:cNvPr>
            <p:cNvSpPr/>
            <p:nvPr/>
          </p:nvSpPr>
          <p:spPr>
            <a:xfrm>
              <a:off x="4836643" y="383361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箭头: 上下 49">
              <a:extLst>
                <a:ext uri="{FF2B5EF4-FFF2-40B4-BE49-F238E27FC236}">
                  <a16:creationId xmlns:a16="http://schemas.microsoft.com/office/drawing/2014/main" id="{1CB80908-03EE-4C1B-9F40-B1698AB819EA}"/>
                </a:ext>
              </a:extLst>
            </p:cNvPr>
            <p:cNvSpPr/>
            <p:nvPr/>
          </p:nvSpPr>
          <p:spPr>
            <a:xfrm>
              <a:off x="9738093" y="38336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上下 50">
              <a:extLst>
                <a:ext uri="{FF2B5EF4-FFF2-40B4-BE49-F238E27FC236}">
                  <a16:creationId xmlns:a16="http://schemas.microsoft.com/office/drawing/2014/main" id="{C5155FF3-251D-4901-9392-E2239F185F68}"/>
                </a:ext>
              </a:extLst>
            </p:cNvPr>
            <p:cNvSpPr/>
            <p:nvPr/>
          </p:nvSpPr>
          <p:spPr>
            <a:xfrm>
              <a:off x="11101768" y="384395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8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D0FFA-DC3F-4474-9C22-A78C0379D4AD}"/>
              </a:ext>
            </a:extLst>
          </p:cNvPr>
          <p:cNvGrpSpPr/>
          <p:nvPr/>
        </p:nvGrpSpPr>
        <p:grpSpPr>
          <a:xfrm>
            <a:off x="1116169" y="1637731"/>
            <a:ext cx="9577590" cy="3531085"/>
            <a:chOff x="1116169" y="1637731"/>
            <a:chExt cx="9577590" cy="353108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413515-C049-4EF7-B93D-C390417CF41B}"/>
                </a:ext>
              </a:extLst>
            </p:cNvPr>
            <p:cNvSpPr/>
            <p:nvPr/>
          </p:nvSpPr>
          <p:spPr>
            <a:xfrm>
              <a:off x="1116169" y="2837075"/>
              <a:ext cx="9577590" cy="12010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3436CC-5A1E-4E74-B191-3991F4C1D652}"/>
                </a:ext>
              </a:extLst>
            </p:cNvPr>
            <p:cNvSpPr/>
            <p:nvPr/>
          </p:nvSpPr>
          <p:spPr>
            <a:xfrm>
              <a:off x="1116169" y="1637731"/>
              <a:ext cx="9577590" cy="1201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2CB1C4-DA1C-4BF4-B5D8-724E279675DE}"/>
                </a:ext>
              </a:extLst>
            </p:cNvPr>
            <p:cNvSpPr/>
            <p:nvPr/>
          </p:nvSpPr>
          <p:spPr>
            <a:xfrm>
              <a:off x="1382332" y="2148626"/>
              <a:ext cx="15388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E117D7-C407-4DB0-92F3-CEECFF72149A}"/>
                </a:ext>
              </a:extLst>
            </p:cNvPr>
            <p:cNvSpPr/>
            <p:nvPr/>
          </p:nvSpPr>
          <p:spPr>
            <a:xfrm>
              <a:off x="3099324" y="214862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882ACDD-8D2E-42B7-B8CD-8A729B472B7D}"/>
                </a:ext>
              </a:extLst>
            </p:cNvPr>
            <p:cNvSpPr/>
            <p:nvPr/>
          </p:nvSpPr>
          <p:spPr>
            <a:xfrm>
              <a:off x="4415116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任务管理模块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439D2B-FB6E-4077-8C7A-D0257604A304}"/>
                </a:ext>
              </a:extLst>
            </p:cNvPr>
            <p:cNvSpPr/>
            <p:nvPr/>
          </p:nvSpPr>
          <p:spPr>
            <a:xfrm>
              <a:off x="7961593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远程控制模块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A00DBEC-D692-49AA-8A13-636B3B579550}"/>
                </a:ext>
              </a:extLst>
            </p:cNvPr>
            <p:cNvSpPr/>
            <p:nvPr/>
          </p:nvSpPr>
          <p:spPr>
            <a:xfrm>
              <a:off x="5730390" y="2155066"/>
              <a:ext cx="2051971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系统状态模块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F25953-BBF7-4161-AF86-E771D31FAC22}"/>
                </a:ext>
              </a:extLst>
            </p:cNvPr>
            <p:cNvSpPr/>
            <p:nvPr/>
          </p:nvSpPr>
          <p:spPr>
            <a:xfrm>
              <a:off x="9328888" y="2146481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日志模块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3AC3D68-BED9-4243-BE95-2B7E4AB09305}"/>
                </a:ext>
              </a:extLst>
            </p:cNvPr>
            <p:cNvSpPr/>
            <p:nvPr/>
          </p:nvSpPr>
          <p:spPr>
            <a:xfrm>
              <a:off x="1305059" y="3462301"/>
              <a:ext cx="7794167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Tango</a:t>
              </a: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中间件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1CC717F-DF81-4541-BFFF-D9C38890934D}"/>
                </a:ext>
              </a:extLst>
            </p:cNvPr>
            <p:cNvSpPr/>
            <p:nvPr/>
          </p:nvSpPr>
          <p:spPr>
            <a:xfrm>
              <a:off x="9328888" y="346230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数据库驱动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433C2872-4ED4-4894-8758-E7DC64D60601}"/>
                </a:ext>
              </a:extLst>
            </p:cNvPr>
            <p:cNvSpPr/>
            <p:nvPr/>
          </p:nvSpPr>
          <p:spPr>
            <a:xfrm>
              <a:off x="2056941" y="252426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箭头: 上下 35">
              <a:extLst>
                <a:ext uri="{FF2B5EF4-FFF2-40B4-BE49-F238E27FC236}">
                  <a16:creationId xmlns:a16="http://schemas.microsoft.com/office/drawing/2014/main" id="{698EF1CF-1DB1-422E-964A-BBEFE115EB8A}"/>
                </a:ext>
              </a:extLst>
            </p:cNvPr>
            <p:cNvSpPr/>
            <p:nvPr/>
          </p:nvSpPr>
          <p:spPr>
            <a:xfrm>
              <a:off x="3558959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箭头: 上下 36">
              <a:extLst>
                <a:ext uri="{FF2B5EF4-FFF2-40B4-BE49-F238E27FC236}">
                  <a16:creationId xmlns:a16="http://schemas.microsoft.com/office/drawing/2014/main" id="{2CA8D1C2-10E6-479C-82E5-E6D7A93F0A8A}"/>
                </a:ext>
              </a:extLst>
            </p:cNvPr>
            <p:cNvSpPr/>
            <p:nvPr/>
          </p:nvSpPr>
          <p:spPr>
            <a:xfrm>
              <a:off x="4836643" y="2524261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F01DC86A-B77A-419C-9F41-E5A1AC5B47F7}"/>
                </a:ext>
              </a:extLst>
            </p:cNvPr>
            <p:cNvSpPr/>
            <p:nvPr/>
          </p:nvSpPr>
          <p:spPr>
            <a:xfrm>
              <a:off x="6689348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49F8A2E2-07F6-4A4F-8BDA-63B07E35E0CA}"/>
                </a:ext>
              </a:extLst>
            </p:cNvPr>
            <p:cNvSpPr/>
            <p:nvPr/>
          </p:nvSpPr>
          <p:spPr>
            <a:xfrm>
              <a:off x="8487561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上下 40">
              <a:extLst>
                <a:ext uri="{FF2B5EF4-FFF2-40B4-BE49-F238E27FC236}">
                  <a16:creationId xmlns:a16="http://schemas.microsoft.com/office/drawing/2014/main" id="{B7CBD462-0E5D-4C72-8615-4586CC74D39C}"/>
                </a:ext>
              </a:extLst>
            </p:cNvPr>
            <p:cNvSpPr/>
            <p:nvPr/>
          </p:nvSpPr>
          <p:spPr>
            <a:xfrm>
              <a:off x="9819246" y="2528369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FE950B-CB57-4C8E-B246-307F8431CDA0}"/>
                </a:ext>
              </a:extLst>
            </p:cNvPr>
            <p:cNvSpPr/>
            <p:nvPr/>
          </p:nvSpPr>
          <p:spPr>
            <a:xfrm>
              <a:off x="1335110" y="4784114"/>
              <a:ext cx="3719897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总控系统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086899-FCE6-4EBA-BC02-05A4FED3EF3B}"/>
                </a:ext>
              </a:extLst>
            </p:cNvPr>
            <p:cNvSpPr/>
            <p:nvPr/>
          </p:nvSpPr>
          <p:spPr>
            <a:xfrm>
              <a:off x="9359611" y="4791035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</a:p>
          </p:txBody>
        </p:sp>
        <p:sp>
          <p:nvSpPr>
            <p:cNvPr id="49" name="箭头: 上下 48">
              <a:extLst>
                <a:ext uri="{FF2B5EF4-FFF2-40B4-BE49-F238E27FC236}">
                  <a16:creationId xmlns:a16="http://schemas.microsoft.com/office/drawing/2014/main" id="{6D5A1BCD-A42C-4435-A780-B9560CDF0C3C}"/>
                </a:ext>
              </a:extLst>
            </p:cNvPr>
            <p:cNvSpPr/>
            <p:nvPr/>
          </p:nvSpPr>
          <p:spPr>
            <a:xfrm>
              <a:off x="2921166" y="383108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上下 50">
              <a:extLst>
                <a:ext uri="{FF2B5EF4-FFF2-40B4-BE49-F238E27FC236}">
                  <a16:creationId xmlns:a16="http://schemas.microsoft.com/office/drawing/2014/main" id="{C5155FF3-251D-4901-9392-E2239F185F68}"/>
                </a:ext>
              </a:extLst>
            </p:cNvPr>
            <p:cNvSpPr/>
            <p:nvPr/>
          </p:nvSpPr>
          <p:spPr>
            <a:xfrm>
              <a:off x="9835333" y="384395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ED6B484-1322-4ABC-A514-7F86645DC88C}"/>
              </a:ext>
            </a:extLst>
          </p:cNvPr>
          <p:cNvSpPr/>
          <p:nvPr/>
        </p:nvSpPr>
        <p:spPr>
          <a:xfrm>
            <a:off x="1541781" y="825273"/>
            <a:ext cx="8631487" cy="3777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辐射防护数据集成与监控系统控制工位软件</a:t>
            </a: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0B4C2276-87FD-4664-AF3E-2E5131B3D6C7}"/>
              </a:ext>
            </a:extLst>
          </p:cNvPr>
          <p:cNvSpPr/>
          <p:nvPr/>
        </p:nvSpPr>
        <p:spPr>
          <a:xfrm>
            <a:off x="5512026" y="1204430"/>
            <a:ext cx="218364" cy="43330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B13AB4F-F5F6-4907-B80D-DDF031DAF03F}"/>
              </a:ext>
            </a:extLst>
          </p:cNvPr>
          <p:cNvSpPr/>
          <p:nvPr/>
        </p:nvSpPr>
        <p:spPr>
          <a:xfrm>
            <a:off x="5277046" y="4791034"/>
            <a:ext cx="3719897" cy="3777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</a:t>
            </a: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BB1093BA-0266-4241-91F1-5F3FCE493C40}"/>
              </a:ext>
            </a:extLst>
          </p:cNvPr>
          <p:cNvSpPr/>
          <p:nvPr/>
        </p:nvSpPr>
        <p:spPr>
          <a:xfrm>
            <a:off x="6798746" y="3837501"/>
            <a:ext cx="218364" cy="94016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90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崇竹</dc:creator>
  <cp:lastModifiedBy>谢 崇竹</cp:lastModifiedBy>
  <cp:revision>10</cp:revision>
  <dcterms:created xsi:type="dcterms:W3CDTF">2019-10-11T07:41:38Z</dcterms:created>
  <dcterms:modified xsi:type="dcterms:W3CDTF">2019-10-23T12:34:13Z</dcterms:modified>
</cp:coreProperties>
</file>