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3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母板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6925-9931-1146-AA22-0928B26F5E67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BE73-7F89-2649-A88F-3B5BE848317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模板页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 smtClean="0"/>
              <a:t>你必须知道的</a:t>
            </a:r>
            <a:r>
              <a:rPr kumimoji="1" lang="en-US" altLang="zh-CN" sz="5400" dirty="0" smtClean="0"/>
              <a:t>H5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8970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					</a:t>
            </a:r>
            <a:r>
              <a:rPr kumimoji="1" lang="zh-CN" altLang="en-US" dirty="0"/>
              <a:t>谢聃</a:t>
            </a:r>
            <a:r>
              <a:rPr kumimoji="1" lang="zh-CN" altLang="en-US" dirty="0" smtClean="0"/>
              <a:t>出品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95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563" y="43728"/>
            <a:ext cx="8229600" cy="741363"/>
          </a:xfrm>
        </p:spPr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作为一个</a:t>
            </a:r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工程师，无论年限长短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这些你必须知道的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3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563" y="43728"/>
            <a:ext cx="8229600" cy="7413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CSS3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语义化，浏览器兼容性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Hack</a:t>
            </a:r>
            <a:r>
              <a:rPr kumimoji="1" lang="zh-CN" altLang="en-US" dirty="0" smtClean="0"/>
              <a:t>，盒子模型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离线存储，本地缓存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新特性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动画，</a:t>
            </a:r>
            <a:r>
              <a:rPr kumimoji="1" lang="en-US" altLang="zh-CN" dirty="0" smtClean="0"/>
              <a:t>flex</a:t>
            </a:r>
            <a:r>
              <a:rPr kumimoji="1" lang="zh-CN" altLang="en-US" dirty="0" smtClean="0"/>
              <a:t>布局</a:t>
            </a:r>
            <a:r>
              <a:rPr kumimoji="1" lang="zh-CN" altLang="zh-CN" dirty="0" smtClean="0"/>
              <a:t>，</a:t>
            </a:r>
            <a:r>
              <a:rPr kumimoji="1" lang="en-US" altLang="zh-CN" dirty="0" smtClean="0"/>
              <a:t>rem</a:t>
            </a:r>
            <a:r>
              <a:rPr kumimoji="1" lang="zh-CN" altLang="en-US" dirty="0" smtClean="0"/>
              <a:t>布局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常见布局写法，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栏，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栏，双飞翼</a:t>
            </a:r>
            <a:endParaRPr kumimoji="1" lang="en-US" altLang="zh-CN" dirty="0" smtClean="0"/>
          </a:p>
          <a:p>
            <a:r>
              <a:rPr kumimoji="1" lang="zh-CN" altLang="en-US" dirty="0" smtClean="0"/>
              <a:t>水平，垂直居中超过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种的写法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214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563" y="43728"/>
            <a:ext cx="8229600" cy="7413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JAVASCRIPT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数据类型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函数，事件，事件代理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操作，</a:t>
            </a:r>
            <a:r>
              <a:rPr kumimoji="1" lang="en-US" altLang="zh-CN" dirty="0" smtClean="0"/>
              <a:t>BOM</a:t>
            </a:r>
            <a:r>
              <a:rPr kumimoji="1" lang="zh-CN" altLang="en-US" dirty="0" smtClean="0"/>
              <a:t>基本用法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作用域链，原型链，闭包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面向对象写法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正则表达式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请求，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数据，</a:t>
            </a:r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原理以及问题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内存泄露，模板引擎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214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563" y="43728"/>
            <a:ext cx="8229600" cy="74136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其他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前端工程化</a:t>
            </a:r>
            <a:r>
              <a:rPr kumimoji="1" lang="en-US" altLang="zh-CN" dirty="0"/>
              <a:t>(fis3,webpack,grunt,gulp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重绘与回流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前端性能优化（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，移动端）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浏览器的加载过程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严格模式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21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563" y="43728"/>
            <a:ext cx="8229600" cy="741363"/>
          </a:xfrm>
        </p:spPr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作为一个</a:t>
            </a:r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工程师，无论年限长短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这些你必须知道的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41902"/>
      </p:ext>
    </p:extLst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课件模板.thmx</Template>
  <TotalTime>69</TotalTime>
  <Words>158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课件模板</vt:lpstr>
      <vt:lpstr>你必须知道的H5</vt:lpstr>
      <vt:lpstr>PowerPoint 演示文稿</vt:lpstr>
      <vt:lpstr>HTML5，CSS3</vt:lpstr>
      <vt:lpstr>JAVASCRIPT</vt:lpstr>
      <vt:lpstr>其他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你必须知道的知识点</dc:title>
  <dc:creator>yu peng</dc:creator>
  <cp:lastModifiedBy>Administrator</cp:lastModifiedBy>
  <cp:revision>19</cp:revision>
  <dcterms:created xsi:type="dcterms:W3CDTF">2016-07-08T02:13:25Z</dcterms:created>
  <dcterms:modified xsi:type="dcterms:W3CDTF">2017-04-07T11:26:21Z</dcterms:modified>
</cp:coreProperties>
</file>