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4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/>
              <a:t>兼容性问题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27525"/>
            <a:ext cx="9144000" cy="777875"/>
          </a:xfrm>
        </p:spPr>
        <p:txBody>
          <a:bodyPr/>
          <a:lstStyle/>
          <a:p>
            <a:r>
              <a:rPr lang="en-US" altLang="zh-CN"/>
              <a:t>					----michael</a:t>
            </a:r>
            <a:r>
              <a:rPr lang="zh-CN" altLang="en-US"/>
              <a:t>出品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/>
              <a:t>CSS</a:t>
            </a:r>
            <a:r>
              <a:rPr lang="zh-CN" altLang="en-US" sz="4000"/>
              <a:t>兼容性问题</a:t>
            </a:r>
          </a:p>
          <a:p>
            <a:r>
              <a:rPr lang="en-US" altLang="zh-CN" sz="4000"/>
              <a:t>PC</a:t>
            </a:r>
            <a:r>
              <a:rPr lang="zh-CN" altLang="en-US" sz="4000"/>
              <a:t>页面布局兼容</a:t>
            </a:r>
          </a:p>
          <a:p>
            <a:r>
              <a:rPr lang="en-US" altLang="zh-CN" sz="4000"/>
              <a:t>JS</a:t>
            </a:r>
            <a:r>
              <a:rPr lang="zh-CN" altLang="en-US" sz="4000"/>
              <a:t>兼容问题</a:t>
            </a:r>
          </a:p>
          <a:p>
            <a:r>
              <a:rPr lang="zh-CN" altLang="en-US" sz="4000"/>
              <a:t>移动页面兼容问题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兼容问题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ü"/>
            </a:pPr>
            <a:r>
              <a:rPr lang="zh-CN" altLang="en-US"/>
              <a:t>    .header {_width:100px;}            /* IE6专用*/</a:t>
            </a:r>
          </a:p>
          <a:p>
            <a:pPr>
              <a:buFont typeface="Wingdings" charset="0"/>
              <a:buChar char="ü"/>
            </a:pPr>
            <a:r>
              <a:rPr lang="zh-CN" altLang="en-US"/>
              <a:t>    .header {*+width:100px;}        /* IE7专用*/</a:t>
            </a:r>
          </a:p>
          <a:p>
            <a:pPr>
              <a:buFont typeface="Wingdings" charset="0"/>
              <a:buChar char="ü"/>
            </a:pPr>
            <a:r>
              <a:rPr lang="zh-CN" altLang="en-US"/>
              <a:t>    .header {*width:100px;}            /* IE6、IE7共用*/</a:t>
            </a:r>
          </a:p>
          <a:p>
            <a:pPr>
              <a:buFont typeface="Wingdings" charset="0"/>
              <a:buChar char="ü"/>
            </a:pPr>
            <a:r>
              <a:rPr lang="zh-CN" altLang="en-US"/>
              <a:t>    .header {width:100px\0;}        /* IE8、IE9共用*/</a:t>
            </a:r>
          </a:p>
          <a:p>
            <a:pPr>
              <a:buFont typeface="Wingdings" charset="0"/>
              <a:buChar char="ü"/>
            </a:pPr>
            <a:r>
              <a:rPr lang="zh-CN" altLang="en-US"/>
              <a:t>    .header {width:100px\9;}        /* IE6、IE7、IE8、IE9共用*/</a:t>
            </a:r>
          </a:p>
          <a:p>
            <a:pPr>
              <a:buFont typeface="Wingdings" charset="0"/>
              <a:buChar char="ü"/>
            </a:pPr>
            <a:r>
              <a:rPr lang="zh-CN" altLang="en-US"/>
              <a:t>    .header {width:330px\9\0;}    /* IE9专用*/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兼容（续）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10000"/>
          </a:bodyPr>
          <a:lstStyle/>
          <a:p>
            <a:pPr marL="0" indent="0">
              <a:buNone/>
            </a:pPr>
            <a:r>
              <a:rPr lang="zh-CN" altLang="en-US"/>
              <a:t>.element{</a:t>
            </a:r>
          </a:p>
          <a:p>
            <a:pPr marL="0" indent="0">
              <a:buNone/>
            </a:pPr>
            <a:r>
              <a:rPr lang="zh-CN" altLang="en-US"/>
              <a:t>color:#000;             /*w3c标准*/</a:t>
            </a:r>
          </a:p>
          <a:p>
            <a:pPr marL="0" indent="0">
              <a:buNone/>
            </a:pPr>
            <a:r>
              <a:rPr lang="zh-CN" altLang="en-US"/>
              <a:t>[;color:#f00;];         /*Webkit(chrome和safari)*/</a:t>
            </a:r>
          </a:p>
          <a:p>
            <a:pPr marL="0" indent="0">
              <a:buNone/>
            </a:pPr>
            <a:r>
              <a:rPr lang="zh-CN" altLang="en-US"/>
              <a:t>color:#666\9;           /*IE8*/</a:t>
            </a:r>
          </a:p>
          <a:p>
            <a:pPr marL="0" indent="0">
              <a:buNone/>
            </a:pPr>
            <a:r>
              <a:rPr lang="zh-CN" altLang="en-US"/>
              <a:t>*color:#999;            /*IE7*/</a:t>
            </a:r>
          </a:p>
          <a:p>
            <a:pPr marL="0" indent="0">
              <a:buNone/>
            </a:pPr>
            <a:r>
              <a:rPr lang="zh-CN" altLang="en-US"/>
              <a:t>_color:#333;            /*IE6*/</a:t>
            </a:r>
          </a:p>
          <a:p>
            <a:pPr marL="0" indent="0">
              <a:buNone/>
            </a:pPr>
            <a:r>
              <a:rPr lang="zh-CN" altLang="en-US"/>
              <a:t>}</a:t>
            </a:r>
          </a:p>
          <a:p>
            <a:pPr marL="0" indent="0">
              <a:buNone/>
            </a:pPr>
            <a:r>
              <a:rPr lang="zh-CN" altLang="en-US"/>
              <a:t>:root .element{color:#0f0\9;}  /*IE9*/</a:t>
            </a:r>
          </a:p>
          <a:p>
            <a:pPr marL="0" indent="0">
              <a:buNone/>
            </a:pPr>
            <a:r>
              <a:rPr lang="zh-CN" altLang="en-US"/>
              <a:t>@media all and (-webkit-min-device-pixel-ratio:10000), not all and (</a:t>
            </a:r>
          </a:p>
          <a:p>
            <a:pPr marL="0" indent="0">
              <a:buNone/>
            </a:pPr>
            <a:r>
              <a:rPr lang="zh-CN" altLang="en-US"/>
              <a:t>-webkit-min-device-pixel-ratio:0) { .element{color:#336699;}}  /*opera*/</a:t>
            </a:r>
          </a:p>
          <a:p>
            <a:pPr marL="0" indent="0">
              <a:buNone/>
            </a:pPr>
            <a:r>
              <a:rPr lang="zh-CN" altLang="en-US"/>
              <a:t>@-moz-document url-prefix(){ .element{color:#f1f1f1;}} /*Firefox*/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PC</a:t>
            </a:r>
            <a:r>
              <a:rPr lang="zh-CN" altLang="en-US"/>
              <a:t>页面兼容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如何让</a:t>
            </a:r>
            <a:r>
              <a:rPr lang="en-US" altLang="zh-CN"/>
              <a:t>div</a:t>
            </a:r>
            <a:r>
              <a:rPr lang="zh-CN" altLang="en-US"/>
              <a:t>层显示在</a:t>
            </a:r>
            <a:r>
              <a:rPr lang="en-US" altLang="zh-CN"/>
              <a:t>flash </a:t>
            </a:r>
            <a:r>
              <a:rPr lang="zh-CN" altLang="en-US"/>
              <a:t>之上，给FLASH设置透明</a:t>
            </a:r>
          </a:p>
          <a:p>
            <a:pPr marL="0" indent="0">
              <a:buNone/>
            </a:pPr>
            <a:r>
              <a:rPr lang="zh-CN" altLang="en-US"/>
              <a:t>&lt;param name="wmode" value="transparent" </a:t>
            </a:r>
            <a:r>
              <a:rPr lang="en-US" altLang="zh-CN"/>
              <a:t>&gt;</a:t>
            </a:r>
          </a:p>
          <a:p>
            <a:pPr marL="0" indent="0">
              <a:buNone/>
            </a:pPr>
            <a:r>
              <a:rPr lang="en-US" altLang="zh-CN"/>
              <a:t>2.IE6的3像素 bug</a:t>
            </a:r>
            <a:r>
              <a:rPr lang="zh-CN" altLang="en-US"/>
              <a:t>：</a:t>
            </a:r>
            <a:r>
              <a:rPr lang="en-US" altLang="zh-CN"/>
              <a:t>DIV浮动IE文本产生3象素的bug</a:t>
            </a:r>
            <a:r>
              <a:rPr lang="zh-CN" altLang="en-US"/>
              <a:t>。左边对象浮动，右边采用外补丁的左边距来定位，右边对象内的文本会离左边有3px的间距</a:t>
            </a:r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双</a:t>
            </a:r>
            <a:r>
              <a:rPr lang="en-US" altLang="zh-CN"/>
              <a:t>margin</a:t>
            </a:r>
            <a:r>
              <a:rPr lang="zh-CN" altLang="en-US"/>
              <a:t>问题</a:t>
            </a:r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盒模型的计算宽度不一样</a:t>
            </a:r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en-US"/>
              <a:t>li在IE中底部3像素的BUG（增加浮动解决问题）在</a:t>
            </a:r>
            <a:r>
              <a:rPr lang="en-US" altLang="zh-CN"/>
              <a:t>ie6</a:t>
            </a:r>
            <a:r>
              <a:rPr lang="zh-CN" altLang="en-US"/>
              <a:t>，</a:t>
            </a:r>
            <a:r>
              <a:rPr lang="en-US" altLang="zh-CN"/>
              <a:t>ie7</a:t>
            </a:r>
            <a:r>
              <a:rPr lang="zh-CN" altLang="en-US"/>
              <a:t>下</a:t>
            </a:r>
          </a:p>
          <a:p>
            <a:pPr marL="0" indent="0">
              <a:buNone/>
            </a:pPr>
            <a:r>
              <a:rPr lang="en-US" altLang="zh-CN"/>
              <a:t>6.</a:t>
            </a:r>
            <a:r>
              <a:rPr lang="zh-CN" altLang="en-US"/>
              <a:t>图片下方的空隙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兼容问题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0"/>
              <a:buChar char="ü"/>
            </a:pPr>
            <a:r>
              <a:rPr lang="zh-CN" altLang="en-US"/>
              <a:t>事件绑</a:t>
            </a:r>
            <a:r>
              <a:rPr lang="zh-CN" altLang="en-US" smtClean="0"/>
              <a:t>定方式不一样</a:t>
            </a:r>
            <a:r>
              <a:rPr lang="zh-CN" altLang="en-US" smtClean="0"/>
              <a:t>：</a:t>
            </a:r>
            <a:r>
              <a:rPr lang="en-US" altLang="zh-CN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blog.csdn.net</a:t>
            </a:r>
            <a:r>
              <a:rPr lang="en-US" altLang="zh-CN" dirty="0"/>
              <a:t>/huanghui8030/article/details/8229935</a:t>
            </a:r>
            <a:endParaRPr lang="zh-CN" altLang="en-US" dirty="0"/>
          </a:p>
          <a:p>
            <a:pPr>
              <a:buFont typeface="Wingdings" charset="0"/>
              <a:buChar char="ü"/>
            </a:pPr>
            <a:r>
              <a:rPr lang="zh-CN" altLang="en-US" dirty="0"/>
              <a:t>获取事件对象不一样</a:t>
            </a:r>
          </a:p>
          <a:p>
            <a:pPr>
              <a:buFont typeface="Wingdings" charset="0"/>
              <a:buChar char="ü"/>
            </a:pPr>
            <a:r>
              <a:rPr lang="zh-CN" altLang="en-US" dirty="0"/>
              <a:t>在IE中body对象要在&lt;body&gt;标签完全读入才会存在，而在FireFox中一开始就存在</a:t>
            </a:r>
          </a:p>
          <a:p>
            <a:pPr>
              <a:buFont typeface="Wingdings" charset="0"/>
              <a:buChar char="ü"/>
            </a:pPr>
            <a:r>
              <a:rPr lang="zh-CN" altLang="en-US" dirty="0"/>
              <a:t>  在FireFox节点中没有removeNode方法，必须使用如下方法 node.parentNode.removeChild(node)</a:t>
            </a:r>
          </a:p>
          <a:p>
            <a:pPr>
              <a:buFont typeface="Wingdings" charset="0"/>
              <a:buChar char="ü"/>
            </a:pPr>
            <a:r>
              <a:rPr lang="zh-CN" altLang="en-US" dirty="0"/>
              <a:t>FireFox不支持元素的innerText属性，需用textContent</a:t>
            </a:r>
          </a:p>
          <a:p>
            <a:pPr>
              <a:buFont typeface="Wingdings" charset="0"/>
              <a:buChar char="ü"/>
            </a:pPr>
            <a:r>
              <a:rPr lang="zh-CN" altLang="en-US" dirty="0"/>
              <a:t>在FireFox中，自己定义的属性必须用getAttribute()方法获取，不能像在IE下直接获取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移动端页面兼容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页面屏幕大小兼容</a:t>
            </a:r>
          </a:p>
          <a:p>
            <a:r>
              <a:rPr lang="zh-CN" altLang="en-US"/>
              <a:t>流式布局新旧语法</a:t>
            </a:r>
          </a:p>
          <a:p>
            <a:r>
              <a:rPr lang="zh-CN" altLang="en-US"/>
              <a:t>添加前缀</a:t>
            </a:r>
          </a:p>
          <a:p>
            <a:r>
              <a:rPr lang="zh-CN" altLang="en-US"/>
              <a:t>在</a:t>
            </a:r>
            <a:r>
              <a:rPr lang="en-US" altLang="zh-CN"/>
              <a:t>UC</a:t>
            </a:r>
            <a:r>
              <a:rPr lang="zh-CN" altLang="en-US"/>
              <a:t>怎么解决的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165" y="2762250"/>
            <a:ext cx="10515600" cy="1325563"/>
          </a:xfrm>
        </p:spPr>
        <p:txBody>
          <a:bodyPr/>
          <a:lstStyle/>
          <a:p>
            <a:pPr algn="ctr"/>
            <a:r>
              <a:rPr lang="zh-CN" altLang="zh-CN"/>
              <a:t>祝大家前程似锦！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483</Words>
  <Application>Microsoft Macintosh PowerPoint</Application>
  <PresentationFormat>自定义</PresentationFormat>
  <Paragraphs>47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兼容性问题</vt:lpstr>
      <vt:lpstr>大纲</vt:lpstr>
      <vt:lpstr>CSS兼容问题</vt:lpstr>
      <vt:lpstr>CSS兼容（续）</vt:lpstr>
      <vt:lpstr>PC页面兼容</vt:lpstr>
      <vt:lpstr>JS兼容问题</vt:lpstr>
      <vt:lpstr>移动端页面兼容</vt:lpstr>
      <vt:lpstr>祝大家前程似锦！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yushuangying</dc:creator>
  <cp:lastModifiedBy>yu peng</cp:lastModifiedBy>
  <cp:revision>31</cp:revision>
  <dcterms:created xsi:type="dcterms:W3CDTF">2016-06-24T13:31:00Z</dcterms:created>
  <dcterms:modified xsi:type="dcterms:W3CDTF">2016-09-23T06:31:39Z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