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896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9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BEB13-5EDA-41CC-86A0-84A4D3B0A30B}" type="datetimeFigureOut">
              <a:rPr lang="zh-CN" altLang="en-US" smtClean="0"/>
              <a:t>16/8/18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CC420-C2BD-4FD9-8C91-06C8AB1E6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4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母板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93AB-ACCF-4C7D-B49C-59755D873A60}" type="datetimeFigureOut">
              <a:rPr lang="zh-CN" altLang="en-US" smtClean="0"/>
              <a:t>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模板页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5800" y="913284"/>
            <a:ext cx="7772400" cy="2262113"/>
          </a:xfrm>
        </p:spPr>
        <p:txBody>
          <a:bodyPr>
            <a:normAutofit fontScale="90000"/>
          </a:bodyPr>
          <a:lstStyle/>
          <a:p>
            <a:r>
              <a:rPr lang="zh-CN" altLang="en-US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页面性能</a:t>
            </a:r>
            <a:r>
              <a:rPr lang="en-US" altLang="zh-CN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重绘</a:t>
            </a:r>
            <a:r>
              <a:rPr lang="en-US" altLang="zh-CN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zh-CN" altLang="en-US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回流</a:t>
            </a:r>
            <a:r>
              <a:rPr lang="en-US" altLang="zh-CN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zh-CN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repaint</a:t>
            </a:r>
            <a:r>
              <a:rPr lang="zh-CN" altLang="en-US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reflow</a:t>
            </a:r>
            <a:r>
              <a:rPr lang="zh-CN" altLang="en-US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5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3419872" y="3458716"/>
            <a:ext cx="4248472" cy="694928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Michael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出品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9091"/>
            <a:ext cx="8229600" cy="68442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zh-CN" altLang="en-US" dirty="0" smtClean="0"/>
              <a:t>重绘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kumimoji="1" lang="zh-CN" altLang="en-US" sz="3600" dirty="0" smtClean="0"/>
              <a:t>操作影响了页面的可见性，但是没有影响布局，浏览器发</a:t>
            </a:r>
            <a:r>
              <a:rPr kumimoji="1" lang="zh-CN" altLang="en-US" sz="3600" dirty="0" smtClean="0"/>
              <a:t>生重绘</a:t>
            </a:r>
            <a:endParaRPr kumimoji="1" lang="en-US" altLang="zh-CN" sz="3600" dirty="0" smtClean="0"/>
          </a:p>
          <a:p>
            <a:pPr>
              <a:buFont typeface="Wingdings" charset="2"/>
              <a:buChar char="ü"/>
            </a:pPr>
            <a:r>
              <a:rPr kumimoji="1" lang="zh-CN" altLang="en-US" sz="3600" dirty="0" smtClean="0"/>
              <a:t>设置字体颜色</a:t>
            </a:r>
            <a:endParaRPr kumimoji="1" lang="en-US" altLang="zh-CN" sz="3600" dirty="0" smtClean="0"/>
          </a:p>
          <a:p>
            <a:pPr>
              <a:buFont typeface="Wingdings" charset="2"/>
              <a:buChar char="ü"/>
            </a:pPr>
            <a:r>
              <a:rPr kumimoji="1" lang="zh-CN" altLang="en-US" sz="3600" dirty="0" smtClean="0"/>
              <a:t>设置背景色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2281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9091"/>
            <a:ext cx="8229600" cy="68442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zh-CN" altLang="en-US" dirty="0" smtClean="0"/>
              <a:t>回流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kumimoji="1" lang="zh-CN" altLang="en-US" sz="3600" dirty="0" smtClean="0"/>
              <a:t>浏览器重新计算所有元素的尺寸和</a:t>
            </a:r>
            <a:r>
              <a:rPr kumimoji="1" lang="zh-CN" altLang="en-US" sz="3600" dirty="0" smtClean="0"/>
              <a:t>位置</a:t>
            </a:r>
            <a:endParaRPr kumimoji="1" lang="en-US" altLang="zh-CN" sz="3600" dirty="0" smtClean="0"/>
          </a:p>
          <a:p>
            <a:pPr>
              <a:buFont typeface="Wingdings" charset="2"/>
              <a:buChar char="ü"/>
            </a:pPr>
            <a:r>
              <a:rPr kumimoji="1" lang="zh-CN" altLang="en-US" sz="3600" dirty="0" smtClean="0"/>
              <a:t>改变高度和宽度</a:t>
            </a:r>
            <a:endParaRPr kumimoji="1" lang="en-US" altLang="zh-CN" sz="3600" dirty="0" smtClean="0"/>
          </a:p>
          <a:p>
            <a:pPr>
              <a:buFont typeface="Wingdings" charset="2"/>
              <a:buChar char="ü"/>
            </a:pPr>
            <a:r>
              <a:rPr kumimoji="1" lang="en-US" altLang="zh-CN" sz="3600" dirty="0" smtClean="0"/>
              <a:t>Display</a:t>
            </a:r>
            <a:r>
              <a:rPr kumimoji="1" lang="zh-CN" altLang="en-US" sz="3600" dirty="0" smtClean="0"/>
              <a:t>：</a:t>
            </a:r>
            <a:r>
              <a:rPr kumimoji="1" lang="en-US" altLang="zh-CN" sz="3600" dirty="0" smtClean="0"/>
              <a:t>none</a:t>
            </a:r>
          </a:p>
          <a:p>
            <a:pPr>
              <a:buFont typeface="Wingdings" charset="2"/>
              <a:buChar char="ü"/>
            </a:pPr>
            <a:r>
              <a:rPr kumimoji="1" lang="zh-CN" altLang="en-US" sz="3600" dirty="0" smtClean="0"/>
              <a:t>删除节点，增加节点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5941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09428"/>
            <a:ext cx="8229600" cy="952500"/>
          </a:xfrm>
        </p:spPr>
        <p:txBody>
          <a:bodyPr/>
          <a:lstStyle/>
          <a:p>
            <a:r>
              <a:rPr kumimoji="1" lang="zh-CN" altLang="en-US" dirty="0" smtClean="0"/>
              <a:t>谢谢大家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51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33</Words>
  <Application>Microsoft Macintosh PowerPoint</Application>
  <PresentationFormat>全屏显示(16:10)</PresentationFormat>
  <Paragraphs>12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页面性能 重绘&amp;&amp;回流 （repaint reflow）</vt:lpstr>
      <vt:lpstr>重绘</vt:lpstr>
      <vt:lpstr>回流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yu peng</cp:lastModifiedBy>
  <cp:revision>15</cp:revision>
  <dcterms:created xsi:type="dcterms:W3CDTF">2016-02-23T08:51:13Z</dcterms:created>
  <dcterms:modified xsi:type="dcterms:W3CDTF">2016-08-18T08:13:43Z</dcterms:modified>
</cp:coreProperties>
</file>