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12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16/7/9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/>
              <a:t>设计模式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61640" y="4748848"/>
            <a:ext cx="9144000" cy="1655762"/>
          </a:xfrm>
        </p:spPr>
        <p:txBody>
          <a:bodyPr/>
          <a:lstStyle/>
          <a:p>
            <a:r>
              <a:rPr lang="en-US" altLang="zh-CN"/>
              <a:t>michael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promise/A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案例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2170" y="2693035"/>
            <a:ext cx="10515600" cy="1325563"/>
          </a:xfrm>
        </p:spPr>
        <p:txBody>
          <a:bodyPr/>
          <a:lstStyle/>
          <a:p>
            <a:pPr algn="ctr"/>
            <a:r>
              <a:rPr lang="zh-CN" altLang="zh-CN"/>
              <a:t>谢谢大家！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单例</a:t>
            </a:r>
          </a:p>
          <a:p>
            <a:r>
              <a:rPr lang="zh-CN" altLang="en-US"/>
              <a:t>命令</a:t>
            </a:r>
          </a:p>
          <a:p>
            <a:r>
              <a:rPr lang="zh-CN" altLang="en-US"/>
              <a:t>原型</a:t>
            </a:r>
          </a:p>
          <a:p>
            <a:r>
              <a:rPr lang="zh-CN" altLang="en-US"/>
              <a:t>构造函数</a:t>
            </a:r>
          </a:p>
          <a:p>
            <a:r>
              <a:rPr lang="zh-CN" altLang="en-US"/>
              <a:t>工厂</a:t>
            </a:r>
          </a:p>
          <a:p>
            <a:r>
              <a:rPr lang="zh-CN" altLang="en-US"/>
              <a:t>观察者</a:t>
            </a:r>
          </a:p>
          <a:p>
            <a:r>
              <a:rPr lang="en-US" altLang="zh-CN"/>
              <a:t>Promise/A	</a:t>
            </a:r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保证只有一个实例</a:t>
            </a:r>
          </a:p>
          <a:p>
            <a:r>
              <a:rPr lang="zh-CN" altLang="en-US"/>
              <a:t>实现方式就是判断有没有，如果没有就创建，如果有，就直接返回</a:t>
            </a:r>
          </a:p>
          <a:p>
            <a:r>
              <a:rPr lang="zh-CN" altLang="en-US"/>
              <a:t>案例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将函数的调用、请求和操作封装成一个单一的对象，然后对这个对象进行一系列的处理</a:t>
            </a:r>
          </a:p>
          <a:p>
            <a:r>
              <a:rPr lang="zh-CN" altLang="en-US"/>
              <a:t>对外提供的接口统一</a:t>
            </a:r>
          </a:p>
          <a:p>
            <a:r>
              <a:rPr lang="zh-CN" altLang="en-US"/>
              <a:t>案例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利用JavaScript特有的原型继承特性去创建对象的方式</a:t>
            </a:r>
          </a:p>
          <a:p>
            <a:r>
              <a:rPr lang="zh-CN" altLang="en-US"/>
              <a:t>也就是创建的一个对象作为另外一个对象的prototype属性值</a:t>
            </a:r>
          </a:p>
          <a:p>
            <a:r>
              <a:rPr lang="zh-CN" altLang="en-US"/>
              <a:t>案例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JavaScript没有类的概念，但是有特殊的构造函数</a:t>
            </a:r>
          </a:p>
          <a:p>
            <a:r>
              <a:rPr lang="zh-CN" altLang="en-US"/>
              <a:t>通过new关键字来调用定义的否早函数，你可以告诉JavaScript你要创建一个新对象并且新对象的成员声明都是构造函数里定义的</a:t>
            </a:r>
          </a:p>
          <a:p>
            <a:r>
              <a:rPr lang="zh-CN" altLang="en-US"/>
              <a:t>在构造函数内部，this关键字引用的是新创建的对象</a:t>
            </a:r>
          </a:p>
          <a:p>
            <a:r>
              <a:rPr lang="zh-CN" altLang="en-US">
                <a:sym typeface="+mn-ea"/>
              </a:rPr>
              <a:t>在JavaScript里，构造函数通常是认为用来实现实例的</a:t>
            </a:r>
          </a:p>
          <a:p>
            <a:r>
              <a:rPr lang="zh-CN" altLang="en-US"/>
              <a:t>案例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定义一个用于创建对象的接口，这个接口由子类决定实例化哪一个类</a:t>
            </a:r>
          </a:p>
          <a:p>
            <a:r>
              <a:rPr lang="zh-CN" altLang="en-US"/>
              <a:t>使一个类的实例化延迟到了子类</a:t>
            </a:r>
          </a:p>
          <a:p>
            <a:r>
              <a:rPr lang="zh-CN" altLang="en-US"/>
              <a:t>案例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观察者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发布订阅模式（Publish/Subscribe）</a:t>
            </a:r>
          </a:p>
          <a:p>
            <a:r>
              <a:rPr lang="zh-CN" altLang="en-US"/>
              <a:t>定义了一种一对多的关系</a:t>
            </a:r>
          </a:p>
          <a:p>
            <a:r>
              <a:rPr lang="zh-CN" altLang="en-US"/>
              <a:t>让多个观察者对象同时监听某一个主题对象，这个主题对象的状态发生变化时就会通知所有的观察者对象，使得它们能够自动更新自己</a:t>
            </a:r>
          </a:p>
          <a:p>
            <a:r>
              <a:rPr lang="zh-CN" altLang="en-US"/>
              <a:t>有三种方式：订阅、退订、发布</a:t>
            </a:r>
          </a:p>
          <a:p>
            <a:r>
              <a:rPr lang="zh-CN" altLang="zh-CN"/>
              <a:t>案例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1605"/>
            <a:ext cx="10515600" cy="1325563"/>
          </a:xfrm>
        </p:spPr>
        <p:txBody>
          <a:bodyPr/>
          <a:lstStyle/>
          <a:p>
            <a:r>
              <a:rPr lang="en-US" altLang="zh-CN">
                <a:sym typeface="+mn-ea"/>
              </a:rPr>
              <a:t>Promise/A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9215"/>
            <a:ext cx="10515600" cy="5340350"/>
          </a:xfrm>
        </p:spPr>
        <p:txBody>
          <a:bodyPr>
            <a:normAutofit/>
          </a:bodyPr>
          <a:lstStyle/>
          <a:p>
            <a:r>
              <a:rPr lang="zh-CN" altLang="en-US"/>
              <a:t>在Promises/A规范中，每个任务都有三种状态：默认(pending)、完成(fulfilled)、失败(rejected)</a:t>
            </a:r>
          </a:p>
          <a:p>
            <a:r>
              <a:rPr lang="zh-CN" altLang="en-US"/>
              <a:t>默认状态</a:t>
            </a:r>
            <a:r>
              <a:rPr lang="en-US" altLang="zh-CN"/>
              <a:t>----&gt;</a:t>
            </a:r>
            <a:r>
              <a:rPr lang="zh-CN" altLang="en-US"/>
              <a:t>完成状态，这个过程叫resolve，对应的方法是deferred.resolve(promiseOrValue)；</a:t>
            </a:r>
          </a:p>
          <a:p>
            <a:r>
              <a:rPr lang="zh-CN" altLang="en-US"/>
              <a:t>默认状态</a:t>
            </a:r>
            <a:r>
              <a:rPr lang="en-US" altLang="zh-CN"/>
              <a:t>----&gt;</a:t>
            </a:r>
            <a:r>
              <a:rPr lang="zh-CN" altLang="en-US"/>
              <a:t>失败状态，这个过程叫reject，对应的方法是deferred.reject(reason)；</a:t>
            </a:r>
          </a:p>
          <a:p>
            <a:r>
              <a:rPr lang="zh-CN" altLang="en-US"/>
              <a:t>默认状态时，还可以通过deferred.notify(update)来宣告任务执行信息，如执行进度；</a:t>
            </a:r>
          </a:p>
          <a:p>
            <a:r>
              <a:rPr lang="zh-CN" altLang="en-US"/>
              <a:t>状态的转移是一次性的，一旦任务由初始的pending转为其他状态，就会进入到下一个任务的执行过程中。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260</Words>
  <Application>Microsoft Macintosh PowerPoint</Application>
  <PresentationFormat>自定义</PresentationFormat>
  <Paragraphs>47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设计模式</vt:lpstr>
      <vt:lpstr>大纲</vt:lpstr>
      <vt:lpstr>单例</vt:lpstr>
      <vt:lpstr>命令</vt:lpstr>
      <vt:lpstr>原型</vt:lpstr>
      <vt:lpstr>构造函数</vt:lpstr>
      <vt:lpstr>工厂</vt:lpstr>
      <vt:lpstr>观察者</vt:lpstr>
      <vt:lpstr>Promise/A</vt:lpstr>
      <vt:lpstr>promise/A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yushuangying</dc:creator>
  <cp:lastModifiedBy>yu peng</cp:lastModifiedBy>
  <cp:revision>32</cp:revision>
  <dcterms:created xsi:type="dcterms:W3CDTF">2016-06-21T21:44:00Z</dcterms:created>
  <dcterms:modified xsi:type="dcterms:W3CDTF">2016-07-09T02:03:34Z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