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11" r:id="rId2"/>
    <p:sldId id="313" r:id="rId3"/>
    <p:sldId id="314" r:id="rId4"/>
    <p:sldId id="315" r:id="rId5"/>
    <p:sldId id="31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112" d="100"/>
          <a:sy n="112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502F8-97C0-4360-83FE-E5B5ECE8E093}" type="datetimeFigureOut">
              <a:rPr lang="zh-CN" altLang="en-US" smtClean="0"/>
              <a:pPr/>
              <a:t>16/10/18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AC80B-1FF5-4B6D-85C1-2FE4AD2D08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6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母板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93AB-ACCF-4C7D-B49C-59755D873A60}" type="datetimeFigureOut">
              <a:rPr lang="zh-CN" altLang="en-US" smtClean="0"/>
              <a:t>16/10/18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模板页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5800" y="2046447"/>
            <a:ext cx="7772400" cy="1764030"/>
          </a:xfrm>
        </p:spPr>
        <p:txBody>
          <a:bodyPr>
            <a:normAutofit/>
          </a:bodyPr>
          <a:lstStyle/>
          <a:p>
            <a:r>
              <a:rPr lang="en-US" altLang="zh-CN" sz="66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6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严格模式</a:t>
            </a:r>
            <a:endParaRPr lang="zh-CN" altLang="en-US" sz="6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3779912" y="4293096"/>
            <a:ext cx="4248472" cy="833914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Michael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出品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48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9"/>
          </a:xfrm>
        </p:spPr>
        <p:txBody>
          <a:bodyPr/>
          <a:lstStyle/>
          <a:p>
            <a:pPr algn="l"/>
            <a:r>
              <a:rPr kumimoji="1" lang="en-US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如何添加</a:t>
            </a:r>
            <a:endParaRPr kumimoji="1" lang="en-US" altLang="zh-CN" dirty="0" smtClean="0"/>
          </a:p>
          <a:p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0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9"/>
          </a:xfrm>
        </p:spPr>
        <p:txBody>
          <a:bodyPr/>
          <a:lstStyle/>
          <a:p>
            <a:pPr algn="l"/>
            <a:r>
              <a:rPr kumimoji="1" lang="zh-CN" altLang="en-US" dirty="0" smtClean="0"/>
              <a:t>如何添加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348881"/>
            <a:ext cx="822960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6000" dirty="0" smtClean="0"/>
              <a:t>“use strict”;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159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78099"/>
          </a:xfrm>
        </p:spPr>
        <p:txBody>
          <a:bodyPr/>
          <a:lstStyle/>
          <a:p>
            <a:pPr algn="l"/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字符串的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不可写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eval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不能作为函</a:t>
            </a:r>
            <a:r>
              <a:rPr kumimoji="1" lang="zh-CN" altLang="en-US" dirty="0"/>
              <a:t>数名</a:t>
            </a:r>
            <a:r>
              <a:rPr kumimoji="1" lang="zh-CN" altLang="en-US" dirty="0" smtClean="0"/>
              <a:t>字</a:t>
            </a:r>
            <a:endParaRPr kumimoji="1" lang="en-US" altLang="zh-CN" dirty="0" smtClean="0"/>
          </a:p>
          <a:p>
            <a:r>
              <a:rPr kumimoji="1" lang="zh-CN" altLang="en-US" dirty="0"/>
              <a:t>函数不能</a:t>
            </a:r>
            <a:r>
              <a:rPr kumimoji="1" lang="zh-CN" altLang="en-US" dirty="0" smtClean="0"/>
              <a:t>有重复参数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全局变量必须显式申明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禁止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指向全局变量</a:t>
            </a:r>
            <a:endParaRPr kumimoji="1" lang="en-US" altLang="zh-CN" dirty="0"/>
          </a:p>
          <a:p>
            <a:r>
              <a:rPr kumimoji="1" lang="zh-CN" altLang="en-US" dirty="0" smtClean="0"/>
              <a:t>禁止删除变量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eval</a:t>
            </a:r>
            <a:r>
              <a:rPr kumimoji="1" lang="zh-CN" altLang="en-US" dirty="0" smtClean="0"/>
              <a:t>作用域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67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课件模板.thmx</Template>
  <TotalTime>903</TotalTime>
  <Words>46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课件模板</vt:lpstr>
      <vt:lpstr>Javascript严格模式</vt:lpstr>
      <vt:lpstr>大纲</vt:lpstr>
      <vt:lpstr>如何添加</vt:lpstr>
      <vt:lpstr>案例</vt:lpstr>
      <vt:lpstr>谢谢大家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zhouyao</dc:creator>
  <cp:lastModifiedBy>yupeng yupeng</cp:lastModifiedBy>
  <cp:revision>140</cp:revision>
  <dcterms:created xsi:type="dcterms:W3CDTF">2011-03-02T11:34:36Z</dcterms:created>
  <dcterms:modified xsi:type="dcterms:W3CDTF">2016-10-18T01:27:33Z</dcterms:modified>
</cp:coreProperties>
</file>