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3" d="100"/>
          <a:sy n="93" d="100"/>
        </p:scale>
        <p:origin x="6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435-5275-6D9D-4254-3E142FFA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1AEC3-7E47-E87A-9DEE-790DA0FAC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61C9-0423-1FCE-F866-63DF2E51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7E61-BAF5-9BAF-B789-51951A6F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C9E4-A8CE-4C8F-342B-8C3C169F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0C1A-686D-7F4F-6283-0B29FCAD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D1CC5-5C24-BDA7-BA13-499E6432C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1722-4CFF-37A4-880E-35D5C07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CF21-85FC-FFA3-9630-0B61D9DE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B086-E0CC-2836-4440-8A81E12B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ACA37-23B5-C7F8-46D0-7EFB520D9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729FE-6D05-6038-75D8-53263B5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16FDD-DC0C-486D-8644-A46CCFC9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2736-D90A-1093-46D4-54B81E2B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30E1-E8C5-85BF-F2CD-C42C9E7D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0067-02D4-9875-DC6B-3CE15512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C788-4EC9-9F6C-754E-6F560958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0ECC-FC9B-D48A-0B66-218B6EA5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244F-5AE8-2B2B-B703-85C0CB99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CD32-644F-E126-B917-6234266F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5BD-8D6E-C704-B3FC-3DE298A4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2E0C-ABA4-7A52-9E7E-0E29CA88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9DD8-EA1F-C50D-8D7E-9280B50A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9751-2D6C-26CF-3E09-80C5021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1807-F075-9985-D5C8-9CE3B8B7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1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0A72-6EFE-776B-E948-40F60EE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B68A-F6D5-B8AD-4373-94FC2C2DC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03E3-809C-30A1-6DDF-88CD4B49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773F9-13B6-5C6D-4122-DCCDE0BF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7ED0-B0BA-FB10-DE71-9E2C9CDC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8D4D-8D3B-6B4C-C76C-442750A3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98A7-1278-3485-4909-DBBEFDE0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557AC-4B86-08EA-AA1F-8FA351A9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5717-1A76-1A6E-A3D5-9F9754B6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7D812-7EC2-60C4-B039-3F38103C0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10EFD-BE61-57E7-7446-82A28768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3E088-23FE-487B-6723-15DCB1C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C87BB-A603-21EE-5783-6E172AB5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7064E-0F0D-4E73-B12D-36464374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028A-F5B5-788E-039B-678697DF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33EA3-3D17-810F-EEB5-6D3C7219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87EB-2E79-1FB6-2537-0EEC42AC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4D89C-CF2F-1D12-569F-822E4A14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54626-E0A3-3F94-F8FE-F889E1EA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F1B0D-4FB9-9FBE-4010-1C0D8AB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659B-1F05-7702-ED02-8EB4E79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52EE-6996-FBEC-C446-6375DCA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EB16-E4F6-DD45-BCFE-99E99D69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49A4E-33D8-C75F-A6CB-94F711E2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55CE8-B109-AD3C-3C6F-D694DECF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10440-FE86-7A4E-061E-D4E1436F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E50D-35ED-2AA7-A218-F1665A71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D9A4-1DBB-16E9-8826-82A22D1C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088DB-4534-340C-D990-2A3A2805A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154-6A3D-189A-4DB4-BDA922D8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44C7-BC2C-0127-7D80-CA4F796C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6545-04F4-E796-7120-3FAD64DB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3462-69B0-F545-3166-5A610A45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81E44-EE90-FE60-62CB-C17719A8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17DF-3B2E-0AD1-749E-7677BE86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E6FB-BD7E-325C-330D-D71CD5D7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5C4C1-AEF1-964F-AF7D-99FAA9D76587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D9CF-BD9B-A279-87A1-16060C19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F0A0-61E9-0FD0-34A3-7777B515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87B88-5E8F-414B-A5A3-06D0024E2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DAD0BE-3903-AD40-E8F4-30C63F8ACF50}"/>
              </a:ext>
            </a:extLst>
          </p:cNvPr>
          <p:cNvGrpSpPr/>
          <p:nvPr/>
        </p:nvGrpSpPr>
        <p:grpSpPr>
          <a:xfrm>
            <a:off x="244617" y="731582"/>
            <a:ext cx="11702766" cy="4801206"/>
            <a:chOff x="244617" y="731582"/>
            <a:chExt cx="11702766" cy="48012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D54906-FF65-1A36-C166-87FE0B2BCDE9}"/>
                </a:ext>
              </a:extLst>
            </p:cNvPr>
            <p:cNvGrpSpPr/>
            <p:nvPr/>
          </p:nvGrpSpPr>
          <p:grpSpPr>
            <a:xfrm>
              <a:off x="244617" y="731582"/>
              <a:ext cx="11702766" cy="1570969"/>
              <a:chOff x="115168" y="593036"/>
              <a:chExt cx="11702766" cy="1570969"/>
            </a:xfrm>
          </p:grpSpPr>
          <p:pic>
            <p:nvPicPr>
              <p:cNvPr id="1040" name="Picture 16" descr="University of Toronto - data.org">
                <a:extLst>
                  <a:ext uri="{FF2B5EF4-FFF2-40B4-BE49-F238E27FC236}">
                    <a16:creationId xmlns:a16="http://schemas.microsoft.com/office/drawing/2014/main" id="{D8895BC5-37E9-BCF2-63E1-356077CE5F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272" y="882425"/>
                <a:ext cx="2791462" cy="992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Background - University Identity - About HKU - HKU">
                <a:extLst>
                  <a:ext uri="{FF2B5EF4-FFF2-40B4-BE49-F238E27FC236}">
                    <a16:creationId xmlns:a16="http://schemas.microsoft.com/office/drawing/2014/main" id="{7C883ED4-CA44-FC1A-4118-030C1BF82E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168" y="593036"/>
                <a:ext cx="1386923" cy="1570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8" name="Picture 24" descr="Logos &amp; Brand Guidelines | NVIDIA">
                <a:extLst>
                  <a:ext uri="{FF2B5EF4-FFF2-40B4-BE49-F238E27FC236}">
                    <a16:creationId xmlns:a16="http://schemas.microsoft.com/office/drawing/2014/main" id="{0CEEBF97-DBFB-13DB-8839-949B713E8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276" t="5125" r="19579" b="8557"/>
              <a:stretch/>
            </p:blipFill>
            <p:spPr bwMode="auto">
              <a:xfrm>
                <a:off x="10068970" y="675718"/>
                <a:ext cx="1748964" cy="140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32" descr="Stanford Logos - Identity Guide">
                <a:extLst>
                  <a:ext uri="{FF2B5EF4-FFF2-40B4-BE49-F238E27FC236}">
                    <a16:creationId xmlns:a16="http://schemas.microsoft.com/office/drawing/2014/main" id="{8E8237BD-1F21-B496-FD95-0472933D1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44" t="8809" r="6109" b="8376"/>
              <a:stretch/>
            </p:blipFill>
            <p:spPr bwMode="auto">
              <a:xfrm>
                <a:off x="8349721" y="675718"/>
                <a:ext cx="1457070" cy="140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0" name="Picture 46" descr="The Caltech Logo History, Colors, Font, And Meaning">
                <a:extLst>
                  <a:ext uri="{FF2B5EF4-FFF2-40B4-BE49-F238E27FC236}">
                    <a16:creationId xmlns:a16="http://schemas.microsoft.com/office/drawing/2014/main" id="{6D3514C8-3B5B-2640-867A-7FCFE3929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107" b="18201"/>
              <a:stretch/>
            </p:blipFill>
            <p:spPr bwMode="auto">
              <a:xfrm>
                <a:off x="4817915" y="882425"/>
                <a:ext cx="3269625" cy="992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1A8976-6D52-EC2D-4D12-8D3365BE06B9}"/>
                </a:ext>
              </a:extLst>
            </p:cNvPr>
            <p:cNvGrpSpPr/>
            <p:nvPr/>
          </p:nvGrpSpPr>
          <p:grpSpPr>
            <a:xfrm>
              <a:off x="244617" y="3852920"/>
              <a:ext cx="11702766" cy="1679868"/>
              <a:chOff x="115168" y="3755939"/>
              <a:chExt cx="11702766" cy="1679868"/>
            </a:xfrm>
          </p:grpSpPr>
          <p:pic>
            <p:nvPicPr>
              <p:cNvPr id="1026" name="Picture 2" descr="MIT Logo and symbol, meaning, history, PNG, brand">
                <a:extLst>
                  <a:ext uri="{FF2B5EF4-FFF2-40B4-BE49-F238E27FC236}">
                    <a16:creationId xmlns:a16="http://schemas.microsoft.com/office/drawing/2014/main" id="{BCE12816-9A0D-BE47-38EE-21A336798F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946" b="19651"/>
              <a:stretch/>
            </p:blipFill>
            <p:spPr bwMode="auto">
              <a:xfrm>
                <a:off x="2571496" y="4017095"/>
                <a:ext cx="3312477" cy="11575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4" name="Picture 40" descr="阿德莱德大学校徽logo矢量图LOGO设计欣赏- LOGO800">
                <a:extLst>
                  <a:ext uri="{FF2B5EF4-FFF2-40B4-BE49-F238E27FC236}">
                    <a16:creationId xmlns:a16="http://schemas.microsoft.com/office/drawing/2014/main" id="{62611F5F-C844-759B-4D39-FD86AED34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54" t="12960" r="12504" b="14088"/>
              <a:stretch/>
            </p:blipFill>
            <p:spPr bwMode="auto">
              <a:xfrm>
                <a:off x="8103015" y="3893071"/>
                <a:ext cx="1902596" cy="140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6" name="Picture 42" descr="NUS Identity - Logo Colour and Background">
                <a:extLst>
                  <a:ext uri="{FF2B5EF4-FFF2-40B4-BE49-F238E27FC236}">
                    <a16:creationId xmlns:a16="http://schemas.microsoft.com/office/drawing/2014/main" id="{A62D1580-43A4-E086-40C4-FD413FD846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27" b="8936"/>
              <a:stretch/>
            </p:blipFill>
            <p:spPr bwMode="auto">
              <a:xfrm>
                <a:off x="6290692" y="3826773"/>
                <a:ext cx="1405604" cy="1538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8" name="Picture 44" descr="Meta AI: A guide to Facebook's Artificial Intelligence lab">
                <a:extLst>
                  <a:ext uri="{FF2B5EF4-FFF2-40B4-BE49-F238E27FC236}">
                    <a16:creationId xmlns:a16="http://schemas.microsoft.com/office/drawing/2014/main" id="{128EA4D6-3FAD-4ED7-E43C-4B7C8B01D2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640" b="25705"/>
              <a:stretch/>
            </p:blipFill>
            <p:spPr bwMode="auto">
              <a:xfrm>
                <a:off x="115168" y="4322385"/>
                <a:ext cx="2049609" cy="546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50" descr="University Of Oxford Logo transparent PNG - StickPNG">
                <a:extLst>
                  <a:ext uri="{FF2B5EF4-FFF2-40B4-BE49-F238E27FC236}">
                    <a16:creationId xmlns:a16="http://schemas.microsoft.com/office/drawing/2014/main" id="{1AA636A3-2004-C730-E15C-38F8BD163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330" y="3755939"/>
                <a:ext cx="1405604" cy="1679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7793B3-2811-A9EF-EBDB-D92A63160952}"/>
                </a:ext>
              </a:extLst>
            </p:cNvPr>
            <p:cNvGrpSpPr/>
            <p:nvPr/>
          </p:nvGrpSpPr>
          <p:grpSpPr>
            <a:xfrm>
              <a:off x="244617" y="2313034"/>
              <a:ext cx="11702766" cy="1610720"/>
              <a:chOff x="115168" y="2128401"/>
              <a:chExt cx="11702766" cy="161072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E8141CE-2F53-C409-E24F-0009F5F05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50116" y="2128401"/>
                <a:ext cx="1815004" cy="1570969"/>
              </a:xfrm>
              <a:prstGeom prst="rect">
                <a:avLst/>
              </a:prstGeom>
            </p:spPr>
          </p:pic>
          <p:pic>
            <p:nvPicPr>
              <p:cNvPr id="1060" name="Picture 36">
                <a:extLst>
                  <a:ext uri="{FF2B5EF4-FFF2-40B4-BE49-F238E27FC236}">
                    <a16:creationId xmlns:a16="http://schemas.microsoft.com/office/drawing/2014/main" id="{3D6397AC-99B4-F512-9D9E-B904B21BE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2642" y="2333517"/>
                <a:ext cx="1405604" cy="140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 descr="Technical University of Munich (TUM) | DWIH Tokyo">
                <a:extLst>
                  <a:ext uri="{FF2B5EF4-FFF2-40B4-BE49-F238E27FC236}">
                    <a16:creationId xmlns:a16="http://schemas.microsoft.com/office/drawing/2014/main" id="{9FA00CB5-F51D-D31F-FE64-1E25E9E71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1983" y="2128401"/>
                <a:ext cx="2795951" cy="15709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4">
                <a:extLst>
                  <a:ext uri="{FF2B5EF4-FFF2-40B4-BE49-F238E27FC236}">
                    <a16:creationId xmlns:a16="http://schemas.microsoft.com/office/drawing/2014/main" id="{7E015E98-7B6C-24DF-EDB5-D3A8CDD5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168" y="2333517"/>
                <a:ext cx="1405604" cy="1405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54" descr="Team:Hong Kong-CUHK/home.html - 2014.igem.org">
                <a:extLst>
                  <a:ext uri="{FF2B5EF4-FFF2-40B4-BE49-F238E27FC236}">
                    <a16:creationId xmlns:a16="http://schemas.microsoft.com/office/drawing/2014/main" id="{9437506D-02FD-4AB5-D320-2A766816AF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76990" y="2169742"/>
                <a:ext cx="2633122" cy="1488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959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59100A-C717-218A-2056-D046FEF8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118764" cy="32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906A9-5C6E-C1D4-B5B3-C47E2E3C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37" y="113145"/>
            <a:ext cx="6358081" cy="2552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F3C46-034A-00F6-DDEE-21280C0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137" y="2634672"/>
            <a:ext cx="6358081" cy="35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8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Enze Xie</dc:creator>
  <cp:lastModifiedBy>Enze Xie</cp:lastModifiedBy>
  <cp:revision>12</cp:revision>
  <dcterms:created xsi:type="dcterms:W3CDTF">2025-03-01T23:54:31Z</dcterms:created>
  <dcterms:modified xsi:type="dcterms:W3CDTF">2025-03-02T02:54:32Z</dcterms:modified>
</cp:coreProperties>
</file>