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59" r:id="rId4"/>
    <p:sldId id="261" r:id="rId5"/>
    <p:sldId id="263" r:id="rId6"/>
    <p:sldId id="264" r:id="rId7"/>
    <p:sldId id="290" r:id="rId8"/>
    <p:sldId id="272" r:id="rId9"/>
    <p:sldId id="294" r:id="rId10"/>
    <p:sldId id="269" r:id="rId11"/>
    <p:sldId id="296" r:id="rId12"/>
    <p:sldId id="271" r:id="rId13"/>
    <p:sldId id="295" r:id="rId14"/>
    <p:sldId id="275" r:id="rId15"/>
    <p:sldId id="276" r:id="rId16"/>
    <p:sldId id="291" r:id="rId17"/>
    <p:sldId id="292" r:id="rId18"/>
    <p:sldId id="293" r:id="rId19"/>
    <p:sldId id="289" r:id="rId20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96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2"/>
    <p:restoredTop sz="95314" autoAdjust="0"/>
  </p:normalViewPr>
  <p:slideViewPr>
    <p:cSldViewPr snapToGrid="0" showGuides="1">
      <p:cViewPr varScale="1">
        <p:scale>
          <a:sx n="74" d="100"/>
          <a:sy n="74" d="100"/>
        </p:scale>
        <p:origin x="129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507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84461-B78E-FD46-A3E8-E319E4FD13DF}" type="datetimeFigureOut">
              <a:rPr kumimoji="1" lang="zh-CN" altLang="en-US" smtClean="0"/>
              <a:t>2019/6/8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5EA0D-5774-FB44-8EED-4A47A41063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25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4844-60BE-E141-BCB1-A00CD41DCE20}" type="datetimeFigureOut">
              <a:rPr kumimoji="1" lang="zh-CN" altLang="en-US" smtClean="0"/>
              <a:t>2019/6/8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3D1C6-04BA-5F44-8841-7BFBEB1B35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8109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3D1C6-04BA-5F44-8841-7BFBEB1B35E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9319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3D1C6-04BA-5F44-8841-7BFBEB1B35E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784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3D1C6-04BA-5F44-8841-7BFBEB1B35E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9095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3D1C6-04BA-5F44-8841-7BFBEB1B35E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431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3D1C6-04BA-5F44-8841-7BFBEB1B35E5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086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3D1C6-04BA-5F44-8841-7BFBEB1B35E5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424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o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占位符 30">
            <a:extLst>
              <a:ext uri="{FF2B5EF4-FFF2-40B4-BE49-F238E27FC236}">
                <a16:creationId xmlns:a16="http://schemas.microsoft.com/office/drawing/2014/main" id="{32B5C067-016A-4ECB-9E3F-420E786257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252874"/>
            <a:ext cx="9144000" cy="95554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500">
                <a:solidFill>
                  <a:srgbClr val="0096C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SLOGAN!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0FC277E-5949-426D-9AA3-3182BF7B2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8" b="2179"/>
          <a:stretch/>
        </p:blipFill>
        <p:spPr>
          <a:xfrm>
            <a:off x="4748032" y="4792890"/>
            <a:ext cx="4395969" cy="2065110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2638B0B-C7A2-41B2-AF76-6ACE6899CD9B}"/>
              </a:ext>
            </a:extLst>
          </p:cNvPr>
          <p:cNvCxnSpPr>
            <a:cxnSpLocks/>
          </p:cNvCxnSpPr>
          <p:nvPr/>
        </p:nvCxnSpPr>
        <p:spPr>
          <a:xfrm>
            <a:off x="1" y="6561351"/>
            <a:ext cx="7504466" cy="0"/>
          </a:xfrm>
          <a:prstGeom prst="line">
            <a:avLst/>
          </a:prstGeom>
          <a:ln w="25400">
            <a:solidFill>
              <a:srgbClr val="0096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成组">
            <a:extLst>
              <a:ext uri="{FF2B5EF4-FFF2-40B4-BE49-F238E27FC236}">
                <a16:creationId xmlns:a16="http://schemas.microsoft.com/office/drawing/2014/main" id="{EF29D373-B324-465C-BA78-2974FEADBB5A}"/>
              </a:ext>
            </a:extLst>
          </p:cNvPr>
          <p:cNvGrpSpPr/>
          <p:nvPr/>
        </p:nvGrpSpPr>
        <p:grpSpPr>
          <a:xfrm>
            <a:off x="272669" y="230143"/>
            <a:ext cx="3689751" cy="736060"/>
            <a:chOff x="0" y="0"/>
            <a:chExt cx="5118589" cy="1021096"/>
          </a:xfrm>
        </p:grpSpPr>
        <p:sp>
          <p:nvSpPr>
            <p:cNvPr id="17" name="形状">
              <a:extLst>
                <a:ext uri="{FF2B5EF4-FFF2-40B4-BE49-F238E27FC236}">
                  <a16:creationId xmlns:a16="http://schemas.microsoft.com/office/drawing/2014/main" id="{6A189F5D-C1AB-40D6-9BD7-3E93BCB3BB0F}"/>
                </a:ext>
              </a:extLst>
            </p:cNvPr>
            <p:cNvSpPr/>
            <p:nvPr/>
          </p:nvSpPr>
          <p:spPr>
            <a:xfrm>
              <a:off x="1755042" y="907572"/>
              <a:ext cx="3302044" cy="113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49" y="3086"/>
                  </a:moveTo>
                  <a:close/>
                  <a:moveTo>
                    <a:pt x="20949" y="3086"/>
                  </a:moveTo>
                  <a:close/>
                  <a:moveTo>
                    <a:pt x="21069" y="20700"/>
                  </a:moveTo>
                  <a:lnTo>
                    <a:pt x="21069" y="19800"/>
                  </a:lnTo>
                  <a:lnTo>
                    <a:pt x="21087" y="19800"/>
                  </a:lnTo>
                  <a:cubicBezTo>
                    <a:pt x="21118" y="19800"/>
                    <a:pt x="21141" y="19671"/>
                    <a:pt x="21154" y="19414"/>
                  </a:cubicBezTo>
                  <a:cubicBezTo>
                    <a:pt x="21159" y="19157"/>
                    <a:pt x="21163" y="19029"/>
                    <a:pt x="21167" y="18643"/>
                  </a:cubicBezTo>
                  <a:cubicBezTo>
                    <a:pt x="21172" y="18386"/>
                    <a:pt x="21172" y="18000"/>
                    <a:pt x="21172" y="17614"/>
                  </a:cubicBezTo>
                  <a:lnTo>
                    <a:pt x="21172" y="12214"/>
                  </a:lnTo>
                  <a:lnTo>
                    <a:pt x="20949" y="3086"/>
                  </a:lnTo>
                  <a:cubicBezTo>
                    <a:pt x="20940" y="2829"/>
                    <a:pt x="20936" y="2571"/>
                    <a:pt x="20927" y="2443"/>
                  </a:cubicBezTo>
                  <a:cubicBezTo>
                    <a:pt x="20918" y="2186"/>
                    <a:pt x="20913" y="2057"/>
                    <a:pt x="20904" y="1929"/>
                  </a:cubicBezTo>
                  <a:cubicBezTo>
                    <a:pt x="20895" y="1800"/>
                    <a:pt x="20887" y="1800"/>
                    <a:pt x="20878" y="1671"/>
                  </a:cubicBezTo>
                  <a:cubicBezTo>
                    <a:pt x="20869" y="1671"/>
                    <a:pt x="20860" y="1543"/>
                    <a:pt x="20846" y="1543"/>
                  </a:cubicBezTo>
                  <a:lnTo>
                    <a:pt x="20837" y="1543"/>
                  </a:lnTo>
                  <a:lnTo>
                    <a:pt x="20837" y="386"/>
                  </a:lnTo>
                  <a:lnTo>
                    <a:pt x="21176" y="386"/>
                  </a:lnTo>
                  <a:lnTo>
                    <a:pt x="21176" y="1543"/>
                  </a:lnTo>
                  <a:lnTo>
                    <a:pt x="21167" y="1543"/>
                  </a:lnTo>
                  <a:cubicBezTo>
                    <a:pt x="21154" y="1543"/>
                    <a:pt x="21141" y="1671"/>
                    <a:pt x="21132" y="1671"/>
                  </a:cubicBezTo>
                  <a:cubicBezTo>
                    <a:pt x="21123" y="1671"/>
                    <a:pt x="21114" y="1800"/>
                    <a:pt x="21109" y="1800"/>
                  </a:cubicBezTo>
                  <a:cubicBezTo>
                    <a:pt x="21105" y="1929"/>
                    <a:pt x="21101" y="1929"/>
                    <a:pt x="21096" y="2057"/>
                  </a:cubicBezTo>
                  <a:lnTo>
                    <a:pt x="21096" y="2186"/>
                  </a:lnTo>
                  <a:cubicBezTo>
                    <a:pt x="21096" y="2314"/>
                    <a:pt x="21096" y="2443"/>
                    <a:pt x="21101" y="2571"/>
                  </a:cubicBezTo>
                  <a:cubicBezTo>
                    <a:pt x="21101" y="2829"/>
                    <a:pt x="21105" y="2957"/>
                    <a:pt x="21114" y="3214"/>
                  </a:cubicBezTo>
                  <a:lnTo>
                    <a:pt x="21114" y="3343"/>
                  </a:lnTo>
                  <a:lnTo>
                    <a:pt x="21274" y="9771"/>
                  </a:lnTo>
                  <a:lnTo>
                    <a:pt x="21404" y="3986"/>
                  </a:lnTo>
                  <a:cubicBezTo>
                    <a:pt x="21413" y="3600"/>
                    <a:pt x="21417" y="3343"/>
                    <a:pt x="21422" y="3214"/>
                  </a:cubicBezTo>
                  <a:cubicBezTo>
                    <a:pt x="21426" y="2957"/>
                    <a:pt x="21431" y="2700"/>
                    <a:pt x="21431" y="2700"/>
                  </a:cubicBezTo>
                  <a:cubicBezTo>
                    <a:pt x="21435" y="2443"/>
                    <a:pt x="21435" y="2571"/>
                    <a:pt x="21435" y="2443"/>
                  </a:cubicBezTo>
                  <a:cubicBezTo>
                    <a:pt x="21435" y="2314"/>
                    <a:pt x="21435" y="2314"/>
                    <a:pt x="21435" y="2314"/>
                  </a:cubicBezTo>
                  <a:cubicBezTo>
                    <a:pt x="21435" y="2186"/>
                    <a:pt x="21435" y="2057"/>
                    <a:pt x="21435" y="2057"/>
                  </a:cubicBezTo>
                  <a:cubicBezTo>
                    <a:pt x="21435" y="1929"/>
                    <a:pt x="21431" y="1929"/>
                    <a:pt x="21426" y="1929"/>
                  </a:cubicBezTo>
                  <a:cubicBezTo>
                    <a:pt x="21422" y="1800"/>
                    <a:pt x="21413" y="1800"/>
                    <a:pt x="21404" y="1671"/>
                  </a:cubicBezTo>
                  <a:cubicBezTo>
                    <a:pt x="21395" y="1671"/>
                    <a:pt x="21386" y="1543"/>
                    <a:pt x="21368" y="1543"/>
                  </a:cubicBezTo>
                  <a:lnTo>
                    <a:pt x="21364" y="1543"/>
                  </a:lnTo>
                  <a:lnTo>
                    <a:pt x="21364" y="386"/>
                  </a:lnTo>
                  <a:lnTo>
                    <a:pt x="21600" y="386"/>
                  </a:lnTo>
                  <a:lnTo>
                    <a:pt x="21600" y="1543"/>
                  </a:lnTo>
                  <a:lnTo>
                    <a:pt x="21591" y="1543"/>
                  </a:lnTo>
                  <a:cubicBezTo>
                    <a:pt x="21578" y="1543"/>
                    <a:pt x="21573" y="1543"/>
                    <a:pt x="21564" y="1671"/>
                  </a:cubicBezTo>
                  <a:cubicBezTo>
                    <a:pt x="21560" y="1671"/>
                    <a:pt x="21546" y="1929"/>
                    <a:pt x="21538" y="2057"/>
                  </a:cubicBezTo>
                  <a:cubicBezTo>
                    <a:pt x="21533" y="2186"/>
                    <a:pt x="21524" y="2443"/>
                    <a:pt x="21515" y="2700"/>
                  </a:cubicBezTo>
                  <a:cubicBezTo>
                    <a:pt x="21506" y="2957"/>
                    <a:pt x="21497" y="3343"/>
                    <a:pt x="21484" y="3857"/>
                  </a:cubicBezTo>
                  <a:lnTo>
                    <a:pt x="21301" y="11829"/>
                  </a:lnTo>
                  <a:lnTo>
                    <a:pt x="21301" y="17871"/>
                  </a:lnTo>
                  <a:cubicBezTo>
                    <a:pt x="21301" y="18257"/>
                    <a:pt x="21306" y="18514"/>
                    <a:pt x="21306" y="18771"/>
                  </a:cubicBezTo>
                  <a:cubicBezTo>
                    <a:pt x="21310" y="19029"/>
                    <a:pt x="21315" y="19286"/>
                    <a:pt x="21319" y="19414"/>
                  </a:cubicBezTo>
                  <a:cubicBezTo>
                    <a:pt x="21328" y="19543"/>
                    <a:pt x="21337" y="19671"/>
                    <a:pt x="21350" y="19671"/>
                  </a:cubicBezTo>
                  <a:cubicBezTo>
                    <a:pt x="21364" y="19800"/>
                    <a:pt x="21377" y="19800"/>
                    <a:pt x="21399" y="19800"/>
                  </a:cubicBezTo>
                  <a:lnTo>
                    <a:pt x="21408" y="19800"/>
                  </a:lnTo>
                  <a:lnTo>
                    <a:pt x="21408" y="20957"/>
                  </a:lnTo>
                  <a:lnTo>
                    <a:pt x="21074" y="20957"/>
                  </a:lnTo>
                  <a:lnTo>
                    <a:pt x="21074" y="20700"/>
                  </a:lnTo>
                  <a:lnTo>
                    <a:pt x="21069" y="20700"/>
                  </a:lnTo>
                  <a:close/>
                  <a:moveTo>
                    <a:pt x="20780" y="18900"/>
                  </a:moveTo>
                  <a:cubicBezTo>
                    <a:pt x="20757" y="19414"/>
                    <a:pt x="20735" y="19671"/>
                    <a:pt x="20713" y="20057"/>
                  </a:cubicBezTo>
                  <a:cubicBezTo>
                    <a:pt x="20690" y="20314"/>
                    <a:pt x="20664" y="20571"/>
                    <a:pt x="20641" y="20829"/>
                  </a:cubicBezTo>
                  <a:cubicBezTo>
                    <a:pt x="20615" y="21086"/>
                    <a:pt x="20592" y="21214"/>
                    <a:pt x="20565" y="21343"/>
                  </a:cubicBezTo>
                  <a:cubicBezTo>
                    <a:pt x="20543" y="21343"/>
                    <a:pt x="20516" y="21471"/>
                    <a:pt x="20490" y="21471"/>
                  </a:cubicBezTo>
                  <a:cubicBezTo>
                    <a:pt x="20432" y="21471"/>
                    <a:pt x="20378" y="21214"/>
                    <a:pt x="20334" y="20700"/>
                  </a:cubicBezTo>
                  <a:cubicBezTo>
                    <a:pt x="20285" y="20186"/>
                    <a:pt x="20244" y="19543"/>
                    <a:pt x="20209" y="18514"/>
                  </a:cubicBezTo>
                  <a:cubicBezTo>
                    <a:pt x="20173" y="17614"/>
                    <a:pt x="20146" y="16457"/>
                    <a:pt x="20128" y="15171"/>
                  </a:cubicBezTo>
                  <a:cubicBezTo>
                    <a:pt x="20111" y="13886"/>
                    <a:pt x="20102" y="12471"/>
                    <a:pt x="20102" y="10929"/>
                  </a:cubicBezTo>
                  <a:cubicBezTo>
                    <a:pt x="20102" y="9386"/>
                    <a:pt x="20111" y="7843"/>
                    <a:pt x="20128" y="6557"/>
                  </a:cubicBezTo>
                  <a:cubicBezTo>
                    <a:pt x="20146" y="5271"/>
                    <a:pt x="20173" y="4114"/>
                    <a:pt x="20209" y="3086"/>
                  </a:cubicBezTo>
                  <a:cubicBezTo>
                    <a:pt x="20244" y="2057"/>
                    <a:pt x="20289" y="1286"/>
                    <a:pt x="20334" y="771"/>
                  </a:cubicBezTo>
                  <a:cubicBezTo>
                    <a:pt x="20383" y="257"/>
                    <a:pt x="20436" y="0"/>
                    <a:pt x="20494" y="0"/>
                  </a:cubicBezTo>
                  <a:cubicBezTo>
                    <a:pt x="20516" y="0"/>
                    <a:pt x="20539" y="0"/>
                    <a:pt x="20561" y="129"/>
                  </a:cubicBezTo>
                  <a:cubicBezTo>
                    <a:pt x="20583" y="257"/>
                    <a:pt x="20606" y="386"/>
                    <a:pt x="20628" y="643"/>
                  </a:cubicBezTo>
                  <a:cubicBezTo>
                    <a:pt x="20650" y="771"/>
                    <a:pt x="20664" y="1029"/>
                    <a:pt x="20677" y="1029"/>
                  </a:cubicBezTo>
                  <a:cubicBezTo>
                    <a:pt x="20690" y="1157"/>
                    <a:pt x="20695" y="1286"/>
                    <a:pt x="20695" y="1286"/>
                  </a:cubicBezTo>
                  <a:cubicBezTo>
                    <a:pt x="20699" y="1286"/>
                    <a:pt x="20699" y="1157"/>
                    <a:pt x="20704" y="1157"/>
                  </a:cubicBezTo>
                  <a:cubicBezTo>
                    <a:pt x="20704" y="1157"/>
                    <a:pt x="20708" y="1157"/>
                    <a:pt x="20708" y="1029"/>
                  </a:cubicBezTo>
                  <a:cubicBezTo>
                    <a:pt x="20713" y="1029"/>
                    <a:pt x="20713" y="900"/>
                    <a:pt x="20717" y="771"/>
                  </a:cubicBezTo>
                  <a:cubicBezTo>
                    <a:pt x="20717" y="643"/>
                    <a:pt x="20722" y="514"/>
                    <a:pt x="20722" y="386"/>
                  </a:cubicBezTo>
                  <a:lnTo>
                    <a:pt x="20722" y="129"/>
                  </a:lnTo>
                  <a:lnTo>
                    <a:pt x="20757" y="129"/>
                  </a:lnTo>
                  <a:lnTo>
                    <a:pt x="20757" y="386"/>
                  </a:lnTo>
                  <a:lnTo>
                    <a:pt x="20766" y="6557"/>
                  </a:lnTo>
                  <a:lnTo>
                    <a:pt x="20766" y="6814"/>
                  </a:lnTo>
                  <a:lnTo>
                    <a:pt x="20730" y="6814"/>
                  </a:lnTo>
                  <a:lnTo>
                    <a:pt x="20730" y="6686"/>
                  </a:lnTo>
                  <a:cubicBezTo>
                    <a:pt x="20717" y="5786"/>
                    <a:pt x="20704" y="5014"/>
                    <a:pt x="20686" y="4371"/>
                  </a:cubicBezTo>
                  <a:cubicBezTo>
                    <a:pt x="20673" y="3729"/>
                    <a:pt x="20659" y="3214"/>
                    <a:pt x="20641" y="2829"/>
                  </a:cubicBezTo>
                  <a:cubicBezTo>
                    <a:pt x="20623" y="2443"/>
                    <a:pt x="20601" y="2186"/>
                    <a:pt x="20579" y="1929"/>
                  </a:cubicBezTo>
                  <a:cubicBezTo>
                    <a:pt x="20557" y="1800"/>
                    <a:pt x="20530" y="1671"/>
                    <a:pt x="20503" y="1671"/>
                  </a:cubicBezTo>
                  <a:cubicBezTo>
                    <a:pt x="20463" y="1671"/>
                    <a:pt x="20427" y="1929"/>
                    <a:pt x="20396" y="2314"/>
                  </a:cubicBezTo>
                  <a:cubicBezTo>
                    <a:pt x="20365" y="2700"/>
                    <a:pt x="20334" y="3343"/>
                    <a:pt x="20311" y="4114"/>
                  </a:cubicBezTo>
                  <a:cubicBezTo>
                    <a:pt x="20289" y="5014"/>
                    <a:pt x="20267" y="5914"/>
                    <a:pt x="20258" y="7071"/>
                  </a:cubicBezTo>
                  <a:cubicBezTo>
                    <a:pt x="20244" y="8100"/>
                    <a:pt x="20240" y="9386"/>
                    <a:pt x="20240" y="10671"/>
                  </a:cubicBezTo>
                  <a:cubicBezTo>
                    <a:pt x="20240" y="12086"/>
                    <a:pt x="20244" y="13371"/>
                    <a:pt x="20258" y="14529"/>
                  </a:cubicBezTo>
                  <a:cubicBezTo>
                    <a:pt x="20271" y="15557"/>
                    <a:pt x="20289" y="16586"/>
                    <a:pt x="20311" y="17357"/>
                  </a:cubicBezTo>
                  <a:cubicBezTo>
                    <a:pt x="20338" y="18129"/>
                    <a:pt x="20365" y="18771"/>
                    <a:pt x="20396" y="19157"/>
                  </a:cubicBezTo>
                  <a:cubicBezTo>
                    <a:pt x="20432" y="19671"/>
                    <a:pt x="20467" y="19800"/>
                    <a:pt x="20508" y="19800"/>
                  </a:cubicBezTo>
                  <a:cubicBezTo>
                    <a:pt x="20521" y="19800"/>
                    <a:pt x="20539" y="19800"/>
                    <a:pt x="20552" y="19671"/>
                  </a:cubicBezTo>
                  <a:cubicBezTo>
                    <a:pt x="20565" y="19671"/>
                    <a:pt x="20579" y="19543"/>
                    <a:pt x="20592" y="19414"/>
                  </a:cubicBezTo>
                  <a:cubicBezTo>
                    <a:pt x="20606" y="19286"/>
                    <a:pt x="20619" y="19157"/>
                    <a:pt x="20628" y="18900"/>
                  </a:cubicBezTo>
                  <a:cubicBezTo>
                    <a:pt x="20641" y="18771"/>
                    <a:pt x="20650" y="18643"/>
                    <a:pt x="20655" y="18386"/>
                  </a:cubicBezTo>
                  <a:lnTo>
                    <a:pt x="20655" y="13114"/>
                  </a:lnTo>
                  <a:cubicBezTo>
                    <a:pt x="20655" y="12600"/>
                    <a:pt x="20655" y="12086"/>
                    <a:pt x="20655" y="11700"/>
                  </a:cubicBezTo>
                  <a:cubicBezTo>
                    <a:pt x="20650" y="11443"/>
                    <a:pt x="20646" y="11314"/>
                    <a:pt x="20641" y="11186"/>
                  </a:cubicBezTo>
                  <a:cubicBezTo>
                    <a:pt x="20637" y="11057"/>
                    <a:pt x="20628" y="10929"/>
                    <a:pt x="20615" y="10929"/>
                  </a:cubicBezTo>
                  <a:cubicBezTo>
                    <a:pt x="20601" y="10800"/>
                    <a:pt x="20583" y="10800"/>
                    <a:pt x="20561" y="10800"/>
                  </a:cubicBezTo>
                  <a:lnTo>
                    <a:pt x="20552" y="10800"/>
                  </a:lnTo>
                  <a:lnTo>
                    <a:pt x="20552" y="9643"/>
                  </a:lnTo>
                  <a:lnTo>
                    <a:pt x="20869" y="9643"/>
                  </a:lnTo>
                  <a:lnTo>
                    <a:pt x="20869" y="10800"/>
                  </a:lnTo>
                  <a:lnTo>
                    <a:pt x="20860" y="10800"/>
                  </a:lnTo>
                  <a:cubicBezTo>
                    <a:pt x="20842" y="10800"/>
                    <a:pt x="20829" y="10800"/>
                    <a:pt x="20820" y="10929"/>
                  </a:cubicBezTo>
                  <a:cubicBezTo>
                    <a:pt x="20811" y="10929"/>
                    <a:pt x="20802" y="11057"/>
                    <a:pt x="20797" y="11186"/>
                  </a:cubicBezTo>
                  <a:cubicBezTo>
                    <a:pt x="20793" y="11314"/>
                    <a:pt x="20788" y="11443"/>
                    <a:pt x="20788" y="11700"/>
                  </a:cubicBezTo>
                  <a:cubicBezTo>
                    <a:pt x="20784" y="11957"/>
                    <a:pt x="20784" y="12471"/>
                    <a:pt x="20784" y="12857"/>
                  </a:cubicBezTo>
                  <a:lnTo>
                    <a:pt x="20784" y="18900"/>
                  </a:lnTo>
                  <a:lnTo>
                    <a:pt x="20780" y="18900"/>
                  </a:lnTo>
                  <a:close/>
                  <a:moveTo>
                    <a:pt x="19237" y="10671"/>
                  </a:moveTo>
                  <a:cubicBezTo>
                    <a:pt x="19237" y="9129"/>
                    <a:pt x="19246" y="7586"/>
                    <a:pt x="19263" y="6300"/>
                  </a:cubicBezTo>
                  <a:cubicBezTo>
                    <a:pt x="19277" y="5014"/>
                    <a:pt x="19304" y="3857"/>
                    <a:pt x="19339" y="2957"/>
                  </a:cubicBezTo>
                  <a:cubicBezTo>
                    <a:pt x="19370" y="1929"/>
                    <a:pt x="19411" y="1157"/>
                    <a:pt x="19455" y="771"/>
                  </a:cubicBezTo>
                  <a:cubicBezTo>
                    <a:pt x="19500" y="257"/>
                    <a:pt x="19549" y="0"/>
                    <a:pt x="19602" y="0"/>
                  </a:cubicBezTo>
                  <a:cubicBezTo>
                    <a:pt x="19660" y="0"/>
                    <a:pt x="19709" y="257"/>
                    <a:pt x="19754" y="771"/>
                  </a:cubicBezTo>
                  <a:cubicBezTo>
                    <a:pt x="19799" y="1157"/>
                    <a:pt x="19839" y="1929"/>
                    <a:pt x="19870" y="2957"/>
                  </a:cubicBezTo>
                  <a:cubicBezTo>
                    <a:pt x="19906" y="3857"/>
                    <a:pt x="19932" y="5014"/>
                    <a:pt x="19946" y="6300"/>
                  </a:cubicBezTo>
                  <a:cubicBezTo>
                    <a:pt x="19964" y="7586"/>
                    <a:pt x="19972" y="9129"/>
                    <a:pt x="19972" y="10671"/>
                  </a:cubicBezTo>
                  <a:cubicBezTo>
                    <a:pt x="19972" y="12343"/>
                    <a:pt x="19964" y="13757"/>
                    <a:pt x="19950" y="15043"/>
                  </a:cubicBezTo>
                  <a:cubicBezTo>
                    <a:pt x="19932" y="16329"/>
                    <a:pt x="19906" y="17486"/>
                    <a:pt x="19874" y="18514"/>
                  </a:cubicBezTo>
                  <a:cubicBezTo>
                    <a:pt x="19839" y="19543"/>
                    <a:pt x="19799" y="20186"/>
                    <a:pt x="19754" y="20700"/>
                  </a:cubicBezTo>
                  <a:cubicBezTo>
                    <a:pt x="19709" y="21214"/>
                    <a:pt x="19660" y="21471"/>
                    <a:pt x="19602" y="21471"/>
                  </a:cubicBezTo>
                  <a:cubicBezTo>
                    <a:pt x="19549" y="21471"/>
                    <a:pt x="19500" y="21214"/>
                    <a:pt x="19455" y="20700"/>
                  </a:cubicBezTo>
                  <a:cubicBezTo>
                    <a:pt x="19411" y="20186"/>
                    <a:pt x="19370" y="19543"/>
                    <a:pt x="19339" y="18514"/>
                  </a:cubicBezTo>
                  <a:cubicBezTo>
                    <a:pt x="19304" y="17486"/>
                    <a:pt x="19277" y="16329"/>
                    <a:pt x="19263" y="15043"/>
                  </a:cubicBezTo>
                  <a:cubicBezTo>
                    <a:pt x="19246" y="13757"/>
                    <a:pt x="19237" y="12343"/>
                    <a:pt x="19237" y="10671"/>
                  </a:cubicBezTo>
                  <a:close/>
                  <a:moveTo>
                    <a:pt x="19375" y="10671"/>
                  </a:moveTo>
                  <a:cubicBezTo>
                    <a:pt x="19375" y="12086"/>
                    <a:pt x="19379" y="13371"/>
                    <a:pt x="19388" y="14529"/>
                  </a:cubicBezTo>
                  <a:cubicBezTo>
                    <a:pt x="19402" y="15557"/>
                    <a:pt x="19415" y="16586"/>
                    <a:pt x="19437" y="17357"/>
                  </a:cubicBezTo>
                  <a:cubicBezTo>
                    <a:pt x="19460" y="18257"/>
                    <a:pt x="19482" y="18643"/>
                    <a:pt x="19509" y="19157"/>
                  </a:cubicBezTo>
                  <a:cubicBezTo>
                    <a:pt x="19535" y="19543"/>
                    <a:pt x="19571" y="19800"/>
                    <a:pt x="19602" y="19800"/>
                  </a:cubicBezTo>
                  <a:cubicBezTo>
                    <a:pt x="19638" y="19800"/>
                    <a:pt x="19669" y="19671"/>
                    <a:pt x="19700" y="19157"/>
                  </a:cubicBezTo>
                  <a:cubicBezTo>
                    <a:pt x="19727" y="18771"/>
                    <a:pt x="19749" y="18257"/>
                    <a:pt x="19772" y="17357"/>
                  </a:cubicBezTo>
                  <a:cubicBezTo>
                    <a:pt x="19794" y="16586"/>
                    <a:pt x="19807" y="15557"/>
                    <a:pt x="19821" y="14529"/>
                  </a:cubicBezTo>
                  <a:cubicBezTo>
                    <a:pt x="19830" y="13371"/>
                    <a:pt x="19834" y="12086"/>
                    <a:pt x="19834" y="10671"/>
                  </a:cubicBezTo>
                  <a:cubicBezTo>
                    <a:pt x="19834" y="9257"/>
                    <a:pt x="19830" y="7971"/>
                    <a:pt x="19821" y="6943"/>
                  </a:cubicBezTo>
                  <a:cubicBezTo>
                    <a:pt x="19807" y="5786"/>
                    <a:pt x="19794" y="4886"/>
                    <a:pt x="19772" y="3986"/>
                  </a:cubicBezTo>
                  <a:cubicBezTo>
                    <a:pt x="19749" y="3214"/>
                    <a:pt x="19727" y="2571"/>
                    <a:pt x="19700" y="2186"/>
                  </a:cubicBezTo>
                  <a:cubicBezTo>
                    <a:pt x="19669" y="1800"/>
                    <a:pt x="19638" y="1671"/>
                    <a:pt x="19602" y="1671"/>
                  </a:cubicBezTo>
                  <a:cubicBezTo>
                    <a:pt x="19571" y="1671"/>
                    <a:pt x="19535" y="1800"/>
                    <a:pt x="19509" y="2186"/>
                  </a:cubicBezTo>
                  <a:cubicBezTo>
                    <a:pt x="19482" y="2571"/>
                    <a:pt x="19460" y="3214"/>
                    <a:pt x="19437" y="3986"/>
                  </a:cubicBezTo>
                  <a:cubicBezTo>
                    <a:pt x="19415" y="4886"/>
                    <a:pt x="19402" y="5786"/>
                    <a:pt x="19388" y="6943"/>
                  </a:cubicBezTo>
                  <a:cubicBezTo>
                    <a:pt x="19379" y="7971"/>
                    <a:pt x="19375" y="9257"/>
                    <a:pt x="19375" y="10671"/>
                  </a:cubicBezTo>
                  <a:close/>
                  <a:moveTo>
                    <a:pt x="18519" y="20700"/>
                  </a:moveTo>
                  <a:lnTo>
                    <a:pt x="18519" y="19800"/>
                  </a:lnTo>
                  <a:lnTo>
                    <a:pt x="18532" y="19800"/>
                  </a:lnTo>
                  <a:cubicBezTo>
                    <a:pt x="18550" y="19800"/>
                    <a:pt x="18568" y="19800"/>
                    <a:pt x="18577" y="19671"/>
                  </a:cubicBezTo>
                  <a:cubicBezTo>
                    <a:pt x="18590" y="19671"/>
                    <a:pt x="18599" y="19414"/>
                    <a:pt x="18603" y="19286"/>
                  </a:cubicBezTo>
                  <a:cubicBezTo>
                    <a:pt x="18608" y="19157"/>
                    <a:pt x="18612" y="18900"/>
                    <a:pt x="18617" y="18514"/>
                  </a:cubicBezTo>
                  <a:cubicBezTo>
                    <a:pt x="18617" y="18129"/>
                    <a:pt x="18621" y="17614"/>
                    <a:pt x="18621" y="17100"/>
                  </a:cubicBezTo>
                  <a:lnTo>
                    <a:pt x="18621" y="3986"/>
                  </a:lnTo>
                  <a:cubicBezTo>
                    <a:pt x="18621" y="3471"/>
                    <a:pt x="18617" y="2957"/>
                    <a:pt x="18617" y="2700"/>
                  </a:cubicBezTo>
                  <a:cubicBezTo>
                    <a:pt x="18612" y="2314"/>
                    <a:pt x="18608" y="2186"/>
                    <a:pt x="18603" y="2057"/>
                  </a:cubicBezTo>
                  <a:cubicBezTo>
                    <a:pt x="18599" y="1929"/>
                    <a:pt x="18590" y="1800"/>
                    <a:pt x="18577" y="1671"/>
                  </a:cubicBezTo>
                  <a:cubicBezTo>
                    <a:pt x="18563" y="1671"/>
                    <a:pt x="18550" y="1543"/>
                    <a:pt x="18528" y="1543"/>
                  </a:cubicBezTo>
                  <a:lnTo>
                    <a:pt x="18519" y="1543"/>
                  </a:lnTo>
                  <a:lnTo>
                    <a:pt x="18519" y="386"/>
                  </a:lnTo>
                  <a:lnTo>
                    <a:pt x="18853" y="386"/>
                  </a:lnTo>
                  <a:lnTo>
                    <a:pt x="18853" y="1543"/>
                  </a:lnTo>
                  <a:lnTo>
                    <a:pt x="18840" y="1543"/>
                  </a:lnTo>
                  <a:cubicBezTo>
                    <a:pt x="18822" y="1543"/>
                    <a:pt x="18809" y="1671"/>
                    <a:pt x="18795" y="1671"/>
                  </a:cubicBezTo>
                  <a:cubicBezTo>
                    <a:pt x="18782" y="1800"/>
                    <a:pt x="18773" y="1800"/>
                    <a:pt x="18768" y="2057"/>
                  </a:cubicBezTo>
                  <a:cubicBezTo>
                    <a:pt x="18764" y="2186"/>
                    <a:pt x="18760" y="2443"/>
                    <a:pt x="18755" y="2829"/>
                  </a:cubicBezTo>
                  <a:cubicBezTo>
                    <a:pt x="18751" y="3086"/>
                    <a:pt x="18751" y="3600"/>
                    <a:pt x="18751" y="3986"/>
                  </a:cubicBezTo>
                  <a:lnTo>
                    <a:pt x="18751" y="17486"/>
                  </a:lnTo>
                  <a:cubicBezTo>
                    <a:pt x="18751" y="18000"/>
                    <a:pt x="18751" y="18257"/>
                    <a:pt x="18755" y="18514"/>
                  </a:cubicBezTo>
                  <a:cubicBezTo>
                    <a:pt x="18755" y="18771"/>
                    <a:pt x="18760" y="18900"/>
                    <a:pt x="18760" y="19029"/>
                  </a:cubicBezTo>
                  <a:cubicBezTo>
                    <a:pt x="18764" y="19029"/>
                    <a:pt x="18768" y="19157"/>
                    <a:pt x="18777" y="19157"/>
                  </a:cubicBezTo>
                  <a:cubicBezTo>
                    <a:pt x="18786" y="19286"/>
                    <a:pt x="18795" y="19286"/>
                    <a:pt x="18813" y="19286"/>
                  </a:cubicBezTo>
                  <a:lnTo>
                    <a:pt x="18929" y="19286"/>
                  </a:lnTo>
                  <a:cubicBezTo>
                    <a:pt x="18956" y="19286"/>
                    <a:pt x="18978" y="19157"/>
                    <a:pt x="19000" y="19029"/>
                  </a:cubicBezTo>
                  <a:cubicBezTo>
                    <a:pt x="19018" y="18900"/>
                    <a:pt x="19036" y="18643"/>
                    <a:pt x="19054" y="18386"/>
                  </a:cubicBezTo>
                  <a:cubicBezTo>
                    <a:pt x="19067" y="18000"/>
                    <a:pt x="19085" y="17614"/>
                    <a:pt x="19094" y="17100"/>
                  </a:cubicBezTo>
                  <a:cubicBezTo>
                    <a:pt x="19107" y="16586"/>
                    <a:pt x="19121" y="16071"/>
                    <a:pt x="19130" y="15300"/>
                  </a:cubicBezTo>
                  <a:lnTo>
                    <a:pt x="19134" y="15171"/>
                  </a:lnTo>
                  <a:lnTo>
                    <a:pt x="19174" y="15171"/>
                  </a:lnTo>
                  <a:lnTo>
                    <a:pt x="19170" y="15557"/>
                  </a:lnTo>
                  <a:lnTo>
                    <a:pt x="19112" y="20829"/>
                  </a:lnTo>
                  <a:lnTo>
                    <a:pt x="19112" y="20957"/>
                  </a:lnTo>
                  <a:lnTo>
                    <a:pt x="18519" y="20957"/>
                  </a:lnTo>
                  <a:lnTo>
                    <a:pt x="18519" y="20700"/>
                  </a:lnTo>
                  <a:close/>
                  <a:moveTo>
                    <a:pt x="17676" y="10671"/>
                  </a:moveTo>
                  <a:cubicBezTo>
                    <a:pt x="17676" y="9129"/>
                    <a:pt x="17685" y="7586"/>
                    <a:pt x="17703" y="6300"/>
                  </a:cubicBezTo>
                  <a:cubicBezTo>
                    <a:pt x="17721" y="5014"/>
                    <a:pt x="17747" y="3857"/>
                    <a:pt x="17779" y="2957"/>
                  </a:cubicBezTo>
                  <a:cubicBezTo>
                    <a:pt x="17814" y="1929"/>
                    <a:pt x="17854" y="1157"/>
                    <a:pt x="17899" y="771"/>
                  </a:cubicBezTo>
                  <a:cubicBezTo>
                    <a:pt x="17944" y="257"/>
                    <a:pt x="17993" y="0"/>
                    <a:pt x="18046" y="0"/>
                  </a:cubicBezTo>
                  <a:cubicBezTo>
                    <a:pt x="18100" y="0"/>
                    <a:pt x="18153" y="257"/>
                    <a:pt x="18198" y="771"/>
                  </a:cubicBezTo>
                  <a:cubicBezTo>
                    <a:pt x="18242" y="1157"/>
                    <a:pt x="18282" y="1929"/>
                    <a:pt x="18314" y="2957"/>
                  </a:cubicBezTo>
                  <a:cubicBezTo>
                    <a:pt x="18349" y="3857"/>
                    <a:pt x="18372" y="5014"/>
                    <a:pt x="18389" y="6300"/>
                  </a:cubicBezTo>
                  <a:cubicBezTo>
                    <a:pt x="18407" y="7586"/>
                    <a:pt x="18416" y="9129"/>
                    <a:pt x="18416" y="10671"/>
                  </a:cubicBezTo>
                  <a:cubicBezTo>
                    <a:pt x="18416" y="12343"/>
                    <a:pt x="18407" y="13757"/>
                    <a:pt x="18389" y="15043"/>
                  </a:cubicBezTo>
                  <a:cubicBezTo>
                    <a:pt x="18372" y="16329"/>
                    <a:pt x="18349" y="17486"/>
                    <a:pt x="18314" y="18514"/>
                  </a:cubicBezTo>
                  <a:cubicBezTo>
                    <a:pt x="18282" y="19543"/>
                    <a:pt x="18242" y="20186"/>
                    <a:pt x="18198" y="20700"/>
                  </a:cubicBezTo>
                  <a:cubicBezTo>
                    <a:pt x="18153" y="21214"/>
                    <a:pt x="18100" y="21471"/>
                    <a:pt x="18046" y="21471"/>
                  </a:cubicBezTo>
                  <a:cubicBezTo>
                    <a:pt x="17993" y="21471"/>
                    <a:pt x="17944" y="21214"/>
                    <a:pt x="17899" y="20700"/>
                  </a:cubicBezTo>
                  <a:cubicBezTo>
                    <a:pt x="17854" y="20186"/>
                    <a:pt x="17814" y="19543"/>
                    <a:pt x="17779" y="18514"/>
                  </a:cubicBezTo>
                  <a:cubicBezTo>
                    <a:pt x="17747" y="17486"/>
                    <a:pt x="17721" y="16329"/>
                    <a:pt x="17703" y="15043"/>
                  </a:cubicBezTo>
                  <a:cubicBezTo>
                    <a:pt x="17685" y="13757"/>
                    <a:pt x="17676" y="12343"/>
                    <a:pt x="17676" y="10671"/>
                  </a:cubicBezTo>
                  <a:close/>
                  <a:moveTo>
                    <a:pt x="17814" y="10671"/>
                  </a:moveTo>
                  <a:cubicBezTo>
                    <a:pt x="17814" y="12086"/>
                    <a:pt x="17823" y="13371"/>
                    <a:pt x="17832" y="14529"/>
                  </a:cubicBezTo>
                  <a:cubicBezTo>
                    <a:pt x="17841" y="15557"/>
                    <a:pt x="17859" y="16586"/>
                    <a:pt x="17881" y="17357"/>
                  </a:cubicBezTo>
                  <a:cubicBezTo>
                    <a:pt x="17899" y="18257"/>
                    <a:pt x="17926" y="18771"/>
                    <a:pt x="17952" y="19157"/>
                  </a:cubicBezTo>
                  <a:cubicBezTo>
                    <a:pt x="17979" y="19671"/>
                    <a:pt x="18010" y="19800"/>
                    <a:pt x="18046" y="19800"/>
                  </a:cubicBezTo>
                  <a:cubicBezTo>
                    <a:pt x="18082" y="19800"/>
                    <a:pt x="18113" y="19671"/>
                    <a:pt x="18140" y="19157"/>
                  </a:cubicBezTo>
                  <a:cubicBezTo>
                    <a:pt x="18171" y="18771"/>
                    <a:pt x="18193" y="18257"/>
                    <a:pt x="18216" y="17357"/>
                  </a:cubicBezTo>
                  <a:cubicBezTo>
                    <a:pt x="18233" y="16586"/>
                    <a:pt x="18251" y="15557"/>
                    <a:pt x="18260" y="14529"/>
                  </a:cubicBezTo>
                  <a:cubicBezTo>
                    <a:pt x="18273" y="13371"/>
                    <a:pt x="18278" y="12086"/>
                    <a:pt x="18278" y="10671"/>
                  </a:cubicBezTo>
                  <a:cubicBezTo>
                    <a:pt x="18278" y="9257"/>
                    <a:pt x="18273" y="7971"/>
                    <a:pt x="18260" y="6943"/>
                  </a:cubicBezTo>
                  <a:cubicBezTo>
                    <a:pt x="18251" y="5786"/>
                    <a:pt x="18233" y="4886"/>
                    <a:pt x="18216" y="3986"/>
                  </a:cubicBezTo>
                  <a:cubicBezTo>
                    <a:pt x="18193" y="3214"/>
                    <a:pt x="18171" y="2571"/>
                    <a:pt x="18140" y="2186"/>
                  </a:cubicBezTo>
                  <a:cubicBezTo>
                    <a:pt x="18113" y="1800"/>
                    <a:pt x="18082" y="1671"/>
                    <a:pt x="18046" y="1671"/>
                  </a:cubicBezTo>
                  <a:cubicBezTo>
                    <a:pt x="18010" y="1671"/>
                    <a:pt x="17979" y="1800"/>
                    <a:pt x="17952" y="2186"/>
                  </a:cubicBezTo>
                  <a:cubicBezTo>
                    <a:pt x="17926" y="2571"/>
                    <a:pt x="17899" y="3214"/>
                    <a:pt x="17881" y="3986"/>
                  </a:cubicBezTo>
                  <a:cubicBezTo>
                    <a:pt x="17859" y="4886"/>
                    <a:pt x="17841" y="5786"/>
                    <a:pt x="17832" y="6943"/>
                  </a:cubicBezTo>
                  <a:cubicBezTo>
                    <a:pt x="17823" y="7971"/>
                    <a:pt x="17814" y="9257"/>
                    <a:pt x="17814" y="10671"/>
                  </a:cubicBezTo>
                  <a:close/>
                  <a:moveTo>
                    <a:pt x="17003" y="17357"/>
                  </a:moveTo>
                  <a:cubicBezTo>
                    <a:pt x="17003" y="17871"/>
                    <a:pt x="17003" y="18386"/>
                    <a:pt x="17007" y="18643"/>
                  </a:cubicBezTo>
                  <a:cubicBezTo>
                    <a:pt x="17007" y="19029"/>
                    <a:pt x="17012" y="19157"/>
                    <a:pt x="17016" y="19286"/>
                  </a:cubicBezTo>
                  <a:cubicBezTo>
                    <a:pt x="17025" y="19414"/>
                    <a:pt x="17029" y="19543"/>
                    <a:pt x="17043" y="19671"/>
                  </a:cubicBezTo>
                  <a:cubicBezTo>
                    <a:pt x="17056" y="19800"/>
                    <a:pt x="17070" y="19800"/>
                    <a:pt x="17087" y="19800"/>
                  </a:cubicBezTo>
                  <a:lnTo>
                    <a:pt x="17096" y="19929"/>
                  </a:lnTo>
                  <a:lnTo>
                    <a:pt x="17096" y="20957"/>
                  </a:lnTo>
                  <a:lnTo>
                    <a:pt x="16833" y="20957"/>
                  </a:lnTo>
                  <a:lnTo>
                    <a:pt x="16833" y="19929"/>
                  </a:lnTo>
                  <a:lnTo>
                    <a:pt x="16842" y="19800"/>
                  </a:lnTo>
                  <a:cubicBezTo>
                    <a:pt x="16860" y="19800"/>
                    <a:pt x="16878" y="19800"/>
                    <a:pt x="16891" y="19671"/>
                  </a:cubicBezTo>
                  <a:cubicBezTo>
                    <a:pt x="16905" y="19543"/>
                    <a:pt x="16913" y="19414"/>
                    <a:pt x="16918" y="19286"/>
                  </a:cubicBezTo>
                  <a:cubicBezTo>
                    <a:pt x="16922" y="19157"/>
                    <a:pt x="16927" y="19029"/>
                    <a:pt x="16931" y="18643"/>
                  </a:cubicBezTo>
                  <a:cubicBezTo>
                    <a:pt x="16931" y="18386"/>
                    <a:pt x="16936" y="17871"/>
                    <a:pt x="16936" y="17357"/>
                  </a:cubicBezTo>
                  <a:lnTo>
                    <a:pt x="16936" y="3471"/>
                  </a:lnTo>
                  <a:cubicBezTo>
                    <a:pt x="16927" y="3086"/>
                    <a:pt x="16922" y="2829"/>
                    <a:pt x="16913" y="2700"/>
                  </a:cubicBezTo>
                  <a:cubicBezTo>
                    <a:pt x="16909" y="2443"/>
                    <a:pt x="16900" y="2186"/>
                    <a:pt x="16896" y="2057"/>
                  </a:cubicBezTo>
                  <a:cubicBezTo>
                    <a:pt x="16887" y="1929"/>
                    <a:pt x="16878" y="1800"/>
                    <a:pt x="16869" y="1800"/>
                  </a:cubicBezTo>
                  <a:cubicBezTo>
                    <a:pt x="16860" y="1671"/>
                    <a:pt x="16851" y="1543"/>
                    <a:pt x="16842" y="1543"/>
                  </a:cubicBezTo>
                  <a:lnTo>
                    <a:pt x="16833" y="1543"/>
                  </a:lnTo>
                  <a:lnTo>
                    <a:pt x="16833" y="386"/>
                  </a:lnTo>
                  <a:lnTo>
                    <a:pt x="17025" y="386"/>
                  </a:lnTo>
                  <a:lnTo>
                    <a:pt x="17029" y="514"/>
                  </a:lnTo>
                  <a:lnTo>
                    <a:pt x="17417" y="14143"/>
                  </a:lnTo>
                  <a:lnTo>
                    <a:pt x="17417" y="3986"/>
                  </a:lnTo>
                  <a:cubicBezTo>
                    <a:pt x="17417" y="3471"/>
                    <a:pt x="17417" y="3086"/>
                    <a:pt x="17413" y="2700"/>
                  </a:cubicBezTo>
                  <a:cubicBezTo>
                    <a:pt x="17413" y="2443"/>
                    <a:pt x="17408" y="2186"/>
                    <a:pt x="17404" y="2057"/>
                  </a:cubicBezTo>
                  <a:cubicBezTo>
                    <a:pt x="17400" y="1929"/>
                    <a:pt x="17391" y="1800"/>
                    <a:pt x="17377" y="1800"/>
                  </a:cubicBezTo>
                  <a:cubicBezTo>
                    <a:pt x="17364" y="1671"/>
                    <a:pt x="17350" y="1543"/>
                    <a:pt x="17328" y="1543"/>
                  </a:cubicBezTo>
                  <a:lnTo>
                    <a:pt x="17319" y="1543"/>
                  </a:lnTo>
                  <a:lnTo>
                    <a:pt x="17319" y="386"/>
                  </a:lnTo>
                  <a:lnTo>
                    <a:pt x="17587" y="386"/>
                  </a:lnTo>
                  <a:lnTo>
                    <a:pt x="17587" y="1543"/>
                  </a:lnTo>
                  <a:lnTo>
                    <a:pt x="17578" y="1543"/>
                  </a:lnTo>
                  <a:cubicBezTo>
                    <a:pt x="17560" y="1543"/>
                    <a:pt x="17542" y="1671"/>
                    <a:pt x="17529" y="1800"/>
                  </a:cubicBezTo>
                  <a:cubicBezTo>
                    <a:pt x="17515" y="1800"/>
                    <a:pt x="17507" y="1929"/>
                    <a:pt x="17502" y="2057"/>
                  </a:cubicBezTo>
                  <a:cubicBezTo>
                    <a:pt x="17498" y="2186"/>
                    <a:pt x="17493" y="2443"/>
                    <a:pt x="17493" y="2700"/>
                  </a:cubicBezTo>
                  <a:cubicBezTo>
                    <a:pt x="17489" y="3086"/>
                    <a:pt x="17489" y="3471"/>
                    <a:pt x="17489" y="3986"/>
                  </a:cubicBezTo>
                  <a:lnTo>
                    <a:pt x="17489" y="20957"/>
                  </a:lnTo>
                  <a:lnTo>
                    <a:pt x="17453" y="20957"/>
                  </a:lnTo>
                  <a:lnTo>
                    <a:pt x="17449" y="20829"/>
                  </a:lnTo>
                  <a:lnTo>
                    <a:pt x="17003" y="5271"/>
                  </a:lnTo>
                  <a:lnTo>
                    <a:pt x="17003" y="17357"/>
                  </a:lnTo>
                  <a:close/>
                  <a:moveTo>
                    <a:pt x="15964" y="20700"/>
                  </a:moveTo>
                  <a:lnTo>
                    <a:pt x="15964" y="20057"/>
                  </a:lnTo>
                  <a:lnTo>
                    <a:pt x="15968" y="19800"/>
                  </a:lnTo>
                  <a:lnTo>
                    <a:pt x="15977" y="19800"/>
                  </a:lnTo>
                  <a:cubicBezTo>
                    <a:pt x="15995" y="19800"/>
                    <a:pt x="16013" y="19800"/>
                    <a:pt x="16026" y="19671"/>
                  </a:cubicBezTo>
                  <a:cubicBezTo>
                    <a:pt x="16035" y="19671"/>
                    <a:pt x="16044" y="19543"/>
                    <a:pt x="16048" y="19414"/>
                  </a:cubicBezTo>
                  <a:cubicBezTo>
                    <a:pt x="16057" y="19157"/>
                    <a:pt x="16062" y="19029"/>
                    <a:pt x="16062" y="18643"/>
                  </a:cubicBezTo>
                  <a:cubicBezTo>
                    <a:pt x="16066" y="18386"/>
                    <a:pt x="16066" y="17871"/>
                    <a:pt x="16066" y="17486"/>
                  </a:cubicBezTo>
                  <a:lnTo>
                    <a:pt x="16066" y="3986"/>
                  </a:lnTo>
                  <a:cubicBezTo>
                    <a:pt x="16066" y="3471"/>
                    <a:pt x="16066" y="3086"/>
                    <a:pt x="16062" y="2829"/>
                  </a:cubicBezTo>
                  <a:cubicBezTo>
                    <a:pt x="16062" y="2443"/>
                    <a:pt x="16057" y="2186"/>
                    <a:pt x="16048" y="2057"/>
                  </a:cubicBezTo>
                  <a:cubicBezTo>
                    <a:pt x="16044" y="1929"/>
                    <a:pt x="16035" y="1800"/>
                    <a:pt x="16022" y="1671"/>
                  </a:cubicBezTo>
                  <a:cubicBezTo>
                    <a:pt x="16008" y="1671"/>
                    <a:pt x="15995" y="1543"/>
                    <a:pt x="15973" y="1543"/>
                  </a:cubicBezTo>
                  <a:lnTo>
                    <a:pt x="15964" y="1543"/>
                  </a:lnTo>
                  <a:lnTo>
                    <a:pt x="15964" y="386"/>
                  </a:lnTo>
                  <a:lnTo>
                    <a:pt x="16298" y="386"/>
                  </a:lnTo>
                  <a:lnTo>
                    <a:pt x="16298" y="1543"/>
                  </a:lnTo>
                  <a:lnTo>
                    <a:pt x="16289" y="1543"/>
                  </a:lnTo>
                  <a:cubicBezTo>
                    <a:pt x="16267" y="1543"/>
                    <a:pt x="16254" y="1671"/>
                    <a:pt x="16240" y="1800"/>
                  </a:cubicBezTo>
                  <a:cubicBezTo>
                    <a:pt x="16227" y="1800"/>
                    <a:pt x="16218" y="1929"/>
                    <a:pt x="16213" y="2057"/>
                  </a:cubicBezTo>
                  <a:cubicBezTo>
                    <a:pt x="16209" y="2186"/>
                    <a:pt x="16204" y="2443"/>
                    <a:pt x="16200" y="2829"/>
                  </a:cubicBezTo>
                  <a:cubicBezTo>
                    <a:pt x="16200" y="3086"/>
                    <a:pt x="16196" y="3471"/>
                    <a:pt x="16196" y="3986"/>
                  </a:cubicBezTo>
                  <a:lnTo>
                    <a:pt x="16196" y="9000"/>
                  </a:lnTo>
                  <a:cubicBezTo>
                    <a:pt x="16196" y="9129"/>
                    <a:pt x="16196" y="9257"/>
                    <a:pt x="16196" y="9386"/>
                  </a:cubicBezTo>
                  <a:cubicBezTo>
                    <a:pt x="16200" y="9386"/>
                    <a:pt x="16200" y="9514"/>
                    <a:pt x="16200" y="9514"/>
                  </a:cubicBezTo>
                  <a:lnTo>
                    <a:pt x="16204" y="9643"/>
                  </a:lnTo>
                  <a:cubicBezTo>
                    <a:pt x="16209" y="9643"/>
                    <a:pt x="16213" y="9643"/>
                    <a:pt x="16218" y="9643"/>
                  </a:cubicBezTo>
                  <a:lnTo>
                    <a:pt x="16512" y="9643"/>
                  </a:lnTo>
                  <a:cubicBezTo>
                    <a:pt x="16517" y="9643"/>
                    <a:pt x="16521" y="9643"/>
                    <a:pt x="16526" y="9643"/>
                  </a:cubicBezTo>
                  <a:cubicBezTo>
                    <a:pt x="16526" y="9643"/>
                    <a:pt x="16526" y="9514"/>
                    <a:pt x="16530" y="9514"/>
                  </a:cubicBezTo>
                  <a:lnTo>
                    <a:pt x="16530" y="9386"/>
                  </a:lnTo>
                  <a:cubicBezTo>
                    <a:pt x="16530" y="9257"/>
                    <a:pt x="16530" y="9129"/>
                    <a:pt x="16530" y="8871"/>
                  </a:cubicBezTo>
                  <a:lnTo>
                    <a:pt x="16530" y="3986"/>
                  </a:lnTo>
                  <a:cubicBezTo>
                    <a:pt x="16530" y="3471"/>
                    <a:pt x="16530" y="3086"/>
                    <a:pt x="16526" y="2829"/>
                  </a:cubicBezTo>
                  <a:cubicBezTo>
                    <a:pt x="16526" y="2443"/>
                    <a:pt x="16521" y="2314"/>
                    <a:pt x="16512" y="2057"/>
                  </a:cubicBezTo>
                  <a:cubicBezTo>
                    <a:pt x="16508" y="1929"/>
                    <a:pt x="16499" y="1800"/>
                    <a:pt x="16485" y="1800"/>
                  </a:cubicBezTo>
                  <a:cubicBezTo>
                    <a:pt x="16476" y="1671"/>
                    <a:pt x="16459" y="1543"/>
                    <a:pt x="16436" y="1543"/>
                  </a:cubicBezTo>
                  <a:lnTo>
                    <a:pt x="16432" y="1543"/>
                  </a:lnTo>
                  <a:lnTo>
                    <a:pt x="16432" y="1286"/>
                  </a:lnTo>
                  <a:lnTo>
                    <a:pt x="16427" y="643"/>
                  </a:lnTo>
                  <a:lnTo>
                    <a:pt x="16427" y="386"/>
                  </a:lnTo>
                  <a:lnTo>
                    <a:pt x="16762" y="386"/>
                  </a:lnTo>
                  <a:lnTo>
                    <a:pt x="16762" y="1543"/>
                  </a:lnTo>
                  <a:lnTo>
                    <a:pt x="16753" y="1543"/>
                  </a:lnTo>
                  <a:cubicBezTo>
                    <a:pt x="16735" y="1543"/>
                    <a:pt x="16717" y="1671"/>
                    <a:pt x="16704" y="1671"/>
                  </a:cubicBezTo>
                  <a:cubicBezTo>
                    <a:pt x="16695" y="1800"/>
                    <a:pt x="16686" y="1929"/>
                    <a:pt x="16677" y="2057"/>
                  </a:cubicBezTo>
                  <a:cubicBezTo>
                    <a:pt x="16673" y="2186"/>
                    <a:pt x="16668" y="2443"/>
                    <a:pt x="16664" y="2700"/>
                  </a:cubicBezTo>
                  <a:cubicBezTo>
                    <a:pt x="16664" y="3086"/>
                    <a:pt x="16659" y="3471"/>
                    <a:pt x="16659" y="3986"/>
                  </a:cubicBezTo>
                  <a:lnTo>
                    <a:pt x="16659" y="17486"/>
                  </a:lnTo>
                  <a:cubicBezTo>
                    <a:pt x="16659" y="17871"/>
                    <a:pt x="16664" y="18386"/>
                    <a:pt x="16664" y="18643"/>
                  </a:cubicBezTo>
                  <a:cubicBezTo>
                    <a:pt x="16668" y="18900"/>
                    <a:pt x="16673" y="19157"/>
                    <a:pt x="16677" y="19286"/>
                  </a:cubicBezTo>
                  <a:cubicBezTo>
                    <a:pt x="16686" y="19414"/>
                    <a:pt x="16695" y="19543"/>
                    <a:pt x="16704" y="19671"/>
                  </a:cubicBezTo>
                  <a:cubicBezTo>
                    <a:pt x="16717" y="19800"/>
                    <a:pt x="16735" y="19800"/>
                    <a:pt x="16753" y="19800"/>
                  </a:cubicBezTo>
                  <a:lnTo>
                    <a:pt x="16762" y="19800"/>
                  </a:lnTo>
                  <a:lnTo>
                    <a:pt x="16762" y="20957"/>
                  </a:lnTo>
                  <a:lnTo>
                    <a:pt x="16427" y="20957"/>
                  </a:lnTo>
                  <a:lnTo>
                    <a:pt x="16427" y="20700"/>
                  </a:lnTo>
                  <a:lnTo>
                    <a:pt x="16432" y="20057"/>
                  </a:lnTo>
                  <a:lnTo>
                    <a:pt x="16432" y="19800"/>
                  </a:lnTo>
                  <a:lnTo>
                    <a:pt x="16441" y="19800"/>
                  </a:lnTo>
                  <a:cubicBezTo>
                    <a:pt x="16459" y="19800"/>
                    <a:pt x="16476" y="19800"/>
                    <a:pt x="16485" y="19671"/>
                  </a:cubicBezTo>
                  <a:cubicBezTo>
                    <a:pt x="16499" y="19543"/>
                    <a:pt x="16508" y="19543"/>
                    <a:pt x="16512" y="19286"/>
                  </a:cubicBezTo>
                  <a:cubicBezTo>
                    <a:pt x="16521" y="19157"/>
                    <a:pt x="16526" y="18900"/>
                    <a:pt x="16526" y="18643"/>
                  </a:cubicBezTo>
                  <a:cubicBezTo>
                    <a:pt x="16530" y="18386"/>
                    <a:pt x="16530" y="18000"/>
                    <a:pt x="16530" y="17486"/>
                  </a:cubicBezTo>
                  <a:lnTo>
                    <a:pt x="16530" y="11957"/>
                  </a:lnTo>
                  <a:cubicBezTo>
                    <a:pt x="16530" y="11829"/>
                    <a:pt x="16530" y="11700"/>
                    <a:pt x="16530" y="11571"/>
                  </a:cubicBezTo>
                  <a:cubicBezTo>
                    <a:pt x="16530" y="11443"/>
                    <a:pt x="16530" y="11443"/>
                    <a:pt x="16530" y="11443"/>
                  </a:cubicBezTo>
                  <a:cubicBezTo>
                    <a:pt x="16530" y="11314"/>
                    <a:pt x="16526" y="11314"/>
                    <a:pt x="16526" y="11314"/>
                  </a:cubicBezTo>
                  <a:cubicBezTo>
                    <a:pt x="16521" y="11314"/>
                    <a:pt x="16517" y="11314"/>
                    <a:pt x="16512" y="11314"/>
                  </a:cubicBezTo>
                  <a:lnTo>
                    <a:pt x="16218" y="11314"/>
                  </a:lnTo>
                  <a:cubicBezTo>
                    <a:pt x="16213" y="11314"/>
                    <a:pt x="16209" y="11314"/>
                    <a:pt x="16204" y="11314"/>
                  </a:cubicBezTo>
                  <a:lnTo>
                    <a:pt x="16200" y="11443"/>
                  </a:lnTo>
                  <a:cubicBezTo>
                    <a:pt x="16200" y="11443"/>
                    <a:pt x="16200" y="11571"/>
                    <a:pt x="16196" y="11571"/>
                  </a:cubicBezTo>
                  <a:cubicBezTo>
                    <a:pt x="16196" y="11700"/>
                    <a:pt x="16196" y="11829"/>
                    <a:pt x="16196" y="11957"/>
                  </a:cubicBezTo>
                  <a:lnTo>
                    <a:pt x="16196" y="17486"/>
                  </a:lnTo>
                  <a:cubicBezTo>
                    <a:pt x="16196" y="17871"/>
                    <a:pt x="16200" y="18386"/>
                    <a:pt x="16200" y="18643"/>
                  </a:cubicBezTo>
                  <a:cubicBezTo>
                    <a:pt x="16204" y="19029"/>
                    <a:pt x="16209" y="19157"/>
                    <a:pt x="16213" y="19286"/>
                  </a:cubicBezTo>
                  <a:cubicBezTo>
                    <a:pt x="16218" y="19543"/>
                    <a:pt x="16227" y="19671"/>
                    <a:pt x="16240" y="19671"/>
                  </a:cubicBezTo>
                  <a:cubicBezTo>
                    <a:pt x="16254" y="19800"/>
                    <a:pt x="16271" y="19800"/>
                    <a:pt x="16289" y="19800"/>
                  </a:cubicBezTo>
                  <a:lnTo>
                    <a:pt x="16298" y="19929"/>
                  </a:lnTo>
                  <a:lnTo>
                    <a:pt x="16298" y="20957"/>
                  </a:lnTo>
                  <a:lnTo>
                    <a:pt x="15964" y="20957"/>
                  </a:lnTo>
                  <a:lnTo>
                    <a:pt x="15964" y="20700"/>
                  </a:lnTo>
                  <a:close/>
                  <a:moveTo>
                    <a:pt x="15883" y="15943"/>
                  </a:moveTo>
                  <a:lnTo>
                    <a:pt x="15906" y="16586"/>
                  </a:lnTo>
                  <a:lnTo>
                    <a:pt x="15901" y="16714"/>
                  </a:lnTo>
                  <a:cubicBezTo>
                    <a:pt x="15883" y="17486"/>
                    <a:pt x="15861" y="18257"/>
                    <a:pt x="15839" y="18771"/>
                  </a:cubicBezTo>
                  <a:cubicBezTo>
                    <a:pt x="15817" y="19414"/>
                    <a:pt x="15794" y="19929"/>
                    <a:pt x="15767" y="20314"/>
                  </a:cubicBezTo>
                  <a:cubicBezTo>
                    <a:pt x="15741" y="20700"/>
                    <a:pt x="15714" y="20957"/>
                    <a:pt x="15687" y="21214"/>
                  </a:cubicBezTo>
                  <a:cubicBezTo>
                    <a:pt x="15660" y="21343"/>
                    <a:pt x="15629" y="21471"/>
                    <a:pt x="15598" y="21471"/>
                  </a:cubicBezTo>
                  <a:cubicBezTo>
                    <a:pt x="15545" y="21471"/>
                    <a:pt x="15491" y="21214"/>
                    <a:pt x="15446" y="20700"/>
                  </a:cubicBezTo>
                  <a:cubicBezTo>
                    <a:pt x="15402" y="20186"/>
                    <a:pt x="15362" y="19543"/>
                    <a:pt x="15330" y="18514"/>
                  </a:cubicBezTo>
                  <a:cubicBezTo>
                    <a:pt x="15295" y="17614"/>
                    <a:pt x="15268" y="16457"/>
                    <a:pt x="15250" y="15171"/>
                  </a:cubicBezTo>
                  <a:cubicBezTo>
                    <a:pt x="15237" y="13886"/>
                    <a:pt x="15228" y="12471"/>
                    <a:pt x="15228" y="10800"/>
                  </a:cubicBezTo>
                  <a:cubicBezTo>
                    <a:pt x="15228" y="9257"/>
                    <a:pt x="15237" y="7843"/>
                    <a:pt x="15255" y="6557"/>
                  </a:cubicBezTo>
                  <a:cubicBezTo>
                    <a:pt x="15273" y="5271"/>
                    <a:pt x="15299" y="4114"/>
                    <a:pt x="15335" y="3086"/>
                  </a:cubicBezTo>
                  <a:cubicBezTo>
                    <a:pt x="15366" y="2057"/>
                    <a:pt x="15411" y="1286"/>
                    <a:pt x="15455" y="771"/>
                  </a:cubicBezTo>
                  <a:cubicBezTo>
                    <a:pt x="15500" y="257"/>
                    <a:pt x="15549" y="0"/>
                    <a:pt x="15602" y="0"/>
                  </a:cubicBezTo>
                  <a:cubicBezTo>
                    <a:pt x="15625" y="0"/>
                    <a:pt x="15647" y="0"/>
                    <a:pt x="15669" y="129"/>
                  </a:cubicBezTo>
                  <a:cubicBezTo>
                    <a:pt x="15692" y="257"/>
                    <a:pt x="15714" y="386"/>
                    <a:pt x="15736" y="514"/>
                  </a:cubicBezTo>
                  <a:cubicBezTo>
                    <a:pt x="15759" y="771"/>
                    <a:pt x="15772" y="900"/>
                    <a:pt x="15785" y="1029"/>
                  </a:cubicBezTo>
                  <a:cubicBezTo>
                    <a:pt x="15799" y="1157"/>
                    <a:pt x="15803" y="1157"/>
                    <a:pt x="15808" y="1157"/>
                  </a:cubicBezTo>
                  <a:cubicBezTo>
                    <a:pt x="15808" y="1157"/>
                    <a:pt x="15812" y="1157"/>
                    <a:pt x="15817" y="1157"/>
                  </a:cubicBezTo>
                  <a:cubicBezTo>
                    <a:pt x="15817" y="1029"/>
                    <a:pt x="15821" y="1029"/>
                    <a:pt x="15825" y="900"/>
                  </a:cubicBezTo>
                  <a:cubicBezTo>
                    <a:pt x="15825" y="900"/>
                    <a:pt x="15825" y="771"/>
                    <a:pt x="15830" y="771"/>
                  </a:cubicBezTo>
                  <a:cubicBezTo>
                    <a:pt x="15830" y="643"/>
                    <a:pt x="15830" y="514"/>
                    <a:pt x="15830" y="386"/>
                  </a:cubicBezTo>
                  <a:lnTo>
                    <a:pt x="15830" y="129"/>
                  </a:lnTo>
                  <a:lnTo>
                    <a:pt x="15866" y="129"/>
                  </a:lnTo>
                  <a:lnTo>
                    <a:pt x="15866" y="386"/>
                  </a:lnTo>
                  <a:lnTo>
                    <a:pt x="15888" y="6814"/>
                  </a:lnTo>
                  <a:lnTo>
                    <a:pt x="15888" y="7200"/>
                  </a:lnTo>
                  <a:lnTo>
                    <a:pt x="15852" y="7200"/>
                  </a:lnTo>
                  <a:lnTo>
                    <a:pt x="15848" y="6943"/>
                  </a:lnTo>
                  <a:cubicBezTo>
                    <a:pt x="15839" y="6043"/>
                    <a:pt x="15825" y="5271"/>
                    <a:pt x="15812" y="4629"/>
                  </a:cubicBezTo>
                  <a:cubicBezTo>
                    <a:pt x="15799" y="3986"/>
                    <a:pt x="15781" y="3343"/>
                    <a:pt x="15763" y="2957"/>
                  </a:cubicBezTo>
                  <a:cubicBezTo>
                    <a:pt x="15745" y="2443"/>
                    <a:pt x="15723" y="2186"/>
                    <a:pt x="15701" y="1929"/>
                  </a:cubicBezTo>
                  <a:cubicBezTo>
                    <a:pt x="15674" y="1671"/>
                    <a:pt x="15652" y="1543"/>
                    <a:pt x="15625" y="1543"/>
                  </a:cubicBezTo>
                  <a:cubicBezTo>
                    <a:pt x="15585" y="1543"/>
                    <a:pt x="15549" y="1800"/>
                    <a:pt x="15518" y="2186"/>
                  </a:cubicBezTo>
                  <a:cubicBezTo>
                    <a:pt x="15487" y="2571"/>
                    <a:pt x="15460" y="3214"/>
                    <a:pt x="15437" y="4114"/>
                  </a:cubicBezTo>
                  <a:cubicBezTo>
                    <a:pt x="15411" y="4886"/>
                    <a:pt x="15393" y="5914"/>
                    <a:pt x="15384" y="6943"/>
                  </a:cubicBezTo>
                  <a:cubicBezTo>
                    <a:pt x="15371" y="8100"/>
                    <a:pt x="15366" y="9257"/>
                    <a:pt x="15366" y="10671"/>
                  </a:cubicBezTo>
                  <a:cubicBezTo>
                    <a:pt x="15366" y="12086"/>
                    <a:pt x="15371" y="13243"/>
                    <a:pt x="15384" y="14271"/>
                  </a:cubicBezTo>
                  <a:cubicBezTo>
                    <a:pt x="15393" y="15429"/>
                    <a:pt x="15411" y="16329"/>
                    <a:pt x="15437" y="17229"/>
                  </a:cubicBezTo>
                  <a:cubicBezTo>
                    <a:pt x="15460" y="18000"/>
                    <a:pt x="15487" y="18643"/>
                    <a:pt x="15518" y="19029"/>
                  </a:cubicBezTo>
                  <a:cubicBezTo>
                    <a:pt x="15545" y="19414"/>
                    <a:pt x="15580" y="19671"/>
                    <a:pt x="15616" y="19671"/>
                  </a:cubicBezTo>
                  <a:cubicBezTo>
                    <a:pt x="15643" y="19671"/>
                    <a:pt x="15660" y="19543"/>
                    <a:pt x="15687" y="19414"/>
                  </a:cubicBezTo>
                  <a:cubicBezTo>
                    <a:pt x="15709" y="19157"/>
                    <a:pt x="15732" y="19157"/>
                    <a:pt x="15754" y="18771"/>
                  </a:cubicBezTo>
                  <a:cubicBezTo>
                    <a:pt x="15772" y="18514"/>
                    <a:pt x="15794" y="18129"/>
                    <a:pt x="15812" y="17614"/>
                  </a:cubicBezTo>
                  <a:cubicBezTo>
                    <a:pt x="15830" y="17100"/>
                    <a:pt x="15852" y="16586"/>
                    <a:pt x="15870" y="15943"/>
                  </a:cubicBezTo>
                  <a:lnTo>
                    <a:pt x="15874" y="15686"/>
                  </a:lnTo>
                  <a:lnTo>
                    <a:pt x="15883" y="15943"/>
                  </a:lnTo>
                  <a:close/>
                  <a:moveTo>
                    <a:pt x="14452" y="20700"/>
                  </a:moveTo>
                  <a:lnTo>
                    <a:pt x="14452" y="19800"/>
                  </a:lnTo>
                  <a:lnTo>
                    <a:pt x="14461" y="19800"/>
                  </a:lnTo>
                  <a:cubicBezTo>
                    <a:pt x="14483" y="19800"/>
                    <a:pt x="14497" y="19800"/>
                    <a:pt x="14510" y="19671"/>
                  </a:cubicBezTo>
                  <a:cubicBezTo>
                    <a:pt x="14523" y="19671"/>
                    <a:pt x="14532" y="19543"/>
                    <a:pt x="14537" y="19414"/>
                  </a:cubicBezTo>
                  <a:cubicBezTo>
                    <a:pt x="14546" y="19157"/>
                    <a:pt x="14546" y="19029"/>
                    <a:pt x="14550" y="18643"/>
                  </a:cubicBezTo>
                  <a:cubicBezTo>
                    <a:pt x="14555" y="18386"/>
                    <a:pt x="14555" y="18000"/>
                    <a:pt x="14555" y="17486"/>
                  </a:cubicBezTo>
                  <a:lnTo>
                    <a:pt x="14555" y="3986"/>
                  </a:lnTo>
                  <a:cubicBezTo>
                    <a:pt x="14555" y="3471"/>
                    <a:pt x="14555" y="3086"/>
                    <a:pt x="14550" y="2700"/>
                  </a:cubicBezTo>
                  <a:cubicBezTo>
                    <a:pt x="14546" y="2443"/>
                    <a:pt x="14546" y="2186"/>
                    <a:pt x="14537" y="2057"/>
                  </a:cubicBezTo>
                  <a:cubicBezTo>
                    <a:pt x="14532" y="1929"/>
                    <a:pt x="14523" y="1800"/>
                    <a:pt x="14510" y="1800"/>
                  </a:cubicBezTo>
                  <a:cubicBezTo>
                    <a:pt x="14497" y="1671"/>
                    <a:pt x="14483" y="1543"/>
                    <a:pt x="14461" y="1543"/>
                  </a:cubicBezTo>
                  <a:lnTo>
                    <a:pt x="14452" y="1543"/>
                  </a:lnTo>
                  <a:lnTo>
                    <a:pt x="14452" y="386"/>
                  </a:lnTo>
                  <a:lnTo>
                    <a:pt x="15063" y="386"/>
                  </a:lnTo>
                  <a:lnTo>
                    <a:pt x="15063" y="643"/>
                  </a:lnTo>
                  <a:lnTo>
                    <a:pt x="15076" y="5143"/>
                  </a:lnTo>
                  <a:lnTo>
                    <a:pt x="15076" y="5400"/>
                  </a:lnTo>
                  <a:lnTo>
                    <a:pt x="15036" y="5400"/>
                  </a:lnTo>
                  <a:lnTo>
                    <a:pt x="15036" y="5143"/>
                  </a:lnTo>
                  <a:cubicBezTo>
                    <a:pt x="15032" y="4500"/>
                    <a:pt x="15027" y="3986"/>
                    <a:pt x="15018" y="3600"/>
                  </a:cubicBezTo>
                  <a:cubicBezTo>
                    <a:pt x="15014" y="3214"/>
                    <a:pt x="15009" y="2957"/>
                    <a:pt x="15000" y="2700"/>
                  </a:cubicBezTo>
                  <a:cubicBezTo>
                    <a:pt x="14992" y="2571"/>
                    <a:pt x="14978" y="2443"/>
                    <a:pt x="14960" y="2314"/>
                  </a:cubicBezTo>
                  <a:cubicBezTo>
                    <a:pt x="14947" y="2186"/>
                    <a:pt x="14925" y="2057"/>
                    <a:pt x="14902" y="2057"/>
                  </a:cubicBezTo>
                  <a:lnTo>
                    <a:pt x="14724" y="2057"/>
                  </a:lnTo>
                  <a:cubicBezTo>
                    <a:pt x="14715" y="2057"/>
                    <a:pt x="14706" y="2186"/>
                    <a:pt x="14702" y="2186"/>
                  </a:cubicBezTo>
                  <a:cubicBezTo>
                    <a:pt x="14697" y="2186"/>
                    <a:pt x="14693" y="2186"/>
                    <a:pt x="14688" y="2314"/>
                  </a:cubicBezTo>
                  <a:cubicBezTo>
                    <a:pt x="14688" y="2314"/>
                    <a:pt x="14688" y="2443"/>
                    <a:pt x="14684" y="2571"/>
                  </a:cubicBezTo>
                  <a:cubicBezTo>
                    <a:pt x="14684" y="2700"/>
                    <a:pt x="14684" y="2957"/>
                    <a:pt x="14684" y="3214"/>
                  </a:cubicBezTo>
                  <a:lnTo>
                    <a:pt x="14684" y="8614"/>
                  </a:lnTo>
                  <a:cubicBezTo>
                    <a:pt x="14684" y="8871"/>
                    <a:pt x="14684" y="9000"/>
                    <a:pt x="14684" y="9129"/>
                  </a:cubicBezTo>
                  <a:cubicBezTo>
                    <a:pt x="14684" y="9257"/>
                    <a:pt x="14688" y="9257"/>
                    <a:pt x="14688" y="9257"/>
                  </a:cubicBezTo>
                  <a:cubicBezTo>
                    <a:pt x="14688" y="9257"/>
                    <a:pt x="14688" y="9257"/>
                    <a:pt x="14693" y="9257"/>
                  </a:cubicBezTo>
                  <a:cubicBezTo>
                    <a:pt x="14697" y="9386"/>
                    <a:pt x="14702" y="9386"/>
                    <a:pt x="14706" y="9386"/>
                  </a:cubicBezTo>
                  <a:lnTo>
                    <a:pt x="14844" y="9386"/>
                  </a:lnTo>
                  <a:cubicBezTo>
                    <a:pt x="14871" y="9386"/>
                    <a:pt x="14893" y="9257"/>
                    <a:pt x="14911" y="9257"/>
                  </a:cubicBezTo>
                  <a:cubicBezTo>
                    <a:pt x="14929" y="9129"/>
                    <a:pt x="14938" y="9000"/>
                    <a:pt x="14947" y="8871"/>
                  </a:cubicBezTo>
                  <a:cubicBezTo>
                    <a:pt x="14951" y="8614"/>
                    <a:pt x="14960" y="8357"/>
                    <a:pt x="14965" y="8100"/>
                  </a:cubicBezTo>
                  <a:cubicBezTo>
                    <a:pt x="14969" y="7714"/>
                    <a:pt x="14969" y="7329"/>
                    <a:pt x="14969" y="6814"/>
                  </a:cubicBezTo>
                  <a:lnTo>
                    <a:pt x="14969" y="6557"/>
                  </a:lnTo>
                  <a:lnTo>
                    <a:pt x="15009" y="6557"/>
                  </a:lnTo>
                  <a:lnTo>
                    <a:pt x="15009" y="13886"/>
                  </a:lnTo>
                  <a:lnTo>
                    <a:pt x="14974" y="13886"/>
                  </a:lnTo>
                  <a:lnTo>
                    <a:pt x="14969" y="13757"/>
                  </a:lnTo>
                  <a:cubicBezTo>
                    <a:pt x="14969" y="13114"/>
                    <a:pt x="14965" y="12729"/>
                    <a:pt x="14960" y="12343"/>
                  </a:cubicBezTo>
                  <a:cubicBezTo>
                    <a:pt x="14960" y="11957"/>
                    <a:pt x="14951" y="11700"/>
                    <a:pt x="14947" y="11571"/>
                  </a:cubicBezTo>
                  <a:cubicBezTo>
                    <a:pt x="14938" y="11443"/>
                    <a:pt x="14929" y="11314"/>
                    <a:pt x="14911" y="11186"/>
                  </a:cubicBezTo>
                  <a:cubicBezTo>
                    <a:pt x="14893" y="11057"/>
                    <a:pt x="14871" y="11057"/>
                    <a:pt x="14844" y="11057"/>
                  </a:cubicBezTo>
                  <a:lnTo>
                    <a:pt x="14706" y="11057"/>
                  </a:lnTo>
                  <a:cubicBezTo>
                    <a:pt x="14702" y="11057"/>
                    <a:pt x="14697" y="11057"/>
                    <a:pt x="14693" y="11057"/>
                  </a:cubicBezTo>
                  <a:cubicBezTo>
                    <a:pt x="14688" y="11057"/>
                    <a:pt x="14688" y="11057"/>
                    <a:pt x="14688" y="11057"/>
                  </a:cubicBezTo>
                  <a:lnTo>
                    <a:pt x="14688" y="11186"/>
                  </a:lnTo>
                  <a:cubicBezTo>
                    <a:pt x="14688" y="11186"/>
                    <a:pt x="14684" y="11186"/>
                    <a:pt x="14684" y="11314"/>
                  </a:cubicBezTo>
                  <a:cubicBezTo>
                    <a:pt x="14684" y="11314"/>
                    <a:pt x="14684" y="11571"/>
                    <a:pt x="14684" y="11700"/>
                  </a:cubicBezTo>
                  <a:lnTo>
                    <a:pt x="14684" y="17743"/>
                  </a:lnTo>
                  <a:cubicBezTo>
                    <a:pt x="14684" y="18000"/>
                    <a:pt x="14684" y="18386"/>
                    <a:pt x="14688" y="18514"/>
                  </a:cubicBezTo>
                  <a:cubicBezTo>
                    <a:pt x="14688" y="18771"/>
                    <a:pt x="14688" y="18900"/>
                    <a:pt x="14693" y="19029"/>
                  </a:cubicBezTo>
                  <a:cubicBezTo>
                    <a:pt x="14693" y="19029"/>
                    <a:pt x="14697" y="19157"/>
                    <a:pt x="14702" y="19157"/>
                  </a:cubicBezTo>
                  <a:cubicBezTo>
                    <a:pt x="14706" y="19157"/>
                    <a:pt x="14715" y="19157"/>
                    <a:pt x="14724" y="19157"/>
                  </a:cubicBezTo>
                  <a:lnTo>
                    <a:pt x="14885" y="19157"/>
                  </a:lnTo>
                  <a:cubicBezTo>
                    <a:pt x="14920" y="19157"/>
                    <a:pt x="14947" y="19157"/>
                    <a:pt x="14969" y="19029"/>
                  </a:cubicBezTo>
                  <a:cubicBezTo>
                    <a:pt x="14992" y="18900"/>
                    <a:pt x="15009" y="18643"/>
                    <a:pt x="15023" y="18386"/>
                  </a:cubicBezTo>
                  <a:cubicBezTo>
                    <a:pt x="15036" y="18129"/>
                    <a:pt x="15050" y="17871"/>
                    <a:pt x="15063" y="17357"/>
                  </a:cubicBezTo>
                  <a:cubicBezTo>
                    <a:pt x="15076" y="16843"/>
                    <a:pt x="15085" y="16200"/>
                    <a:pt x="15099" y="15429"/>
                  </a:cubicBezTo>
                  <a:lnTo>
                    <a:pt x="15103" y="15171"/>
                  </a:lnTo>
                  <a:lnTo>
                    <a:pt x="15108" y="15300"/>
                  </a:lnTo>
                  <a:lnTo>
                    <a:pt x="15130" y="15557"/>
                  </a:lnTo>
                  <a:lnTo>
                    <a:pt x="15134" y="15686"/>
                  </a:lnTo>
                  <a:lnTo>
                    <a:pt x="15134" y="15943"/>
                  </a:lnTo>
                  <a:lnTo>
                    <a:pt x="15081" y="20829"/>
                  </a:lnTo>
                  <a:lnTo>
                    <a:pt x="15076" y="20957"/>
                  </a:lnTo>
                  <a:lnTo>
                    <a:pt x="14452" y="20957"/>
                  </a:lnTo>
                  <a:lnTo>
                    <a:pt x="14452" y="20700"/>
                  </a:lnTo>
                  <a:close/>
                  <a:moveTo>
                    <a:pt x="13895" y="20700"/>
                  </a:moveTo>
                  <a:lnTo>
                    <a:pt x="13895" y="19800"/>
                  </a:lnTo>
                  <a:lnTo>
                    <a:pt x="13904" y="19800"/>
                  </a:lnTo>
                  <a:cubicBezTo>
                    <a:pt x="13944" y="19800"/>
                    <a:pt x="13970" y="19671"/>
                    <a:pt x="13979" y="19414"/>
                  </a:cubicBezTo>
                  <a:cubicBezTo>
                    <a:pt x="13988" y="19157"/>
                    <a:pt x="13993" y="18900"/>
                    <a:pt x="13993" y="18643"/>
                  </a:cubicBezTo>
                  <a:cubicBezTo>
                    <a:pt x="13997" y="18129"/>
                    <a:pt x="13997" y="17614"/>
                    <a:pt x="13997" y="17100"/>
                  </a:cubicBezTo>
                  <a:lnTo>
                    <a:pt x="13997" y="2700"/>
                  </a:lnTo>
                  <a:cubicBezTo>
                    <a:pt x="13997" y="2571"/>
                    <a:pt x="13997" y="2443"/>
                    <a:pt x="13997" y="2314"/>
                  </a:cubicBezTo>
                  <a:cubicBezTo>
                    <a:pt x="13997" y="2186"/>
                    <a:pt x="13997" y="2186"/>
                    <a:pt x="13997" y="2186"/>
                  </a:cubicBezTo>
                  <a:cubicBezTo>
                    <a:pt x="13993" y="2186"/>
                    <a:pt x="13993" y="2186"/>
                    <a:pt x="13988" y="2186"/>
                  </a:cubicBezTo>
                  <a:cubicBezTo>
                    <a:pt x="13984" y="2186"/>
                    <a:pt x="13975" y="2057"/>
                    <a:pt x="13966" y="2057"/>
                  </a:cubicBezTo>
                  <a:lnTo>
                    <a:pt x="13948" y="2057"/>
                  </a:lnTo>
                  <a:cubicBezTo>
                    <a:pt x="13912" y="2057"/>
                    <a:pt x="13886" y="2186"/>
                    <a:pt x="13863" y="2314"/>
                  </a:cubicBezTo>
                  <a:cubicBezTo>
                    <a:pt x="13841" y="2443"/>
                    <a:pt x="13828" y="2700"/>
                    <a:pt x="13814" y="2829"/>
                  </a:cubicBezTo>
                  <a:cubicBezTo>
                    <a:pt x="13805" y="3086"/>
                    <a:pt x="13797" y="3471"/>
                    <a:pt x="13792" y="3986"/>
                  </a:cubicBezTo>
                  <a:cubicBezTo>
                    <a:pt x="13783" y="4500"/>
                    <a:pt x="13779" y="5143"/>
                    <a:pt x="13774" y="5914"/>
                  </a:cubicBezTo>
                  <a:lnTo>
                    <a:pt x="13774" y="6043"/>
                  </a:lnTo>
                  <a:lnTo>
                    <a:pt x="13734" y="6043"/>
                  </a:lnTo>
                  <a:lnTo>
                    <a:pt x="13734" y="5786"/>
                  </a:lnTo>
                  <a:lnTo>
                    <a:pt x="13743" y="643"/>
                  </a:lnTo>
                  <a:lnTo>
                    <a:pt x="13743" y="386"/>
                  </a:lnTo>
                  <a:lnTo>
                    <a:pt x="14390" y="386"/>
                  </a:lnTo>
                  <a:lnTo>
                    <a:pt x="14390" y="6043"/>
                  </a:lnTo>
                  <a:lnTo>
                    <a:pt x="14349" y="6043"/>
                  </a:lnTo>
                  <a:lnTo>
                    <a:pt x="14349" y="5914"/>
                  </a:lnTo>
                  <a:cubicBezTo>
                    <a:pt x="14345" y="5143"/>
                    <a:pt x="14341" y="4500"/>
                    <a:pt x="14336" y="3986"/>
                  </a:cubicBezTo>
                  <a:cubicBezTo>
                    <a:pt x="14327" y="3471"/>
                    <a:pt x="14323" y="3086"/>
                    <a:pt x="14309" y="2829"/>
                  </a:cubicBezTo>
                  <a:cubicBezTo>
                    <a:pt x="14300" y="2571"/>
                    <a:pt x="14283" y="2443"/>
                    <a:pt x="14260" y="2314"/>
                  </a:cubicBezTo>
                  <a:cubicBezTo>
                    <a:pt x="14238" y="2186"/>
                    <a:pt x="14202" y="2057"/>
                    <a:pt x="14167" y="2057"/>
                  </a:cubicBezTo>
                  <a:cubicBezTo>
                    <a:pt x="14153" y="2057"/>
                    <a:pt x="14144" y="2186"/>
                    <a:pt x="14140" y="2186"/>
                  </a:cubicBezTo>
                  <a:cubicBezTo>
                    <a:pt x="14135" y="2186"/>
                    <a:pt x="14131" y="2186"/>
                    <a:pt x="14131" y="2186"/>
                  </a:cubicBezTo>
                  <a:cubicBezTo>
                    <a:pt x="14131" y="2186"/>
                    <a:pt x="14131" y="2314"/>
                    <a:pt x="14127" y="2314"/>
                  </a:cubicBezTo>
                  <a:cubicBezTo>
                    <a:pt x="14127" y="2443"/>
                    <a:pt x="14127" y="2571"/>
                    <a:pt x="14127" y="2700"/>
                  </a:cubicBezTo>
                  <a:lnTo>
                    <a:pt x="14127" y="16971"/>
                  </a:lnTo>
                  <a:cubicBezTo>
                    <a:pt x="14127" y="17614"/>
                    <a:pt x="14131" y="18129"/>
                    <a:pt x="14131" y="18643"/>
                  </a:cubicBezTo>
                  <a:cubicBezTo>
                    <a:pt x="14135" y="19029"/>
                    <a:pt x="14140" y="19286"/>
                    <a:pt x="14144" y="19414"/>
                  </a:cubicBezTo>
                  <a:cubicBezTo>
                    <a:pt x="14149" y="19543"/>
                    <a:pt x="14162" y="19671"/>
                    <a:pt x="14171" y="19671"/>
                  </a:cubicBezTo>
                  <a:cubicBezTo>
                    <a:pt x="14184" y="19800"/>
                    <a:pt x="14202" y="19800"/>
                    <a:pt x="14225" y="19800"/>
                  </a:cubicBezTo>
                  <a:lnTo>
                    <a:pt x="14234" y="19800"/>
                  </a:lnTo>
                  <a:lnTo>
                    <a:pt x="14234" y="20957"/>
                  </a:lnTo>
                  <a:lnTo>
                    <a:pt x="13895" y="20957"/>
                  </a:lnTo>
                  <a:lnTo>
                    <a:pt x="13895" y="20700"/>
                  </a:lnTo>
                  <a:close/>
                  <a:moveTo>
                    <a:pt x="12869" y="20700"/>
                  </a:moveTo>
                  <a:lnTo>
                    <a:pt x="12869" y="20057"/>
                  </a:lnTo>
                  <a:lnTo>
                    <a:pt x="12873" y="19800"/>
                  </a:lnTo>
                  <a:lnTo>
                    <a:pt x="12878" y="19800"/>
                  </a:lnTo>
                  <a:cubicBezTo>
                    <a:pt x="12900" y="19800"/>
                    <a:pt x="12918" y="19800"/>
                    <a:pt x="12931" y="19671"/>
                  </a:cubicBezTo>
                  <a:cubicBezTo>
                    <a:pt x="12945" y="19543"/>
                    <a:pt x="12954" y="19543"/>
                    <a:pt x="12958" y="19286"/>
                  </a:cubicBezTo>
                  <a:cubicBezTo>
                    <a:pt x="12963" y="19157"/>
                    <a:pt x="12967" y="19029"/>
                    <a:pt x="12967" y="18643"/>
                  </a:cubicBezTo>
                  <a:cubicBezTo>
                    <a:pt x="12972" y="18386"/>
                    <a:pt x="12972" y="18000"/>
                    <a:pt x="12972" y="17486"/>
                  </a:cubicBezTo>
                  <a:lnTo>
                    <a:pt x="12972" y="3986"/>
                  </a:lnTo>
                  <a:cubicBezTo>
                    <a:pt x="12972" y="3471"/>
                    <a:pt x="12972" y="3086"/>
                    <a:pt x="12967" y="2829"/>
                  </a:cubicBezTo>
                  <a:cubicBezTo>
                    <a:pt x="12967" y="2443"/>
                    <a:pt x="12963" y="2186"/>
                    <a:pt x="12954" y="2057"/>
                  </a:cubicBezTo>
                  <a:cubicBezTo>
                    <a:pt x="12949" y="1929"/>
                    <a:pt x="12940" y="1800"/>
                    <a:pt x="12927" y="1671"/>
                  </a:cubicBezTo>
                  <a:cubicBezTo>
                    <a:pt x="12914" y="1671"/>
                    <a:pt x="12900" y="1543"/>
                    <a:pt x="12878" y="1543"/>
                  </a:cubicBezTo>
                  <a:lnTo>
                    <a:pt x="12869" y="1543"/>
                  </a:lnTo>
                  <a:lnTo>
                    <a:pt x="12869" y="386"/>
                  </a:lnTo>
                  <a:lnTo>
                    <a:pt x="13467" y="386"/>
                  </a:lnTo>
                  <a:lnTo>
                    <a:pt x="13467" y="643"/>
                  </a:lnTo>
                  <a:lnTo>
                    <a:pt x="13475" y="5400"/>
                  </a:lnTo>
                  <a:lnTo>
                    <a:pt x="13475" y="5657"/>
                  </a:lnTo>
                  <a:lnTo>
                    <a:pt x="13440" y="5657"/>
                  </a:lnTo>
                  <a:lnTo>
                    <a:pt x="13435" y="5400"/>
                  </a:lnTo>
                  <a:cubicBezTo>
                    <a:pt x="13435" y="4757"/>
                    <a:pt x="13426" y="4243"/>
                    <a:pt x="13422" y="3857"/>
                  </a:cubicBezTo>
                  <a:cubicBezTo>
                    <a:pt x="13413" y="3343"/>
                    <a:pt x="13404" y="3086"/>
                    <a:pt x="13395" y="2829"/>
                  </a:cubicBezTo>
                  <a:cubicBezTo>
                    <a:pt x="13386" y="2571"/>
                    <a:pt x="13373" y="2443"/>
                    <a:pt x="13355" y="2314"/>
                  </a:cubicBezTo>
                  <a:cubicBezTo>
                    <a:pt x="13342" y="2186"/>
                    <a:pt x="13319" y="2186"/>
                    <a:pt x="13293" y="2186"/>
                  </a:cubicBezTo>
                  <a:lnTo>
                    <a:pt x="13145" y="2186"/>
                  </a:lnTo>
                  <a:cubicBezTo>
                    <a:pt x="13137" y="2186"/>
                    <a:pt x="13128" y="2186"/>
                    <a:pt x="13123" y="2186"/>
                  </a:cubicBezTo>
                  <a:cubicBezTo>
                    <a:pt x="13119" y="2314"/>
                    <a:pt x="13114" y="2314"/>
                    <a:pt x="13110" y="2443"/>
                  </a:cubicBezTo>
                  <a:cubicBezTo>
                    <a:pt x="13110" y="2443"/>
                    <a:pt x="13105" y="2571"/>
                    <a:pt x="13105" y="2700"/>
                  </a:cubicBezTo>
                  <a:cubicBezTo>
                    <a:pt x="13101" y="2829"/>
                    <a:pt x="13101" y="3086"/>
                    <a:pt x="13101" y="3343"/>
                  </a:cubicBezTo>
                  <a:lnTo>
                    <a:pt x="13101" y="8743"/>
                  </a:lnTo>
                  <a:cubicBezTo>
                    <a:pt x="13101" y="9000"/>
                    <a:pt x="13101" y="9129"/>
                    <a:pt x="13101" y="9257"/>
                  </a:cubicBezTo>
                  <a:cubicBezTo>
                    <a:pt x="13105" y="9257"/>
                    <a:pt x="13105" y="9386"/>
                    <a:pt x="13105" y="9386"/>
                  </a:cubicBezTo>
                  <a:cubicBezTo>
                    <a:pt x="13105" y="9386"/>
                    <a:pt x="13105" y="9386"/>
                    <a:pt x="13110" y="9386"/>
                  </a:cubicBezTo>
                  <a:cubicBezTo>
                    <a:pt x="13114" y="9514"/>
                    <a:pt x="13119" y="9514"/>
                    <a:pt x="13123" y="9514"/>
                  </a:cubicBezTo>
                  <a:lnTo>
                    <a:pt x="13217" y="9514"/>
                  </a:lnTo>
                  <a:cubicBezTo>
                    <a:pt x="13244" y="9514"/>
                    <a:pt x="13266" y="9386"/>
                    <a:pt x="13279" y="9386"/>
                  </a:cubicBezTo>
                  <a:cubicBezTo>
                    <a:pt x="13297" y="9257"/>
                    <a:pt x="13310" y="9129"/>
                    <a:pt x="13315" y="9000"/>
                  </a:cubicBezTo>
                  <a:cubicBezTo>
                    <a:pt x="13324" y="8743"/>
                    <a:pt x="13328" y="8486"/>
                    <a:pt x="13333" y="8229"/>
                  </a:cubicBezTo>
                  <a:cubicBezTo>
                    <a:pt x="13337" y="7843"/>
                    <a:pt x="13337" y="7457"/>
                    <a:pt x="13337" y="6943"/>
                  </a:cubicBezTo>
                  <a:lnTo>
                    <a:pt x="13337" y="6686"/>
                  </a:lnTo>
                  <a:lnTo>
                    <a:pt x="13377" y="6686"/>
                  </a:lnTo>
                  <a:lnTo>
                    <a:pt x="13377" y="14271"/>
                  </a:lnTo>
                  <a:lnTo>
                    <a:pt x="13337" y="14271"/>
                  </a:lnTo>
                  <a:lnTo>
                    <a:pt x="13337" y="14014"/>
                  </a:lnTo>
                  <a:cubicBezTo>
                    <a:pt x="13337" y="13371"/>
                    <a:pt x="13333" y="12857"/>
                    <a:pt x="13328" y="12471"/>
                  </a:cubicBezTo>
                  <a:cubicBezTo>
                    <a:pt x="13328" y="12214"/>
                    <a:pt x="13319" y="11957"/>
                    <a:pt x="13315" y="11700"/>
                  </a:cubicBezTo>
                  <a:cubicBezTo>
                    <a:pt x="13310" y="11571"/>
                    <a:pt x="13297" y="11443"/>
                    <a:pt x="13284" y="11314"/>
                  </a:cubicBezTo>
                  <a:cubicBezTo>
                    <a:pt x="13266" y="11314"/>
                    <a:pt x="13244" y="11186"/>
                    <a:pt x="13217" y="11186"/>
                  </a:cubicBezTo>
                  <a:lnTo>
                    <a:pt x="13123" y="11186"/>
                  </a:lnTo>
                  <a:cubicBezTo>
                    <a:pt x="13119" y="11186"/>
                    <a:pt x="13114" y="11186"/>
                    <a:pt x="13110" y="11186"/>
                  </a:cubicBezTo>
                  <a:cubicBezTo>
                    <a:pt x="13110" y="11314"/>
                    <a:pt x="13105" y="11314"/>
                    <a:pt x="13105" y="11314"/>
                  </a:cubicBezTo>
                  <a:lnTo>
                    <a:pt x="13105" y="11443"/>
                  </a:lnTo>
                  <a:cubicBezTo>
                    <a:pt x="13101" y="11571"/>
                    <a:pt x="13101" y="11700"/>
                    <a:pt x="13101" y="11829"/>
                  </a:cubicBezTo>
                  <a:lnTo>
                    <a:pt x="13101" y="17357"/>
                  </a:lnTo>
                  <a:cubicBezTo>
                    <a:pt x="13101" y="17871"/>
                    <a:pt x="13105" y="18257"/>
                    <a:pt x="13105" y="18643"/>
                  </a:cubicBezTo>
                  <a:cubicBezTo>
                    <a:pt x="13110" y="18900"/>
                    <a:pt x="13114" y="19157"/>
                    <a:pt x="13123" y="19286"/>
                  </a:cubicBezTo>
                  <a:cubicBezTo>
                    <a:pt x="13128" y="19543"/>
                    <a:pt x="13137" y="19543"/>
                    <a:pt x="13150" y="19671"/>
                  </a:cubicBezTo>
                  <a:cubicBezTo>
                    <a:pt x="13163" y="19800"/>
                    <a:pt x="13181" y="19800"/>
                    <a:pt x="13203" y="19800"/>
                  </a:cubicBezTo>
                  <a:lnTo>
                    <a:pt x="13212" y="19800"/>
                  </a:lnTo>
                  <a:lnTo>
                    <a:pt x="13212" y="20957"/>
                  </a:lnTo>
                  <a:lnTo>
                    <a:pt x="12869" y="20957"/>
                  </a:lnTo>
                  <a:lnTo>
                    <a:pt x="12869" y="20700"/>
                  </a:lnTo>
                  <a:close/>
                  <a:moveTo>
                    <a:pt x="12031" y="10671"/>
                  </a:moveTo>
                  <a:cubicBezTo>
                    <a:pt x="12031" y="9129"/>
                    <a:pt x="12040" y="7586"/>
                    <a:pt x="12057" y="6300"/>
                  </a:cubicBezTo>
                  <a:cubicBezTo>
                    <a:pt x="12071" y="5014"/>
                    <a:pt x="12098" y="3857"/>
                    <a:pt x="12133" y="2957"/>
                  </a:cubicBezTo>
                  <a:cubicBezTo>
                    <a:pt x="12164" y="1929"/>
                    <a:pt x="12205" y="1157"/>
                    <a:pt x="12249" y="771"/>
                  </a:cubicBezTo>
                  <a:cubicBezTo>
                    <a:pt x="12294" y="257"/>
                    <a:pt x="12343" y="0"/>
                    <a:pt x="12396" y="0"/>
                  </a:cubicBezTo>
                  <a:cubicBezTo>
                    <a:pt x="12454" y="0"/>
                    <a:pt x="12503" y="257"/>
                    <a:pt x="12548" y="771"/>
                  </a:cubicBezTo>
                  <a:cubicBezTo>
                    <a:pt x="12593" y="1157"/>
                    <a:pt x="12633" y="1929"/>
                    <a:pt x="12668" y="2957"/>
                  </a:cubicBezTo>
                  <a:cubicBezTo>
                    <a:pt x="12700" y="3857"/>
                    <a:pt x="12726" y="5014"/>
                    <a:pt x="12744" y="6300"/>
                  </a:cubicBezTo>
                  <a:cubicBezTo>
                    <a:pt x="12758" y="7586"/>
                    <a:pt x="12766" y="9129"/>
                    <a:pt x="12766" y="10671"/>
                  </a:cubicBezTo>
                  <a:cubicBezTo>
                    <a:pt x="12766" y="12343"/>
                    <a:pt x="12758" y="13757"/>
                    <a:pt x="12744" y="15043"/>
                  </a:cubicBezTo>
                  <a:cubicBezTo>
                    <a:pt x="12726" y="16329"/>
                    <a:pt x="12700" y="17486"/>
                    <a:pt x="12668" y="18514"/>
                  </a:cubicBezTo>
                  <a:cubicBezTo>
                    <a:pt x="12633" y="19543"/>
                    <a:pt x="12593" y="20186"/>
                    <a:pt x="12548" y="20700"/>
                  </a:cubicBezTo>
                  <a:cubicBezTo>
                    <a:pt x="12503" y="21214"/>
                    <a:pt x="12454" y="21471"/>
                    <a:pt x="12396" y="21471"/>
                  </a:cubicBezTo>
                  <a:cubicBezTo>
                    <a:pt x="12343" y="21471"/>
                    <a:pt x="12294" y="21214"/>
                    <a:pt x="12249" y="20700"/>
                  </a:cubicBezTo>
                  <a:cubicBezTo>
                    <a:pt x="12205" y="20186"/>
                    <a:pt x="12164" y="19543"/>
                    <a:pt x="12133" y="18514"/>
                  </a:cubicBezTo>
                  <a:cubicBezTo>
                    <a:pt x="12098" y="17486"/>
                    <a:pt x="12071" y="16329"/>
                    <a:pt x="12057" y="15043"/>
                  </a:cubicBezTo>
                  <a:cubicBezTo>
                    <a:pt x="12040" y="13757"/>
                    <a:pt x="12031" y="12343"/>
                    <a:pt x="12031" y="10671"/>
                  </a:cubicBezTo>
                  <a:close/>
                  <a:moveTo>
                    <a:pt x="12169" y="10671"/>
                  </a:moveTo>
                  <a:cubicBezTo>
                    <a:pt x="12169" y="12086"/>
                    <a:pt x="12173" y="13371"/>
                    <a:pt x="12182" y="14529"/>
                  </a:cubicBezTo>
                  <a:cubicBezTo>
                    <a:pt x="12196" y="15557"/>
                    <a:pt x="12209" y="16586"/>
                    <a:pt x="12231" y="17357"/>
                  </a:cubicBezTo>
                  <a:cubicBezTo>
                    <a:pt x="12254" y="18257"/>
                    <a:pt x="12272" y="18643"/>
                    <a:pt x="12303" y="19157"/>
                  </a:cubicBezTo>
                  <a:cubicBezTo>
                    <a:pt x="12329" y="19543"/>
                    <a:pt x="12365" y="19800"/>
                    <a:pt x="12396" y="19800"/>
                  </a:cubicBezTo>
                  <a:cubicBezTo>
                    <a:pt x="12432" y="19800"/>
                    <a:pt x="12463" y="19671"/>
                    <a:pt x="12494" y="19157"/>
                  </a:cubicBezTo>
                  <a:cubicBezTo>
                    <a:pt x="12521" y="18771"/>
                    <a:pt x="12544" y="18257"/>
                    <a:pt x="12566" y="17357"/>
                  </a:cubicBezTo>
                  <a:cubicBezTo>
                    <a:pt x="12588" y="16586"/>
                    <a:pt x="12601" y="15557"/>
                    <a:pt x="12615" y="14529"/>
                  </a:cubicBezTo>
                  <a:cubicBezTo>
                    <a:pt x="12624" y="13371"/>
                    <a:pt x="12628" y="12086"/>
                    <a:pt x="12628" y="10671"/>
                  </a:cubicBezTo>
                  <a:cubicBezTo>
                    <a:pt x="12628" y="9257"/>
                    <a:pt x="12624" y="7971"/>
                    <a:pt x="12615" y="6943"/>
                  </a:cubicBezTo>
                  <a:cubicBezTo>
                    <a:pt x="12601" y="5786"/>
                    <a:pt x="12588" y="4886"/>
                    <a:pt x="12566" y="3986"/>
                  </a:cubicBezTo>
                  <a:cubicBezTo>
                    <a:pt x="12544" y="3214"/>
                    <a:pt x="12521" y="2571"/>
                    <a:pt x="12494" y="2186"/>
                  </a:cubicBezTo>
                  <a:cubicBezTo>
                    <a:pt x="12463" y="1800"/>
                    <a:pt x="12428" y="1671"/>
                    <a:pt x="12396" y="1671"/>
                  </a:cubicBezTo>
                  <a:cubicBezTo>
                    <a:pt x="12361" y="1671"/>
                    <a:pt x="12329" y="1800"/>
                    <a:pt x="12303" y="2186"/>
                  </a:cubicBezTo>
                  <a:cubicBezTo>
                    <a:pt x="12272" y="2571"/>
                    <a:pt x="12254" y="3214"/>
                    <a:pt x="12231" y="3986"/>
                  </a:cubicBezTo>
                  <a:cubicBezTo>
                    <a:pt x="12209" y="4886"/>
                    <a:pt x="12196" y="5786"/>
                    <a:pt x="12182" y="6943"/>
                  </a:cubicBezTo>
                  <a:cubicBezTo>
                    <a:pt x="12173" y="7971"/>
                    <a:pt x="12169" y="9257"/>
                    <a:pt x="12169" y="10671"/>
                  </a:cubicBezTo>
                  <a:close/>
                  <a:moveTo>
                    <a:pt x="11085" y="3086"/>
                  </a:moveTo>
                  <a:close/>
                  <a:moveTo>
                    <a:pt x="11085" y="3086"/>
                  </a:moveTo>
                  <a:close/>
                  <a:moveTo>
                    <a:pt x="11210" y="20700"/>
                  </a:moveTo>
                  <a:lnTo>
                    <a:pt x="11210" y="19800"/>
                  </a:lnTo>
                  <a:lnTo>
                    <a:pt x="11224" y="19800"/>
                  </a:lnTo>
                  <a:cubicBezTo>
                    <a:pt x="11259" y="19800"/>
                    <a:pt x="11282" y="19671"/>
                    <a:pt x="11295" y="19414"/>
                  </a:cubicBezTo>
                  <a:cubicBezTo>
                    <a:pt x="11299" y="19157"/>
                    <a:pt x="11304" y="19029"/>
                    <a:pt x="11308" y="18643"/>
                  </a:cubicBezTo>
                  <a:cubicBezTo>
                    <a:pt x="11313" y="18386"/>
                    <a:pt x="11313" y="18000"/>
                    <a:pt x="11313" y="17614"/>
                  </a:cubicBezTo>
                  <a:lnTo>
                    <a:pt x="11313" y="12214"/>
                  </a:lnTo>
                  <a:lnTo>
                    <a:pt x="11085" y="3086"/>
                  </a:lnTo>
                  <a:cubicBezTo>
                    <a:pt x="11081" y="2829"/>
                    <a:pt x="11072" y="2571"/>
                    <a:pt x="11068" y="2443"/>
                  </a:cubicBezTo>
                  <a:cubicBezTo>
                    <a:pt x="11059" y="2186"/>
                    <a:pt x="11050" y="2057"/>
                    <a:pt x="11045" y="1929"/>
                  </a:cubicBezTo>
                  <a:cubicBezTo>
                    <a:pt x="11036" y="1800"/>
                    <a:pt x="11027" y="1800"/>
                    <a:pt x="11018" y="1671"/>
                  </a:cubicBezTo>
                  <a:cubicBezTo>
                    <a:pt x="11010" y="1671"/>
                    <a:pt x="10996" y="1543"/>
                    <a:pt x="10987" y="1543"/>
                  </a:cubicBezTo>
                  <a:lnTo>
                    <a:pt x="10978" y="1543"/>
                  </a:lnTo>
                  <a:lnTo>
                    <a:pt x="10978" y="386"/>
                  </a:lnTo>
                  <a:lnTo>
                    <a:pt x="11317" y="386"/>
                  </a:lnTo>
                  <a:lnTo>
                    <a:pt x="11317" y="1543"/>
                  </a:lnTo>
                  <a:lnTo>
                    <a:pt x="11308" y="1543"/>
                  </a:lnTo>
                  <a:cubicBezTo>
                    <a:pt x="11295" y="1543"/>
                    <a:pt x="11282" y="1671"/>
                    <a:pt x="11273" y="1671"/>
                  </a:cubicBezTo>
                  <a:cubicBezTo>
                    <a:pt x="11259" y="1800"/>
                    <a:pt x="11255" y="1800"/>
                    <a:pt x="11246" y="1800"/>
                  </a:cubicBezTo>
                  <a:cubicBezTo>
                    <a:pt x="11241" y="1929"/>
                    <a:pt x="11241" y="1929"/>
                    <a:pt x="11237" y="2057"/>
                  </a:cubicBezTo>
                  <a:lnTo>
                    <a:pt x="11237" y="2186"/>
                  </a:lnTo>
                  <a:cubicBezTo>
                    <a:pt x="11237" y="2314"/>
                    <a:pt x="11237" y="2443"/>
                    <a:pt x="11241" y="2571"/>
                  </a:cubicBezTo>
                  <a:cubicBezTo>
                    <a:pt x="11241" y="2829"/>
                    <a:pt x="11246" y="2957"/>
                    <a:pt x="11250" y="3214"/>
                  </a:cubicBezTo>
                  <a:lnTo>
                    <a:pt x="11255" y="3343"/>
                  </a:lnTo>
                  <a:lnTo>
                    <a:pt x="11411" y="9900"/>
                  </a:lnTo>
                  <a:lnTo>
                    <a:pt x="11545" y="3986"/>
                  </a:lnTo>
                  <a:cubicBezTo>
                    <a:pt x="11554" y="3600"/>
                    <a:pt x="11558" y="3343"/>
                    <a:pt x="11563" y="3214"/>
                  </a:cubicBezTo>
                  <a:cubicBezTo>
                    <a:pt x="11567" y="2957"/>
                    <a:pt x="11571" y="2829"/>
                    <a:pt x="11571" y="2700"/>
                  </a:cubicBezTo>
                  <a:cubicBezTo>
                    <a:pt x="11571" y="2571"/>
                    <a:pt x="11576" y="2571"/>
                    <a:pt x="11576" y="2443"/>
                  </a:cubicBezTo>
                  <a:cubicBezTo>
                    <a:pt x="11576" y="2314"/>
                    <a:pt x="11576" y="2314"/>
                    <a:pt x="11576" y="2314"/>
                  </a:cubicBezTo>
                  <a:cubicBezTo>
                    <a:pt x="11576" y="2186"/>
                    <a:pt x="11576" y="2057"/>
                    <a:pt x="11576" y="2057"/>
                  </a:cubicBezTo>
                  <a:cubicBezTo>
                    <a:pt x="11571" y="1929"/>
                    <a:pt x="11571" y="1929"/>
                    <a:pt x="11567" y="1929"/>
                  </a:cubicBezTo>
                  <a:cubicBezTo>
                    <a:pt x="11563" y="1800"/>
                    <a:pt x="11554" y="1800"/>
                    <a:pt x="11545" y="1671"/>
                  </a:cubicBezTo>
                  <a:cubicBezTo>
                    <a:pt x="11536" y="1671"/>
                    <a:pt x="11522" y="1671"/>
                    <a:pt x="11509" y="1543"/>
                  </a:cubicBezTo>
                  <a:lnTo>
                    <a:pt x="11500" y="1543"/>
                  </a:lnTo>
                  <a:lnTo>
                    <a:pt x="11500" y="386"/>
                  </a:lnTo>
                  <a:lnTo>
                    <a:pt x="11736" y="386"/>
                  </a:lnTo>
                  <a:lnTo>
                    <a:pt x="11736" y="1543"/>
                  </a:lnTo>
                  <a:lnTo>
                    <a:pt x="11727" y="1543"/>
                  </a:lnTo>
                  <a:cubicBezTo>
                    <a:pt x="11719" y="1543"/>
                    <a:pt x="11710" y="1671"/>
                    <a:pt x="11701" y="1671"/>
                  </a:cubicBezTo>
                  <a:cubicBezTo>
                    <a:pt x="11692" y="1800"/>
                    <a:pt x="11687" y="1929"/>
                    <a:pt x="11678" y="2057"/>
                  </a:cubicBezTo>
                  <a:cubicBezTo>
                    <a:pt x="11674" y="2186"/>
                    <a:pt x="11665" y="2443"/>
                    <a:pt x="11656" y="2700"/>
                  </a:cubicBezTo>
                  <a:cubicBezTo>
                    <a:pt x="11647" y="3086"/>
                    <a:pt x="11638" y="3471"/>
                    <a:pt x="11625" y="3857"/>
                  </a:cubicBezTo>
                  <a:lnTo>
                    <a:pt x="11442" y="11829"/>
                  </a:lnTo>
                  <a:lnTo>
                    <a:pt x="11442" y="17871"/>
                  </a:lnTo>
                  <a:cubicBezTo>
                    <a:pt x="11442" y="18257"/>
                    <a:pt x="11442" y="18514"/>
                    <a:pt x="11447" y="18771"/>
                  </a:cubicBezTo>
                  <a:cubicBezTo>
                    <a:pt x="11451" y="19029"/>
                    <a:pt x="11455" y="19286"/>
                    <a:pt x="11460" y="19414"/>
                  </a:cubicBezTo>
                  <a:cubicBezTo>
                    <a:pt x="11464" y="19543"/>
                    <a:pt x="11478" y="19671"/>
                    <a:pt x="11487" y="19671"/>
                  </a:cubicBezTo>
                  <a:cubicBezTo>
                    <a:pt x="11500" y="19800"/>
                    <a:pt x="11518" y="19800"/>
                    <a:pt x="11536" y="19800"/>
                  </a:cubicBezTo>
                  <a:lnTo>
                    <a:pt x="11545" y="19929"/>
                  </a:lnTo>
                  <a:lnTo>
                    <a:pt x="11545" y="20957"/>
                  </a:lnTo>
                  <a:lnTo>
                    <a:pt x="11210" y="20957"/>
                  </a:lnTo>
                  <a:lnTo>
                    <a:pt x="11210" y="20700"/>
                  </a:lnTo>
                  <a:close/>
                  <a:moveTo>
                    <a:pt x="10425" y="20700"/>
                  </a:moveTo>
                  <a:lnTo>
                    <a:pt x="10425" y="19800"/>
                  </a:lnTo>
                  <a:lnTo>
                    <a:pt x="10434" y="19800"/>
                  </a:lnTo>
                  <a:cubicBezTo>
                    <a:pt x="10474" y="19800"/>
                    <a:pt x="10501" y="19671"/>
                    <a:pt x="10515" y="19414"/>
                  </a:cubicBezTo>
                  <a:cubicBezTo>
                    <a:pt x="10519" y="19157"/>
                    <a:pt x="10524" y="18900"/>
                    <a:pt x="10528" y="18643"/>
                  </a:cubicBezTo>
                  <a:cubicBezTo>
                    <a:pt x="10528" y="18129"/>
                    <a:pt x="10532" y="17614"/>
                    <a:pt x="10532" y="17100"/>
                  </a:cubicBezTo>
                  <a:lnTo>
                    <a:pt x="10532" y="2700"/>
                  </a:lnTo>
                  <a:cubicBezTo>
                    <a:pt x="10532" y="2571"/>
                    <a:pt x="10528" y="2443"/>
                    <a:pt x="10528" y="2314"/>
                  </a:cubicBezTo>
                  <a:cubicBezTo>
                    <a:pt x="10528" y="2186"/>
                    <a:pt x="10528" y="2186"/>
                    <a:pt x="10528" y="2186"/>
                  </a:cubicBezTo>
                  <a:cubicBezTo>
                    <a:pt x="10528" y="2186"/>
                    <a:pt x="10524" y="2186"/>
                    <a:pt x="10519" y="2186"/>
                  </a:cubicBezTo>
                  <a:cubicBezTo>
                    <a:pt x="10515" y="2186"/>
                    <a:pt x="10506" y="2057"/>
                    <a:pt x="10497" y="2057"/>
                  </a:cubicBezTo>
                  <a:lnTo>
                    <a:pt x="10479" y="2057"/>
                  </a:lnTo>
                  <a:cubicBezTo>
                    <a:pt x="10448" y="2057"/>
                    <a:pt x="10421" y="2186"/>
                    <a:pt x="10399" y="2314"/>
                  </a:cubicBezTo>
                  <a:cubicBezTo>
                    <a:pt x="10376" y="2443"/>
                    <a:pt x="10359" y="2700"/>
                    <a:pt x="10350" y="2829"/>
                  </a:cubicBezTo>
                  <a:cubicBezTo>
                    <a:pt x="10336" y="3086"/>
                    <a:pt x="10327" y="3471"/>
                    <a:pt x="10323" y="3986"/>
                  </a:cubicBezTo>
                  <a:cubicBezTo>
                    <a:pt x="10314" y="4500"/>
                    <a:pt x="10309" y="5143"/>
                    <a:pt x="10309" y="5914"/>
                  </a:cubicBezTo>
                  <a:lnTo>
                    <a:pt x="10305" y="6043"/>
                  </a:lnTo>
                  <a:lnTo>
                    <a:pt x="10269" y="6043"/>
                  </a:lnTo>
                  <a:lnTo>
                    <a:pt x="10269" y="5786"/>
                  </a:lnTo>
                  <a:lnTo>
                    <a:pt x="10274" y="643"/>
                  </a:lnTo>
                  <a:lnTo>
                    <a:pt x="10274" y="386"/>
                  </a:lnTo>
                  <a:lnTo>
                    <a:pt x="10920" y="386"/>
                  </a:lnTo>
                  <a:lnTo>
                    <a:pt x="10920" y="6043"/>
                  </a:lnTo>
                  <a:lnTo>
                    <a:pt x="10885" y="6043"/>
                  </a:lnTo>
                  <a:lnTo>
                    <a:pt x="10880" y="5914"/>
                  </a:lnTo>
                  <a:cubicBezTo>
                    <a:pt x="10880" y="5143"/>
                    <a:pt x="10876" y="4500"/>
                    <a:pt x="10867" y="3986"/>
                  </a:cubicBezTo>
                  <a:cubicBezTo>
                    <a:pt x="10862" y="3471"/>
                    <a:pt x="10854" y="3086"/>
                    <a:pt x="10845" y="2829"/>
                  </a:cubicBezTo>
                  <a:cubicBezTo>
                    <a:pt x="10836" y="2571"/>
                    <a:pt x="10818" y="2443"/>
                    <a:pt x="10796" y="2314"/>
                  </a:cubicBezTo>
                  <a:cubicBezTo>
                    <a:pt x="10769" y="2186"/>
                    <a:pt x="10738" y="2057"/>
                    <a:pt x="10697" y="2057"/>
                  </a:cubicBezTo>
                  <a:cubicBezTo>
                    <a:pt x="10689" y="2057"/>
                    <a:pt x="10680" y="2186"/>
                    <a:pt x="10671" y="2186"/>
                  </a:cubicBezTo>
                  <a:cubicBezTo>
                    <a:pt x="10666" y="2186"/>
                    <a:pt x="10662" y="2186"/>
                    <a:pt x="10662" y="2186"/>
                  </a:cubicBezTo>
                  <a:lnTo>
                    <a:pt x="10662" y="2314"/>
                  </a:lnTo>
                  <a:cubicBezTo>
                    <a:pt x="10662" y="2443"/>
                    <a:pt x="10662" y="2571"/>
                    <a:pt x="10662" y="2700"/>
                  </a:cubicBezTo>
                  <a:lnTo>
                    <a:pt x="10662" y="16971"/>
                  </a:lnTo>
                  <a:cubicBezTo>
                    <a:pt x="10662" y="17614"/>
                    <a:pt x="10662" y="18129"/>
                    <a:pt x="10666" y="18643"/>
                  </a:cubicBezTo>
                  <a:cubicBezTo>
                    <a:pt x="10666" y="19029"/>
                    <a:pt x="10671" y="19286"/>
                    <a:pt x="10680" y="19414"/>
                  </a:cubicBezTo>
                  <a:cubicBezTo>
                    <a:pt x="10684" y="19543"/>
                    <a:pt x="10693" y="19671"/>
                    <a:pt x="10706" y="19671"/>
                  </a:cubicBezTo>
                  <a:cubicBezTo>
                    <a:pt x="10720" y="19800"/>
                    <a:pt x="10738" y="19800"/>
                    <a:pt x="10755" y="19800"/>
                  </a:cubicBezTo>
                  <a:lnTo>
                    <a:pt x="10764" y="19800"/>
                  </a:lnTo>
                  <a:lnTo>
                    <a:pt x="10764" y="20957"/>
                  </a:lnTo>
                  <a:lnTo>
                    <a:pt x="10425" y="20957"/>
                  </a:lnTo>
                  <a:lnTo>
                    <a:pt x="10425" y="20700"/>
                  </a:lnTo>
                  <a:close/>
                  <a:moveTo>
                    <a:pt x="9855" y="20700"/>
                  </a:moveTo>
                  <a:lnTo>
                    <a:pt x="9855" y="19800"/>
                  </a:lnTo>
                  <a:lnTo>
                    <a:pt x="9864" y="19800"/>
                  </a:lnTo>
                  <a:cubicBezTo>
                    <a:pt x="9881" y="19800"/>
                    <a:pt x="9899" y="19800"/>
                    <a:pt x="9913" y="19671"/>
                  </a:cubicBezTo>
                  <a:cubicBezTo>
                    <a:pt x="9922" y="19543"/>
                    <a:pt x="9930" y="19543"/>
                    <a:pt x="9939" y="19286"/>
                  </a:cubicBezTo>
                  <a:cubicBezTo>
                    <a:pt x="9944" y="19157"/>
                    <a:pt x="9948" y="19029"/>
                    <a:pt x="9953" y="18643"/>
                  </a:cubicBezTo>
                  <a:cubicBezTo>
                    <a:pt x="9953" y="18386"/>
                    <a:pt x="9957" y="17871"/>
                    <a:pt x="9957" y="17486"/>
                  </a:cubicBezTo>
                  <a:lnTo>
                    <a:pt x="9957" y="3986"/>
                  </a:lnTo>
                  <a:cubicBezTo>
                    <a:pt x="9957" y="3471"/>
                    <a:pt x="9953" y="3086"/>
                    <a:pt x="9953" y="2829"/>
                  </a:cubicBezTo>
                  <a:cubicBezTo>
                    <a:pt x="9948" y="2443"/>
                    <a:pt x="9944" y="2186"/>
                    <a:pt x="9939" y="2057"/>
                  </a:cubicBezTo>
                  <a:cubicBezTo>
                    <a:pt x="9930" y="1929"/>
                    <a:pt x="9922" y="1800"/>
                    <a:pt x="9913" y="1671"/>
                  </a:cubicBezTo>
                  <a:cubicBezTo>
                    <a:pt x="9899" y="1671"/>
                    <a:pt x="9881" y="1543"/>
                    <a:pt x="9864" y="1543"/>
                  </a:cubicBezTo>
                  <a:lnTo>
                    <a:pt x="9855" y="1543"/>
                  </a:lnTo>
                  <a:lnTo>
                    <a:pt x="9855" y="386"/>
                  </a:lnTo>
                  <a:lnTo>
                    <a:pt x="10189" y="386"/>
                  </a:lnTo>
                  <a:lnTo>
                    <a:pt x="10189" y="1543"/>
                  </a:lnTo>
                  <a:lnTo>
                    <a:pt x="10180" y="1543"/>
                  </a:lnTo>
                  <a:cubicBezTo>
                    <a:pt x="10158" y="1543"/>
                    <a:pt x="10140" y="1671"/>
                    <a:pt x="10131" y="1800"/>
                  </a:cubicBezTo>
                  <a:cubicBezTo>
                    <a:pt x="10118" y="1800"/>
                    <a:pt x="10109" y="1929"/>
                    <a:pt x="10104" y="2057"/>
                  </a:cubicBezTo>
                  <a:cubicBezTo>
                    <a:pt x="10095" y="2186"/>
                    <a:pt x="10091" y="2443"/>
                    <a:pt x="10091" y="2829"/>
                  </a:cubicBezTo>
                  <a:cubicBezTo>
                    <a:pt x="10087" y="3086"/>
                    <a:pt x="10087" y="3471"/>
                    <a:pt x="10087" y="3986"/>
                  </a:cubicBezTo>
                  <a:lnTo>
                    <a:pt x="10087" y="17357"/>
                  </a:lnTo>
                  <a:cubicBezTo>
                    <a:pt x="10087" y="17871"/>
                    <a:pt x="10087" y="18386"/>
                    <a:pt x="10091" y="18643"/>
                  </a:cubicBezTo>
                  <a:cubicBezTo>
                    <a:pt x="10095" y="18900"/>
                    <a:pt x="10100" y="19157"/>
                    <a:pt x="10104" y="19286"/>
                  </a:cubicBezTo>
                  <a:cubicBezTo>
                    <a:pt x="10109" y="19414"/>
                    <a:pt x="10118" y="19543"/>
                    <a:pt x="10131" y="19671"/>
                  </a:cubicBezTo>
                  <a:cubicBezTo>
                    <a:pt x="10145" y="19800"/>
                    <a:pt x="10158" y="19800"/>
                    <a:pt x="10180" y="19800"/>
                  </a:cubicBezTo>
                  <a:lnTo>
                    <a:pt x="10189" y="19800"/>
                  </a:lnTo>
                  <a:lnTo>
                    <a:pt x="10189" y="20957"/>
                  </a:lnTo>
                  <a:lnTo>
                    <a:pt x="9855" y="20957"/>
                  </a:lnTo>
                  <a:lnTo>
                    <a:pt x="9855" y="20700"/>
                  </a:lnTo>
                  <a:close/>
                  <a:moveTo>
                    <a:pt x="9297" y="21214"/>
                  </a:moveTo>
                  <a:lnTo>
                    <a:pt x="9257" y="14657"/>
                  </a:lnTo>
                  <a:lnTo>
                    <a:pt x="9257" y="14400"/>
                  </a:lnTo>
                  <a:lnTo>
                    <a:pt x="9293" y="14400"/>
                  </a:lnTo>
                  <a:lnTo>
                    <a:pt x="9297" y="14529"/>
                  </a:lnTo>
                  <a:cubicBezTo>
                    <a:pt x="9311" y="15429"/>
                    <a:pt x="9324" y="16200"/>
                    <a:pt x="9337" y="16843"/>
                  </a:cubicBezTo>
                  <a:cubicBezTo>
                    <a:pt x="9351" y="17486"/>
                    <a:pt x="9369" y="18000"/>
                    <a:pt x="9386" y="18514"/>
                  </a:cubicBezTo>
                  <a:cubicBezTo>
                    <a:pt x="9404" y="18900"/>
                    <a:pt x="9422" y="19286"/>
                    <a:pt x="9440" y="19543"/>
                  </a:cubicBezTo>
                  <a:cubicBezTo>
                    <a:pt x="9458" y="19800"/>
                    <a:pt x="9480" y="19929"/>
                    <a:pt x="9498" y="19929"/>
                  </a:cubicBezTo>
                  <a:cubicBezTo>
                    <a:pt x="9516" y="19929"/>
                    <a:pt x="9529" y="19800"/>
                    <a:pt x="9547" y="19671"/>
                  </a:cubicBezTo>
                  <a:cubicBezTo>
                    <a:pt x="9560" y="19543"/>
                    <a:pt x="9574" y="19286"/>
                    <a:pt x="9583" y="18900"/>
                  </a:cubicBezTo>
                  <a:cubicBezTo>
                    <a:pt x="9596" y="18643"/>
                    <a:pt x="9605" y="18257"/>
                    <a:pt x="9609" y="17871"/>
                  </a:cubicBezTo>
                  <a:cubicBezTo>
                    <a:pt x="9618" y="17486"/>
                    <a:pt x="9618" y="17100"/>
                    <a:pt x="9618" y="16586"/>
                  </a:cubicBezTo>
                  <a:cubicBezTo>
                    <a:pt x="9618" y="16200"/>
                    <a:pt x="9618" y="15943"/>
                    <a:pt x="9614" y="15557"/>
                  </a:cubicBezTo>
                  <a:cubicBezTo>
                    <a:pt x="9609" y="15300"/>
                    <a:pt x="9605" y="14914"/>
                    <a:pt x="9596" y="14657"/>
                  </a:cubicBezTo>
                  <a:cubicBezTo>
                    <a:pt x="9587" y="14400"/>
                    <a:pt x="9578" y="14014"/>
                    <a:pt x="9565" y="13757"/>
                  </a:cubicBezTo>
                  <a:cubicBezTo>
                    <a:pt x="9551" y="13500"/>
                    <a:pt x="9538" y="13114"/>
                    <a:pt x="9520" y="12857"/>
                  </a:cubicBezTo>
                  <a:lnTo>
                    <a:pt x="9413" y="10929"/>
                  </a:lnTo>
                  <a:cubicBezTo>
                    <a:pt x="9391" y="10543"/>
                    <a:pt x="9369" y="10157"/>
                    <a:pt x="9351" y="9771"/>
                  </a:cubicBezTo>
                  <a:cubicBezTo>
                    <a:pt x="9333" y="9386"/>
                    <a:pt x="9320" y="8871"/>
                    <a:pt x="9311" y="8486"/>
                  </a:cubicBezTo>
                  <a:cubicBezTo>
                    <a:pt x="9297" y="7971"/>
                    <a:pt x="9288" y="7586"/>
                    <a:pt x="9284" y="7071"/>
                  </a:cubicBezTo>
                  <a:cubicBezTo>
                    <a:pt x="9279" y="6557"/>
                    <a:pt x="9275" y="6043"/>
                    <a:pt x="9275" y="5400"/>
                  </a:cubicBezTo>
                  <a:cubicBezTo>
                    <a:pt x="9275" y="4629"/>
                    <a:pt x="9284" y="3857"/>
                    <a:pt x="9293" y="3214"/>
                  </a:cubicBezTo>
                  <a:cubicBezTo>
                    <a:pt x="9302" y="2571"/>
                    <a:pt x="9315" y="2057"/>
                    <a:pt x="9337" y="1543"/>
                  </a:cubicBezTo>
                  <a:cubicBezTo>
                    <a:pt x="9355" y="1029"/>
                    <a:pt x="9378" y="643"/>
                    <a:pt x="9404" y="386"/>
                  </a:cubicBezTo>
                  <a:cubicBezTo>
                    <a:pt x="9431" y="129"/>
                    <a:pt x="9458" y="0"/>
                    <a:pt x="9489" y="0"/>
                  </a:cubicBezTo>
                  <a:cubicBezTo>
                    <a:pt x="9502" y="0"/>
                    <a:pt x="9520" y="0"/>
                    <a:pt x="9534" y="129"/>
                  </a:cubicBezTo>
                  <a:cubicBezTo>
                    <a:pt x="9551" y="129"/>
                    <a:pt x="9565" y="257"/>
                    <a:pt x="9583" y="514"/>
                  </a:cubicBezTo>
                  <a:cubicBezTo>
                    <a:pt x="9596" y="643"/>
                    <a:pt x="9609" y="771"/>
                    <a:pt x="9618" y="771"/>
                  </a:cubicBezTo>
                  <a:cubicBezTo>
                    <a:pt x="9627" y="900"/>
                    <a:pt x="9632" y="900"/>
                    <a:pt x="9636" y="900"/>
                  </a:cubicBezTo>
                  <a:lnTo>
                    <a:pt x="9641" y="900"/>
                  </a:lnTo>
                  <a:cubicBezTo>
                    <a:pt x="9645" y="900"/>
                    <a:pt x="9645" y="771"/>
                    <a:pt x="9645" y="771"/>
                  </a:cubicBezTo>
                  <a:cubicBezTo>
                    <a:pt x="9650" y="771"/>
                    <a:pt x="9650" y="643"/>
                    <a:pt x="9650" y="514"/>
                  </a:cubicBezTo>
                  <a:cubicBezTo>
                    <a:pt x="9650" y="514"/>
                    <a:pt x="9650" y="386"/>
                    <a:pt x="9654" y="257"/>
                  </a:cubicBezTo>
                  <a:lnTo>
                    <a:pt x="9654" y="0"/>
                  </a:lnTo>
                  <a:lnTo>
                    <a:pt x="9690" y="0"/>
                  </a:lnTo>
                  <a:lnTo>
                    <a:pt x="9690" y="257"/>
                  </a:lnTo>
                  <a:lnTo>
                    <a:pt x="9712" y="6300"/>
                  </a:lnTo>
                  <a:lnTo>
                    <a:pt x="9712" y="6557"/>
                  </a:lnTo>
                  <a:lnTo>
                    <a:pt x="9676" y="6557"/>
                  </a:lnTo>
                  <a:lnTo>
                    <a:pt x="9672" y="6429"/>
                  </a:lnTo>
                  <a:cubicBezTo>
                    <a:pt x="9663" y="5529"/>
                    <a:pt x="9654" y="4886"/>
                    <a:pt x="9641" y="4243"/>
                  </a:cubicBezTo>
                  <a:cubicBezTo>
                    <a:pt x="9627" y="3729"/>
                    <a:pt x="9614" y="3214"/>
                    <a:pt x="9596" y="2700"/>
                  </a:cubicBezTo>
                  <a:cubicBezTo>
                    <a:pt x="9583" y="2314"/>
                    <a:pt x="9565" y="2057"/>
                    <a:pt x="9551" y="1800"/>
                  </a:cubicBezTo>
                  <a:cubicBezTo>
                    <a:pt x="9534" y="1671"/>
                    <a:pt x="9516" y="1543"/>
                    <a:pt x="9498" y="1543"/>
                  </a:cubicBezTo>
                  <a:cubicBezTo>
                    <a:pt x="9480" y="1543"/>
                    <a:pt x="9467" y="1543"/>
                    <a:pt x="9453" y="1671"/>
                  </a:cubicBezTo>
                  <a:cubicBezTo>
                    <a:pt x="9440" y="1800"/>
                    <a:pt x="9427" y="2057"/>
                    <a:pt x="9418" y="2314"/>
                  </a:cubicBezTo>
                  <a:cubicBezTo>
                    <a:pt x="9409" y="2571"/>
                    <a:pt x="9400" y="2829"/>
                    <a:pt x="9395" y="3214"/>
                  </a:cubicBezTo>
                  <a:cubicBezTo>
                    <a:pt x="9391" y="3471"/>
                    <a:pt x="9386" y="3857"/>
                    <a:pt x="9386" y="4243"/>
                  </a:cubicBezTo>
                  <a:cubicBezTo>
                    <a:pt x="9386" y="4629"/>
                    <a:pt x="9391" y="4886"/>
                    <a:pt x="9395" y="5143"/>
                  </a:cubicBezTo>
                  <a:cubicBezTo>
                    <a:pt x="9395" y="5529"/>
                    <a:pt x="9400" y="5786"/>
                    <a:pt x="9409" y="6043"/>
                  </a:cubicBezTo>
                  <a:cubicBezTo>
                    <a:pt x="9418" y="6300"/>
                    <a:pt x="9427" y="6557"/>
                    <a:pt x="9440" y="6814"/>
                  </a:cubicBezTo>
                  <a:cubicBezTo>
                    <a:pt x="9449" y="7071"/>
                    <a:pt x="9467" y="7457"/>
                    <a:pt x="9485" y="7714"/>
                  </a:cubicBezTo>
                  <a:lnTo>
                    <a:pt x="9605" y="9771"/>
                  </a:lnTo>
                  <a:cubicBezTo>
                    <a:pt x="9627" y="10157"/>
                    <a:pt x="9650" y="10671"/>
                    <a:pt x="9667" y="11057"/>
                  </a:cubicBezTo>
                  <a:cubicBezTo>
                    <a:pt x="9685" y="11571"/>
                    <a:pt x="9699" y="11957"/>
                    <a:pt x="9712" y="12343"/>
                  </a:cubicBezTo>
                  <a:cubicBezTo>
                    <a:pt x="9721" y="12857"/>
                    <a:pt x="9730" y="13243"/>
                    <a:pt x="9734" y="13886"/>
                  </a:cubicBezTo>
                  <a:cubicBezTo>
                    <a:pt x="9739" y="14400"/>
                    <a:pt x="9743" y="14914"/>
                    <a:pt x="9743" y="15557"/>
                  </a:cubicBezTo>
                  <a:cubicBezTo>
                    <a:pt x="9743" y="16457"/>
                    <a:pt x="9734" y="17229"/>
                    <a:pt x="9725" y="17871"/>
                  </a:cubicBezTo>
                  <a:cubicBezTo>
                    <a:pt x="9716" y="18643"/>
                    <a:pt x="9699" y="19286"/>
                    <a:pt x="9676" y="19800"/>
                  </a:cubicBezTo>
                  <a:cubicBezTo>
                    <a:pt x="9658" y="20314"/>
                    <a:pt x="9632" y="20829"/>
                    <a:pt x="9605" y="21086"/>
                  </a:cubicBezTo>
                  <a:cubicBezTo>
                    <a:pt x="9578" y="21343"/>
                    <a:pt x="9543" y="21471"/>
                    <a:pt x="9511" y="21471"/>
                  </a:cubicBezTo>
                  <a:cubicBezTo>
                    <a:pt x="9493" y="21471"/>
                    <a:pt x="9476" y="21471"/>
                    <a:pt x="9458" y="21343"/>
                  </a:cubicBezTo>
                  <a:cubicBezTo>
                    <a:pt x="9444" y="21214"/>
                    <a:pt x="9427" y="21214"/>
                    <a:pt x="9409" y="21086"/>
                  </a:cubicBezTo>
                  <a:cubicBezTo>
                    <a:pt x="9395" y="20957"/>
                    <a:pt x="9382" y="20829"/>
                    <a:pt x="9369" y="20700"/>
                  </a:cubicBezTo>
                  <a:cubicBezTo>
                    <a:pt x="9364" y="20700"/>
                    <a:pt x="9355" y="20700"/>
                    <a:pt x="9355" y="20700"/>
                  </a:cubicBezTo>
                  <a:cubicBezTo>
                    <a:pt x="9351" y="20700"/>
                    <a:pt x="9351" y="20700"/>
                    <a:pt x="9346" y="20700"/>
                  </a:cubicBezTo>
                  <a:cubicBezTo>
                    <a:pt x="9342" y="20700"/>
                    <a:pt x="9342" y="20700"/>
                    <a:pt x="9337" y="20829"/>
                  </a:cubicBezTo>
                  <a:cubicBezTo>
                    <a:pt x="9337" y="20829"/>
                    <a:pt x="9337" y="20829"/>
                    <a:pt x="9333" y="20957"/>
                  </a:cubicBezTo>
                  <a:cubicBezTo>
                    <a:pt x="9333" y="20957"/>
                    <a:pt x="9333" y="21086"/>
                    <a:pt x="9333" y="21214"/>
                  </a:cubicBezTo>
                  <a:lnTo>
                    <a:pt x="9328" y="21343"/>
                  </a:lnTo>
                  <a:lnTo>
                    <a:pt x="9297" y="21343"/>
                  </a:lnTo>
                  <a:lnTo>
                    <a:pt x="9297" y="21214"/>
                  </a:lnTo>
                  <a:close/>
                  <a:moveTo>
                    <a:pt x="8437" y="20700"/>
                  </a:moveTo>
                  <a:lnTo>
                    <a:pt x="8437" y="19800"/>
                  </a:lnTo>
                  <a:lnTo>
                    <a:pt x="8459" y="19800"/>
                  </a:lnTo>
                  <a:cubicBezTo>
                    <a:pt x="8472" y="19800"/>
                    <a:pt x="8486" y="19800"/>
                    <a:pt x="8499" y="19671"/>
                  </a:cubicBezTo>
                  <a:cubicBezTo>
                    <a:pt x="8508" y="19671"/>
                    <a:pt x="8517" y="19543"/>
                    <a:pt x="8521" y="19286"/>
                  </a:cubicBezTo>
                  <a:cubicBezTo>
                    <a:pt x="8530" y="19157"/>
                    <a:pt x="8535" y="18900"/>
                    <a:pt x="8535" y="18514"/>
                  </a:cubicBezTo>
                  <a:cubicBezTo>
                    <a:pt x="8539" y="18257"/>
                    <a:pt x="8539" y="17743"/>
                    <a:pt x="8539" y="17229"/>
                  </a:cubicBezTo>
                  <a:lnTo>
                    <a:pt x="8539" y="3857"/>
                  </a:lnTo>
                  <a:cubicBezTo>
                    <a:pt x="8539" y="2957"/>
                    <a:pt x="8535" y="2314"/>
                    <a:pt x="8521" y="2057"/>
                  </a:cubicBezTo>
                  <a:cubicBezTo>
                    <a:pt x="8517" y="1929"/>
                    <a:pt x="8508" y="1800"/>
                    <a:pt x="8495" y="1671"/>
                  </a:cubicBezTo>
                  <a:cubicBezTo>
                    <a:pt x="8481" y="1671"/>
                    <a:pt x="8463" y="1543"/>
                    <a:pt x="8446" y="1543"/>
                  </a:cubicBezTo>
                  <a:lnTo>
                    <a:pt x="8437" y="1543"/>
                  </a:lnTo>
                  <a:lnTo>
                    <a:pt x="8437" y="386"/>
                  </a:lnTo>
                  <a:lnTo>
                    <a:pt x="8798" y="386"/>
                  </a:lnTo>
                  <a:cubicBezTo>
                    <a:pt x="8838" y="386"/>
                    <a:pt x="8874" y="514"/>
                    <a:pt x="8900" y="771"/>
                  </a:cubicBezTo>
                  <a:cubicBezTo>
                    <a:pt x="8932" y="1029"/>
                    <a:pt x="8958" y="1286"/>
                    <a:pt x="8981" y="1800"/>
                  </a:cubicBezTo>
                  <a:cubicBezTo>
                    <a:pt x="9003" y="2314"/>
                    <a:pt x="9021" y="2829"/>
                    <a:pt x="9030" y="3471"/>
                  </a:cubicBezTo>
                  <a:cubicBezTo>
                    <a:pt x="9043" y="4243"/>
                    <a:pt x="9048" y="5014"/>
                    <a:pt x="9048" y="5914"/>
                  </a:cubicBezTo>
                  <a:cubicBezTo>
                    <a:pt x="9048" y="6557"/>
                    <a:pt x="9043" y="7200"/>
                    <a:pt x="9034" y="7714"/>
                  </a:cubicBezTo>
                  <a:cubicBezTo>
                    <a:pt x="9025" y="8357"/>
                    <a:pt x="9016" y="8871"/>
                    <a:pt x="8999" y="9257"/>
                  </a:cubicBezTo>
                  <a:cubicBezTo>
                    <a:pt x="8985" y="9771"/>
                    <a:pt x="8967" y="10157"/>
                    <a:pt x="8945" y="10414"/>
                  </a:cubicBezTo>
                  <a:cubicBezTo>
                    <a:pt x="8927" y="10800"/>
                    <a:pt x="8905" y="10929"/>
                    <a:pt x="8883" y="11186"/>
                  </a:cubicBezTo>
                  <a:cubicBezTo>
                    <a:pt x="8923" y="12729"/>
                    <a:pt x="8958" y="14014"/>
                    <a:pt x="8990" y="15043"/>
                  </a:cubicBezTo>
                  <a:cubicBezTo>
                    <a:pt x="9025" y="16329"/>
                    <a:pt x="9052" y="17229"/>
                    <a:pt x="9074" y="17871"/>
                  </a:cubicBezTo>
                  <a:cubicBezTo>
                    <a:pt x="9097" y="18514"/>
                    <a:pt x="9114" y="19029"/>
                    <a:pt x="9132" y="19286"/>
                  </a:cubicBezTo>
                  <a:cubicBezTo>
                    <a:pt x="9146" y="19671"/>
                    <a:pt x="9159" y="19800"/>
                    <a:pt x="9168" y="19800"/>
                  </a:cubicBezTo>
                  <a:lnTo>
                    <a:pt x="9172" y="19929"/>
                  </a:lnTo>
                  <a:lnTo>
                    <a:pt x="9172" y="20957"/>
                  </a:lnTo>
                  <a:lnTo>
                    <a:pt x="9003" y="20957"/>
                  </a:lnTo>
                  <a:lnTo>
                    <a:pt x="8999" y="20829"/>
                  </a:lnTo>
                  <a:cubicBezTo>
                    <a:pt x="8981" y="20186"/>
                    <a:pt x="8958" y="19543"/>
                    <a:pt x="8936" y="18771"/>
                  </a:cubicBezTo>
                  <a:cubicBezTo>
                    <a:pt x="8914" y="18129"/>
                    <a:pt x="8891" y="17357"/>
                    <a:pt x="8869" y="16586"/>
                  </a:cubicBezTo>
                  <a:cubicBezTo>
                    <a:pt x="8847" y="15814"/>
                    <a:pt x="8829" y="15043"/>
                    <a:pt x="8807" y="14271"/>
                  </a:cubicBezTo>
                  <a:cubicBezTo>
                    <a:pt x="8784" y="13500"/>
                    <a:pt x="8762" y="12729"/>
                    <a:pt x="8744" y="11829"/>
                  </a:cubicBezTo>
                  <a:lnTo>
                    <a:pt x="8682" y="11829"/>
                  </a:lnTo>
                  <a:cubicBezTo>
                    <a:pt x="8682" y="11829"/>
                    <a:pt x="8677" y="11829"/>
                    <a:pt x="8673" y="11957"/>
                  </a:cubicBezTo>
                  <a:lnTo>
                    <a:pt x="8669" y="11957"/>
                  </a:lnTo>
                  <a:cubicBezTo>
                    <a:pt x="8669" y="11957"/>
                    <a:pt x="8669" y="11957"/>
                    <a:pt x="8669" y="12086"/>
                  </a:cubicBezTo>
                  <a:cubicBezTo>
                    <a:pt x="8669" y="12086"/>
                    <a:pt x="8664" y="12214"/>
                    <a:pt x="8664" y="12343"/>
                  </a:cubicBezTo>
                  <a:lnTo>
                    <a:pt x="8664" y="17229"/>
                  </a:lnTo>
                  <a:cubicBezTo>
                    <a:pt x="8664" y="17743"/>
                    <a:pt x="8669" y="18257"/>
                    <a:pt x="8673" y="18514"/>
                  </a:cubicBezTo>
                  <a:cubicBezTo>
                    <a:pt x="8673" y="18900"/>
                    <a:pt x="8677" y="19157"/>
                    <a:pt x="8686" y="19286"/>
                  </a:cubicBezTo>
                  <a:cubicBezTo>
                    <a:pt x="8691" y="19414"/>
                    <a:pt x="8700" y="19671"/>
                    <a:pt x="8713" y="19671"/>
                  </a:cubicBezTo>
                  <a:cubicBezTo>
                    <a:pt x="8722" y="19800"/>
                    <a:pt x="8740" y="19800"/>
                    <a:pt x="8758" y="19800"/>
                  </a:cubicBezTo>
                  <a:lnTo>
                    <a:pt x="8776" y="19800"/>
                  </a:lnTo>
                  <a:lnTo>
                    <a:pt x="8776" y="20957"/>
                  </a:lnTo>
                  <a:lnTo>
                    <a:pt x="8437" y="20957"/>
                  </a:lnTo>
                  <a:lnTo>
                    <a:pt x="8437" y="20700"/>
                  </a:lnTo>
                  <a:close/>
                  <a:moveTo>
                    <a:pt x="8664" y="9771"/>
                  </a:moveTo>
                  <a:cubicBezTo>
                    <a:pt x="8664" y="9900"/>
                    <a:pt x="8669" y="10029"/>
                    <a:pt x="8669" y="10029"/>
                  </a:cubicBezTo>
                  <a:cubicBezTo>
                    <a:pt x="8669" y="10157"/>
                    <a:pt x="8669" y="10157"/>
                    <a:pt x="8669" y="10157"/>
                  </a:cubicBezTo>
                  <a:cubicBezTo>
                    <a:pt x="8669" y="10286"/>
                    <a:pt x="8673" y="10286"/>
                    <a:pt x="8673" y="10286"/>
                  </a:cubicBezTo>
                  <a:cubicBezTo>
                    <a:pt x="8677" y="10286"/>
                    <a:pt x="8682" y="10286"/>
                    <a:pt x="8682" y="10286"/>
                  </a:cubicBezTo>
                  <a:cubicBezTo>
                    <a:pt x="8727" y="10286"/>
                    <a:pt x="8762" y="10157"/>
                    <a:pt x="8789" y="10029"/>
                  </a:cubicBezTo>
                  <a:cubicBezTo>
                    <a:pt x="8820" y="9900"/>
                    <a:pt x="8842" y="9643"/>
                    <a:pt x="8860" y="9257"/>
                  </a:cubicBezTo>
                  <a:cubicBezTo>
                    <a:pt x="8878" y="8871"/>
                    <a:pt x="8891" y="8486"/>
                    <a:pt x="8900" y="7971"/>
                  </a:cubicBezTo>
                  <a:cubicBezTo>
                    <a:pt x="8909" y="7457"/>
                    <a:pt x="8914" y="6814"/>
                    <a:pt x="8914" y="6043"/>
                  </a:cubicBezTo>
                  <a:cubicBezTo>
                    <a:pt x="8914" y="5271"/>
                    <a:pt x="8909" y="4757"/>
                    <a:pt x="8900" y="4243"/>
                  </a:cubicBezTo>
                  <a:cubicBezTo>
                    <a:pt x="8896" y="3729"/>
                    <a:pt x="8883" y="3343"/>
                    <a:pt x="8869" y="2957"/>
                  </a:cubicBezTo>
                  <a:cubicBezTo>
                    <a:pt x="8856" y="2700"/>
                    <a:pt x="8834" y="2443"/>
                    <a:pt x="8811" y="2314"/>
                  </a:cubicBezTo>
                  <a:cubicBezTo>
                    <a:pt x="8789" y="2057"/>
                    <a:pt x="8758" y="2057"/>
                    <a:pt x="8727" y="2057"/>
                  </a:cubicBezTo>
                  <a:cubicBezTo>
                    <a:pt x="8713" y="2057"/>
                    <a:pt x="8700" y="2057"/>
                    <a:pt x="8691" y="2057"/>
                  </a:cubicBezTo>
                  <a:cubicBezTo>
                    <a:pt x="8682" y="2186"/>
                    <a:pt x="8677" y="2186"/>
                    <a:pt x="8673" y="2314"/>
                  </a:cubicBezTo>
                  <a:cubicBezTo>
                    <a:pt x="8673" y="2314"/>
                    <a:pt x="8669" y="2443"/>
                    <a:pt x="8669" y="2571"/>
                  </a:cubicBezTo>
                  <a:cubicBezTo>
                    <a:pt x="8669" y="2829"/>
                    <a:pt x="8664" y="3086"/>
                    <a:pt x="8664" y="3343"/>
                  </a:cubicBezTo>
                  <a:lnTo>
                    <a:pt x="8664" y="9771"/>
                  </a:lnTo>
                  <a:close/>
                  <a:moveTo>
                    <a:pt x="7670" y="20700"/>
                  </a:moveTo>
                  <a:lnTo>
                    <a:pt x="7670" y="19800"/>
                  </a:lnTo>
                  <a:lnTo>
                    <a:pt x="7679" y="19800"/>
                  </a:lnTo>
                  <a:cubicBezTo>
                    <a:pt x="7701" y="19800"/>
                    <a:pt x="7719" y="19800"/>
                    <a:pt x="7728" y="19671"/>
                  </a:cubicBezTo>
                  <a:cubicBezTo>
                    <a:pt x="7741" y="19671"/>
                    <a:pt x="7750" y="19543"/>
                    <a:pt x="7754" y="19414"/>
                  </a:cubicBezTo>
                  <a:cubicBezTo>
                    <a:pt x="7763" y="19157"/>
                    <a:pt x="7768" y="19029"/>
                    <a:pt x="7768" y="18643"/>
                  </a:cubicBezTo>
                  <a:cubicBezTo>
                    <a:pt x="7772" y="18386"/>
                    <a:pt x="7772" y="18000"/>
                    <a:pt x="7772" y="17486"/>
                  </a:cubicBezTo>
                  <a:lnTo>
                    <a:pt x="7772" y="3986"/>
                  </a:lnTo>
                  <a:cubicBezTo>
                    <a:pt x="7772" y="3471"/>
                    <a:pt x="7772" y="3086"/>
                    <a:pt x="7768" y="2700"/>
                  </a:cubicBezTo>
                  <a:cubicBezTo>
                    <a:pt x="7768" y="2443"/>
                    <a:pt x="7763" y="2186"/>
                    <a:pt x="7754" y="2057"/>
                  </a:cubicBezTo>
                  <a:cubicBezTo>
                    <a:pt x="7750" y="1929"/>
                    <a:pt x="7741" y="1800"/>
                    <a:pt x="7732" y="1800"/>
                  </a:cubicBezTo>
                  <a:cubicBezTo>
                    <a:pt x="7719" y="1671"/>
                    <a:pt x="7701" y="1543"/>
                    <a:pt x="7679" y="1543"/>
                  </a:cubicBezTo>
                  <a:lnTo>
                    <a:pt x="7670" y="1543"/>
                  </a:lnTo>
                  <a:lnTo>
                    <a:pt x="7670" y="386"/>
                  </a:lnTo>
                  <a:lnTo>
                    <a:pt x="8285" y="386"/>
                  </a:lnTo>
                  <a:lnTo>
                    <a:pt x="8285" y="643"/>
                  </a:lnTo>
                  <a:lnTo>
                    <a:pt x="8294" y="5143"/>
                  </a:lnTo>
                  <a:lnTo>
                    <a:pt x="8294" y="5400"/>
                  </a:lnTo>
                  <a:lnTo>
                    <a:pt x="8254" y="5400"/>
                  </a:lnTo>
                  <a:lnTo>
                    <a:pt x="8254" y="5143"/>
                  </a:lnTo>
                  <a:cubicBezTo>
                    <a:pt x="8249" y="4500"/>
                    <a:pt x="8245" y="3986"/>
                    <a:pt x="8240" y="3600"/>
                  </a:cubicBezTo>
                  <a:cubicBezTo>
                    <a:pt x="8232" y="3214"/>
                    <a:pt x="8227" y="2957"/>
                    <a:pt x="8218" y="2700"/>
                  </a:cubicBezTo>
                  <a:cubicBezTo>
                    <a:pt x="8209" y="2571"/>
                    <a:pt x="8196" y="2443"/>
                    <a:pt x="8182" y="2314"/>
                  </a:cubicBezTo>
                  <a:cubicBezTo>
                    <a:pt x="8165" y="2186"/>
                    <a:pt x="8142" y="2057"/>
                    <a:pt x="8120" y="2057"/>
                  </a:cubicBezTo>
                  <a:lnTo>
                    <a:pt x="7942" y="2057"/>
                  </a:lnTo>
                  <a:cubicBezTo>
                    <a:pt x="7933" y="2057"/>
                    <a:pt x="7924" y="2186"/>
                    <a:pt x="7919" y="2186"/>
                  </a:cubicBezTo>
                  <a:cubicBezTo>
                    <a:pt x="7915" y="2186"/>
                    <a:pt x="7910" y="2186"/>
                    <a:pt x="7910" y="2314"/>
                  </a:cubicBezTo>
                  <a:cubicBezTo>
                    <a:pt x="7906" y="2314"/>
                    <a:pt x="7906" y="2443"/>
                    <a:pt x="7906" y="2571"/>
                  </a:cubicBezTo>
                  <a:cubicBezTo>
                    <a:pt x="7902" y="2700"/>
                    <a:pt x="7902" y="2957"/>
                    <a:pt x="7902" y="3214"/>
                  </a:cubicBezTo>
                  <a:lnTo>
                    <a:pt x="7902" y="8614"/>
                  </a:lnTo>
                  <a:cubicBezTo>
                    <a:pt x="7902" y="8871"/>
                    <a:pt x="7902" y="9000"/>
                    <a:pt x="7902" y="9129"/>
                  </a:cubicBezTo>
                  <a:cubicBezTo>
                    <a:pt x="7906" y="9257"/>
                    <a:pt x="7906" y="9257"/>
                    <a:pt x="7906" y="9257"/>
                  </a:cubicBezTo>
                  <a:cubicBezTo>
                    <a:pt x="7906" y="9257"/>
                    <a:pt x="7906" y="9257"/>
                    <a:pt x="7910" y="9257"/>
                  </a:cubicBezTo>
                  <a:cubicBezTo>
                    <a:pt x="7915" y="9386"/>
                    <a:pt x="7919" y="9386"/>
                    <a:pt x="7928" y="9386"/>
                  </a:cubicBezTo>
                  <a:lnTo>
                    <a:pt x="8067" y="9386"/>
                  </a:lnTo>
                  <a:cubicBezTo>
                    <a:pt x="8093" y="9386"/>
                    <a:pt x="8116" y="9257"/>
                    <a:pt x="8129" y="9257"/>
                  </a:cubicBezTo>
                  <a:cubicBezTo>
                    <a:pt x="8147" y="9129"/>
                    <a:pt x="8160" y="9000"/>
                    <a:pt x="8165" y="8871"/>
                  </a:cubicBezTo>
                  <a:cubicBezTo>
                    <a:pt x="8174" y="8614"/>
                    <a:pt x="8178" y="8357"/>
                    <a:pt x="8182" y="8100"/>
                  </a:cubicBezTo>
                  <a:cubicBezTo>
                    <a:pt x="8187" y="7714"/>
                    <a:pt x="8187" y="7329"/>
                    <a:pt x="8191" y="6814"/>
                  </a:cubicBezTo>
                  <a:lnTo>
                    <a:pt x="8191" y="6557"/>
                  </a:lnTo>
                  <a:lnTo>
                    <a:pt x="8227" y="6557"/>
                  </a:lnTo>
                  <a:lnTo>
                    <a:pt x="8227" y="13886"/>
                  </a:lnTo>
                  <a:lnTo>
                    <a:pt x="8191" y="13886"/>
                  </a:lnTo>
                  <a:lnTo>
                    <a:pt x="8191" y="13757"/>
                  </a:lnTo>
                  <a:cubicBezTo>
                    <a:pt x="8187" y="13114"/>
                    <a:pt x="8187" y="12729"/>
                    <a:pt x="8182" y="12343"/>
                  </a:cubicBezTo>
                  <a:cubicBezTo>
                    <a:pt x="8178" y="11957"/>
                    <a:pt x="8174" y="11700"/>
                    <a:pt x="8165" y="11571"/>
                  </a:cubicBezTo>
                  <a:cubicBezTo>
                    <a:pt x="8156" y="11443"/>
                    <a:pt x="8147" y="11314"/>
                    <a:pt x="8129" y="11186"/>
                  </a:cubicBezTo>
                  <a:cubicBezTo>
                    <a:pt x="8111" y="11057"/>
                    <a:pt x="8093" y="11057"/>
                    <a:pt x="8067" y="11057"/>
                  </a:cubicBezTo>
                  <a:lnTo>
                    <a:pt x="7924" y="11057"/>
                  </a:lnTo>
                  <a:cubicBezTo>
                    <a:pt x="7919" y="11057"/>
                    <a:pt x="7915" y="11057"/>
                    <a:pt x="7910" y="11057"/>
                  </a:cubicBezTo>
                  <a:lnTo>
                    <a:pt x="7906" y="11057"/>
                  </a:lnTo>
                  <a:lnTo>
                    <a:pt x="7906" y="11186"/>
                  </a:lnTo>
                  <a:cubicBezTo>
                    <a:pt x="7906" y="11186"/>
                    <a:pt x="7906" y="11186"/>
                    <a:pt x="7906" y="11314"/>
                  </a:cubicBezTo>
                  <a:cubicBezTo>
                    <a:pt x="7902" y="11314"/>
                    <a:pt x="7902" y="11571"/>
                    <a:pt x="7902" y="11700"/>
                  </a:cubicBezTo>
                  <a:lnTo>
                    <a:pt x="7902" y="17743"/>
                  </a:lnTo>
                  <a:cubicBezTo>
                    <a:pt x="7902" y="18000"/>
                    <a:pt x="7902" y="18386"/>
                    <a:pt x="7906" y="18514"/>
                  </a:cubicBezTo>
                  <a:cubicBezTo>
                    <a:pt x="7906" y="18771"/>
                    <a:pt x="7906" y="18900"/>
                    <a:pt x="7910" y="19029"/>
                  </a:cubicBezTo>
                  <a:cubicBezTo>
                    <a:pt x="7910" y="19029"/>
                    <a:pt x="7915" y="19157"/>
                    <a:pt x="7919" y="19157"/>
                  </a:cubicBezTo>
                  <a:cubicBezTo>
                    <a:pt x="7928" y="19157"/>
                    <a:pt x="7933" y="19157"/>
                    <a:pt x="7942" y="19157"/>
                  </a:cubicBezTo>
                  <a:lnTo>
                    <a:pt x="8107" y="19157"/>
                  </a:lnTo>
                  <a:cubicBezTo>
                    <a:pt x="8138" y="19157"/>
                    <a:pt x="8165" y="19157"/>
                    <a:pt x="8187" y="19029"/>
                  </a:cubicBezTo>
                  <a:cubicBezTo>
                    <a:pt x="8209" y="18900"/>
                    <a:pt x="8227" y="18643"/>
                    <a:pt x="8240" y="18386"/>
                  </a:cubicBezTo>
                  <a:cubicBezTo>
                    <a:pt x="8258" y="18129"/>
                    <a:pt x="8267" y="17871"/>
                    <a:pt x="8281" y="17357"/>
                  </a:cubicBezTo>
                  <a:cubicBezTo>
                    <a:pt x="8294" y="16843"/>
                    <a:pt x="8307" y="16200"/>
                    <a:pt x="8316" y="15429"/>
                  </a:cubicBezTo>
                  <a:lnTo>
                    <a:pt x="8321" y="15171"/>
                  </a:lnTo>
                  <a:lnTo>
                    <a:pt x="8356" y="15686"/>
                  </a:lnTo>
                  <a:lnTo>
                    <a:pt x="8352" y="15943"/>
                  </a:lnTo>
                  <a:lnTo>
                    <a:pt x="8298" y="20829"/>
                  </a:lnTo>
                  <a:lnTo>
                    <a:pt x="8294" y="20957"/>
                  </a:lnTo>
                  <a:lnTo>
                    <a:pt x="7670" y="20957"/>
                  </a:lnTo>
                  <a:lnTo>
                    <a:pt x="7670" y="20700"/>
                  </a:lnTo>
                  <a:close/>
                  <a:moveTo>
                    <a:pt x="7215" y="21343"/>
                  </a:moveTo>
                  <a:lnTo>
                    <a:pt x="6965" y="5014"/>
                  </a:lnTo>
                  <a:cubicBezTo>
                    <a:pt x="6956" y="4371"/>
                    <a:pt x="6947" y="3729"/>
                    <a:pt x="6938" y="3214"/>
                  </a:cubicBezTo>
                  <a:cubicBezTo>
                    <a:pt x="6925" y="2829"/>
                    <a:pt x="6916" y="2443"/>
                    <a:pt x="6912" y="2186"/>
                  </a:cubicBezTo>
                  <a:cubicBezTo>
                    <a:pt x="6903" y="2057"/>
                    <a:pt x="6894" y="1800"/>
                    <a:pt x="6885" y="1800"/>
                  </a:cubicBezTo>
                  <a:cubicBezTo>
                    <a:pt x="6876" y="1671"/>
                    <a:pt x="6867" y="1543"/>
                    <a:pt x="6854" y="1543"/>
                  </a:cubicBezTo>
                  <a:lnTo>
                    <a:pt x="6845" y="1543"/>
                  </a:lnTo>
                  <a:lnTo>
                    <a:pt x="6845" y="386"/>
                  </a:lnTo>
                  <a:lnTo>
                    <a:pt x="7157" y="386"/>
                  </a:lnTo>
                  <a:lnTo>
                    <a:pt x="7157" y="1543"/>
                  </a:lnTo>
                  <a:lnTo>
                    <a:pt x="7148" y="1543"/>
                  </a:lnTo>
                  <a:cubicBezTo>
                    <a:pt x="7130" y="1543"/>
                    <a:pt x="7117" y="1671"/>
                    <a:pt x="7108" y="1671"/>
                  </a:cubicBezTo>
                  <a:cubicBezTo>
                    <a:pt x="7099" y="1800"/>
                    <a:pt x="7090" y="1800"/>
                    <a:pt x="7086" y="1929"/>
                  </a:cubicBezTo>
                  <a:cubicBezTo>
                    <a:pt x="7081" y="1929"/>
                    <a:pt x="7077" y="2057"/>
                    <a:pt x="7077" y="2057"/>
                  </a:cubicBezTo>
                  <a:cubicBezTo>
                    <a:pt x="7077" y="2186"/>
                    <a:pt x="7072" y="2314"/>
                    <a:pt x="7072" y="2443"/>
                  </a:cubicBezTo>
                  <a:cubicBezTo>
                    <a:pt x="7072" y="2571"/>
                    <a:pt x="7077" y="2957"/>
                    <a:pt x="7086" y="3600"/>
                  </a:cubicBezTo>
                  <a:cubicBezTo>
                    <a:pt x="7090" y="4243"/>
                    <a:pt x="7103" y="5014"/>
                    <a:pt x="7117" y="6043"/>
                  </a:cubicBezTo>
                  <a:cubicBezTo>
                    <a:pt x="7130" y="6943"/>
                    <a:pt x="7152" y="8357"/>
                    <a:pt x="7179" y="10029"/>
                  </a:cubicBezTo>
                  <a:cubicBezTo>
                    <a:pt x="7201" y="11571"/>
                    <a:pt x="7233" y="13371"/>
                    <a:pt x="7268" y="15557"/>
                  </a:cubicBezTo>
                  <a:lnTo>
                    <a:pt x="7442" y="4371"/>
                  </a:lnTo>
                  <a:cubicBezTo>
                    <a:pt x="7447" y="4114"/>
                    <a:pt x="7447" y="3986"/>
                    <a:pt x="7451" y="3729"/>
                  </a:cubicBezTo>
                  <a:cubicBezTo>
                    <a:pt x="7451" y="3600"/>
                    <a:pt x="7456" y="3471"/>
                    <a:pt x="7456" y="3214"/>
                  </a:cubicBezTo>
                  <a:cubicBezTo>
                    <a:pt x="7460" y="3086"/>
                    <a:pt x="7460" y="2957"/>
                    <a:pt x="7460" y="2829"/>
                  </a:cubicBezTo>
                  <a:cubicBezTo>
                    <a:pt x="7460" y="2700"/>
                    <a:pt x="7460" y="2700"/>
                    <a:pt x="7460" y="2571"/>
                  </a:cubicBezTo>
                  <a:cubicBezTo>
                    <a:pt x="7460" y="2443"/>
                    <a:pt x="7460" y="2314"/>
                    <a:pt x="7460" y="2186"/>
                  </a:cubicBezTo>
                  <a:cubicBezTo>
                    <a:pt x="7456" y="2057"/>
                    <a:pt x="7451" y="1929"/>
                    <a:pt x="7451" y="1929"/>
                  </a:cubicBezTo>
                  <a:cubicBezTo>
                    <a:pt x="7447" y="1800"/>
                    <a:pt x="7438" y="1800"/>
                    <a:pt x="7429" y="1671"/>
                  </a:cubicBezTo>
                  <a:cubicBezTo>
                    <a:pt x="7420" y="1671"/>
                    <a:pt x="7407" y="1543"/>
                    <a:pt x="7389" y="1543"/>
                  </a:cubicBezTo>
                  <a:lnTo>
                    <a:pt x="7384" y="1543"/>
                  </a:lnTo>
                  <a:lnTo>
                    <a:pt x="7384" y="1286"/>
                  </a:lnTo>
                  <a:lnTo>
                    <a:pt x="7380" y="643"/>
                  </a:lnTo>
                  <a:lnTo>
                    <a:pt x="7380" y="386"/>
                  </a:lnTo>
                  <a:lnTo>
                    <a:pt x="7612" y="386"/>
                  </a:lnTo>
                  <a:lnTo>
                    <a:pt x="7612" y="1543"/>
                  </a:lnTo>
                  <a:lnTo>
                    <a:pt x="7603" y="1543"/>
                  </a:lnTo>
                  <a:cubicBezTo>
                    <a:pt x="7594" y="1543"/>
                    <a:pt x="7585" y="1543"/>
                    <a:pt x="7581" y="1671"/>
                  </a:cubicBezTo>
                  <a:cubicBezTo>
                    <a:pt x="7572" y="1671"/>
                    <a:pt x="7567" y="1929"/>
                    <a:pt x="7558" y="2186"/>
                  </a:cubicBezTo>
                  <a:cubicBezTo>
                    <a:pt x="7554" y="2314"/>
                    <a:pt x="7545" y="2571"/>
                    <a:pt x="7540" y="2957"/>
                  </a:cubicBezTo>
                  <a:cubicBezTo>
                    <a:pt x="7531" y="3343"/>
                    <a:pt x="7523" y="3857"/>
                    <a:pt x="7514" y="4371"/>
                  </a:cubicBezTo>
                  <a:lnTo>
                    <a:pt x="7251" y="21343"/>
                  </a:lnTo>
                  <a:lnTo>
                    <a:pt x="7251" y="21471"/>
                  </a:lnTo>
                  <a:lnTo>
                    <a:pt x="7215" y="21471"/>
                  </a:lnTo>
                  <a:lnTo>
                    <a:pt x="7215" y="21343"/>
                  </a:lnTo>
                  <a:close/>
                  <a:moveTo>
                    <a:pt x="6430" y="20700"/>
                  </a:moveTo>
                  <a:lnTo>
                    <a:pt x="6430" y="19800"/>
                  </a:lnTo>
                  <a:lnTo>
                    <a:pt x="6439" y="19800"/>
                  </a:lnTo>
                  <a:cubicBezTo>
                    <a:pt x="6461" y="19800"/>
                    <a:pt x="6475" y="19800"/>
                    <a:pt x="6488" y="19671"/>
                  </a:cubicBezTo>
                  <a:cubicBezTo>
                    <a:pt x="6501" y="19543"/>
                    <a:pt x="6510" y="19543"/>
                    <a:pt x="6515" y="19286"/>
                  </a:cubicBezTo>
                  <a:cubicBezTo>
                    <a:pt x="6519" y="19157"/>
                    <a:pt x="6524" y="19029"/>
                    <a:pt x="6528" y="18643"/>
                  </a:cubicBezTo>
                  <a:cubicBezTo>
                    <a:pt x="6533" y="18386"/>
                    <a:pt x="6533" y="17871"/>
                    <a:pt x="6533" y="17486"/>
                  </a:cubicBezTo>
                  <a:lnTo>
                    <a:pt x="6533" y="3986"/>
                  </a:lnTo>
                  <a:cubicBezTo>
                    <a:pt x="6533" y="3471"/>
                    <a:pt x="6533" y="3086"/>
                    <a:pt x="6528" y="2829"/>
                  </a:cubicBezTo>
                  <a:cubicBezTo>
                    <a:pt x="6524" y="2443"/>
                    <a:pt x="6519" y="2186"/>
                    <a:pt x="6515" y="2057"/>
                  </a:cubicBezTo>
                  <a:cubicBezTo>
                    <a:pt x="6510" y="1929"/>
                    <a:pt x="6501" y="1800"/>
                    <a:pt x="6488" y="1671"/>
                  </a:cubicBezTo>
                  <a:cubicBezTo>
                    <a:pt x="6475" y="1671"/>
                    <a:pt x="6457" y="1543"/>
                    <a:pt x="6439" y="1543"/>
                  </a:cubicBezTo>
                  <a:lnTo>
                    <a:pt x="6430" y="1543"/>
                  </a:lnTo>
                  <a:lnTo>
                    <a:pt x="6430" y="386"/>
                  </a:lnTo>
                  <a:lnTo>
                    <a:pt x="6764" y="386"/>
                  </a:lnTo>
                  <a:lnTo>
                    <a:pt x="6764" y="1543"/>
                  </a:lnTo>
                  <a:lnTo>
                    <a:pt x="6756" y="1543"/>
                  </a:lnTo>
                  <a:cubicBezTo>
                    <a:pt x="6738" y="1543"/>
                    <a:pt x="6720" y="1671"/>
                    <a:pt x="6707" y="1800"/>
                  </a:cubicBezTo>
                  <a:cubicBezTo>
                    <a:pt x="6693" y="1800"/>
                    <a:pt x="6684" y="1929"/>
                    <a:pt x="6680" y="2057"/>
                  </a:cubicBezTo>
                  <a:cubicBezTo>
                    <a:pt x="6675" y="2186"/>
                    <a:pt x="6671" y="2443"/>
                    <a:pt x="6666" y="2829"/>
                  </a:cubicBezTo>
                  <a:cubicBezTo>
                    <a:pt x="6666" y="3086"/>
                    <a:pt x="6662" y="3471"/>
                    <a:pt x="6662" y="3986"/>
                  </a:cubicBezTo>
                  <a:lnTo>
                    <a:pt x="6662" y="17357"/>
                  </a:lnTo>
                  <a:cubicBezTo>
                    <a:pt x="6662" y="17871"/>
                    <a:pt x="6666" y="18386"/>
                    <a:pt x="6666" y="18643"/>
                  </a:cubicBezTo>
                  <a:cubicBezTo>
                    <a:pt x="6671" y="18900"/>
                    <a:pt x="6675" y="19157"/>
                    <a:pt x="6680" y="19286"/>
                  </a:cubicBezTo>
                  <a:cubicBezTo>
                    <a:pt x="6684" y="19414"/>
                    <a:pt x="6698" y="19543"/>
                    <a:pt x="6707" y="19671"/>
                  </a:cubicBezTo>
                  <a:cubicBezTo>
                    <a:pt x="6720" y="19800"/>
                    <a:pt x="6738" y="19800"/>
                    <a:pt x="6756" y="19800"/>
                  </a:cubicBezTo>
                  <a:lnTo>
                    <a:pt x="6764" y="19800"/>
                  </a:lnTo>
                  <a:lnTo>
                    <a:pt x="6764" y="20957"/>
                  </a:lnTo>
                  <a:lnTo>
                    <a:pt x="6430" y="20957"/>
                  </a:lnTo>
                  <a:lnTo>
                    <a:pt x="6430" y="20700"/>
                  </a:lnTo>
                  <a:close/>
                  <a:moveTo>
                    <a:pt x="5761" y="17357"/>
                  </a:moveTo>
                  <a:cubicBezTo>
                    <a:pt x="5761" y="17871"/>
                    <a:pt x="5766" y="18386"/>
                    <a:pt x="5766" y="18643"/>
                  </a:cubicBezTo>
                  <a:cubicBezTo>
                    <a:pt x="5770" y="19029"/>
                    <a:pt x="5775" y="19157"/>
                    <a:pt x="5779" y="19286"/>
                  </a:cubicBezTo>
                  <a:cubicBezTo>
                    <a:pt x="5783" y="19414"/>
                    <a:pt x="5792" y="19543"/>
                    <a:pt x="5806" y="19671"/>
                  </a:cubicBezTo>
                  <a:cubicBezTo>
                    <a:pt x="5819" y="19800"/>
                    <a:pt x="5837" y="19800"/>
                    <a:pt x="5855" y="19800"/>
                  </a:cubicBezTo>
                  <a:lnTo>
                    <a:pt x="5864" y="19929"/>
                  </a:lnTo>
                  <a:lnTo>
                    <a:pt x="5864" y="20957"/>
                  </a:lnTo>
                  <a:lnTo>
                    <a:pt x="5596" y="20957"/>
                  </a:lnTo>
                  <a:lnTo>
                    <a:pt x="5596" y="19929"/>
                  </a:lnTo>
                  <a:lnTo>
                    <a:pt x="5605" y="19800"/>
                  </a:lnTo>
                  <a:cubicBezTo>
                    <a:pt x="5623" y="19800"/>
                    <a:pt x="5641" y="19800"/>
                    <a:pt x="5654" y="19671"/>
                  </a:cubicBezTo>
                  <a:cubicBezTo>
                    <a:pt x="5668" y="19543"/>
                    <a:pt x="5676" y="19414"/>
                    <a:pt x="5681" y="19286"/>
                  </a:cubicBezTo>
                  <a:cubicBezTo>
                    <a:pt x="5685" y="19157"/>
                    <a:pt x="5690" y="19029"/>
                    <a:pt x="5690" y="18643"/>
                  </a:cubicBezTo>
                  <a:cubicBezTo>
                    <a:pt x="5694" y="18386"/>
                    <a:pt x="5694" y="17871"/>
                    <a:pt x="5694" y="17357"/>
                  </a:cubicBezTo>
                  <a:lnTo>
                    <a:pt x="5694" y="3471"/>
                  </a:lnTo>
                  <a:cubicBezTo>
                    <a:pt x="5690" y="3086"/>
                    <a:pt x="5685" y="2829"/>
                    <a:pt x="5676" y="2700"/>
                  </a:cubicBezTo>
                  <a:cubicBezTo>
                    <a:pt x="5672" y="2443"/>
                    <a:pt x="5663" y="2186"/>
                    <a:pt x="5654" y="2057"/>
                  </a:cubicBezTo>
                  <a:cubicBezTo>
                    <a:pt x="5650" y="1929"/>
                    <a:pt x="5641" y="1800"/>
                    <a:pt x="5632" y="1800"/>
                  </a:cubicBezTo>
                  <a:cubicBezTo>
                    <a:pt x="5623" y="1671"/>
                    <a:pt x="5614" y="1543"/>
                    <a:pt x="5605" y="1543"/>
                  </a:cubicBezTo>
                  <a:lnTo>
                    <a:pt x="5596" y="1543"/>
                  </a:lnTo>
                  <a:lnTo>
                    <a:pt x="5596" y="386"/>
                  </a:lnTo>
                  <a:lnTo>
                    <a:pt x="5788" y="386"/>
                  </a:lnTo>
                  <a:lnTo>
                    <a:pt x="5792" y="514"/>
                  </a:lnTo>
                  <a:lnTo>
                    <a:pt x="6185" y="14143"/>
                  </a:lnTo>
                  <a:lnTo>
                    <a:pt x="6185" y="3986"/>
                  </a:lnTo>
                  <a:cubicBezTo>
                    <a:pt x="6185" y="3471"/>
                    <a:pt x="6185" y="3086"/>
                    <a:pt x="6180" y="2700"/>
                  </a:cubicBezTo>
                  <a:cubicBezTo>
                    <a:pt x="6180" y="2443"/>
                    <a:pt x="6176" y="2186"/>
                    <a:pt x="6171" y="2057"/>
                  </a:cubicBezTo>
                  <a:cubicBezTo>
                    <a:pt x="6167" y="1929"/>
                    <a:pt x="6158" y="1800"/>
                    <a:pt x="6145" y="1800"/>
                  </a:cubicBezTo>
                  <a:cubicBezTo>
                    <a:pt x="6131" y="1671"/>
                    <a:pt x="6113" y="1543"/>
                    <a:pt x="6096" y="1543"/>
                  </a:cubicBezTo>
                  <a:lnTo>
                    <a:pt x="6087" y="1543"/>
                  </a:lnTo>
                  <a:lnTo>
                    <a:pt x="6087" y="386"/>
                  </a:lnTo>
                  <a:lnTo>
                    <a:pt x="6354" y="386"/>
                  </a:lnTo>
                  <a:lnTo>
                    <a:pt x="6354" y="1543"/>
                  </a:lnTo>
                  <a:lnTo>
                    <a:pt x="6345" y="1543"/>
                  </a:lnTo>
                  <a:cubicBezTo>
                    <a:pt x="6323" y="1543"/>
                    <a:pt x="6310" y="1671"/>
                    <a:pt x="6296" y="1800"/>
                  </a:cubicBezTo>
                  <a:cubicBezTo>
                    <a:pt x="6283" y="1800"/>
                    <a:pt x="6274" y="1929"/>
                    <a:pt x="6270" y="2057"/>
                  </a:cubicBezTo>
                  <a:cubicBezTo>
                    <a:pt x="6265" y="2186"/>
                    <a:pt x="6261" y="2443"/>
                    <a:pt x="6256" y="2700"/>
                  </a:cubicBezTo>
                  <a:cubicBezTo>
                    <a:pt x="6256" y="3086"/>
                    <a:pt x="6252" y="3471"/>
                    <a:pt x="6252" y="3986"/>
                  </a:cubicBezTo>
                  <a:lnTo>
                    <a:pt x="6252" y="20957"/>
                  </a:lnTo>
                  <a:lnTo>
                    <a:pt x="6220" y="20957"/>
                  </a:lnTo>
                  <a:lnTo>
                    <a:pt x="6216" y="20829"/>
                  </a:lnTo>
                  <a:lnTo>
                    <a:pt x="5766" y="5271"/>
                  </a:lnTo>
                  <a:lnTo>
                    <a:pt x="5766" y="17357"/>
                  </a:lnTo>
                  <a:lnTo>
                    <a:pt x="5761" y="17357"/>
                  </a:lnTo>
                  <a:close/>
                  <a:moveTo>
                    <a:pt x="4722" y="1286"/>
                  </a:moveTo>
                  <a:lnTo>
                    <a:pt x="4722" y="386"/>
                  </a:lnTo>
                  <a:lnTo>
                    <a:pt x="5052" y="386"/>
                  </a:lnTo>
                  <a:lnTo>
                    <a:pt x="5052" y="1543"/>
                  </a:lnTo>
                  <a:lnTo>
                    <a:pt x="5043" y="1543"/>
                  </a:lnTo>
                  <a:cubicBezTo>
                    <a:pt x="5025" y="1543"/>
                    <a:pt x="5008" y="1671"/>
                    <a:pt x="4999" y="1671"/>
                  </a:cubicBezTo>
                  <a:cubicBezTo>
                    <a:pt x="4985" y="1800"/>
                    <a:pt x="4976" y="1929"/>
                    <a:pt x="4972" y="2057"/>
                  </a:cubicBezTo>
                  <a:cubicBezTo>
                    <a:pt x="4967" y="2314"/>
                    <a:pt x="4963" y="2571"/>
                    <a:pt x="4959" y="2957"/>
                  </a:cubicBezTo>
                  <a:cubicBezTo>
                    <a:pt x="4959" y="3343"/>
                    <a:pt x="4954" y="3729"/>
                    <a:pt x="4954" y="4371"/>
                  </a:cubicBezTo>
                  <a:lnTo>
                    <a:pt x="4954" y="12986"/>
                  </a:lnTo>
                  <a:cubicBezTo>
                    <a:pt x="4954" y="14143"/>
                    <a:pt x="4959" y="15171"/>
                    <a:pt x="4967" y="15943"/>
                  </a:cubicBezTo>
                  <a:cubicBezTo>
                    <a:pt x="4976" y="16843"/>
                    <a:pt x="4985" y="17357"/>
                    <a:pt x="5003" y="18000"/>
                  </a:cubicBezTo>
                  <a:cubicBezTo>
                    <a:pt x="5017" y="18514"/>
                    <a:pt x="5039" y="19029"/>
                    <a:pt x="5061" y="19286"/>
                  </a:cubicBezTo>
                  <a:cubicBezTo>
                    <a:pt x="5083" y="19543"/>
                    <a:pt x="5115" y="19671"/>
                    <a:pt x="5146" y="19671"/>
                  </a:cubicBezTo>
                  <a:cubicBezTo>
                    <a:pt x="5182" y="19671"/>
                    <a:pt x="5213" y="19543"/>
                    <a:pt x="5235" y="19157"/>
                  </a:cubicBezTo>
                  <a:cubicBezTo>
                    <a:pt x="5262" y="18900"/>
                    <a:pt x="5284" y="18514"/>
                    <a:pt x="5302" y="17871"/>
                  </a:cubicBezTo>
                  <a:cubicBezTo>
                    <a:pt x="5320" y="17357"/>
                    <a:pt x="5333" y="16714"/>
                    <a:pt x="5342" y="15814"/>
                  </a:cubicBezTo>
                  <a:cubicBezTo>
                    <a:pt x="5351" y="15043"/>
                    <a:pt x="5360" y="14143"/>
                    <a:pt x="5360" y="12986"/>
                  </a:cubicBezTo>
                  <a:lnTo>
                    <a:pt x="5360" y="4500"/>
                  </a:lnTo>
                  <a:cubicBezTo>
                    <a:pt x="5360" y="3857"/>
                    <a:pt x="5355" y="3343"/>
                    <a:pt x="5351" y="2957"/>
                  </a:cubicBezTo>
                  <a:cubicBezTo>
                    <a:pt x="5351" y="2571"/>
                    <a:pt x="5346" y="2314"/>
                    <a:pt x="5338" y="2186"/>
                  </a:cubicBezTo>
                  <a:cubicBezTo>
                    <a:pt x="5333" y="1929"/>
                    <a:pt x="5324" y="1800"/>
                    <a:pt x="5311" y="1800"/>
                  </a:cubicBezTo>
                  <a:cubicBezTo>
                    <a:pt x="5297" y="1671"/>
                    <a:pt x="5284" y="1543"/>
                    <a:pt x="5266" y="1543"/>
                  </a:cubicBezTo>
                  <a:lnTo>
                    <a:pt x="5257" y="1543"/>
                  </a:lnTo>
                  <a:lnTo>
                    <a:pt x="5257" y="386"/>
                  </a:lnTo>
                  <a:lnTo>
                    <a:pt x="5520" y="386"/>
                  </a:lnTo>
                  <a:lnTo>
                    <a:pt x="5520" y="1543"/>
                  </a:lnTo>
                  <a:lnTo>
                    <a:pt x="5511" y="1543"/>
                  </a:lnTo>
                  <a:cubicBezTo>
                    <a:pt x="5494" y="1543"/>
                    <a:pt x="5480" y="1671"/>
                    <a:pt x="5467" y="1800"/>
                  </a:cubicBezTo>
                  <a:cubicBezTo>
                    <a:pt x="5458" y="1800"/>
                    <a:pt x="5449" y="2057"/>
                    <a:pt x="5445" y="2186"/>
                  </a:cubicBezTo>
                  <a:cubicBezTo>
                    <a:pt x="5440" y="2443"/>
                    <a:pt x="5436" y="2700"/>
                    <a:pt x="5431" y="3086"/>
                  </a:cubicBezTo>
                  <a:cubicBezTo>
                    <a:pt x="5427" y="3471"/>
                    <a:pt x="5427" y="3857"/>
                    <a:pt x="5427" y="4500"/>
                  </a:cubicBezTo>
                  <a:lnTo>
                    <a:pt x="5427" y="12729"/>
                  </a:lnTo>
                  <a:cubicBezTo>
                    <a:pt x="5427" y="15557"/>
                    <a:pt x="5400" y="17743"/>
                    <a:pt x="5351" y="19286"/>
                  </a:cubicBezTo>
                  <a:cubicBezTo>
                    <a:pt x="5324" y="20057"/>
                    <a:pt x="5293" y="20571"/>
                    <a:pt x="5257" y="20957"/>
                  </a:cubicBezTo>
                  <a:cubicBezTo>
                    <a:pt x="5217" y="21343"/>
                    <a:pt x="5177" y="21600"/>
                    <a:pt x="5128" y="21600"/>
                  </a:cubicBezTo>
                  <a:cubicBezTo>
                    <a:pt x="5101" y="21600"/>
                    <a:pt x="5079" y="21471"/>
                    <a:pt x="5057" y="21343"/>
                  </a:cubicBezTo>
                  <a:cubicBezTo>
                    <a:pt x="5034" y="21343"/>
                    <a:pt x="5012" y="21214"/>
                    <a:pt x="4990" y="20957"/>
                  </a:cubicBezTo>
                  <a:cubicBezTo>
                    <a:pt x="4972" y="20829"/>
                    <a:pt x="4954" y="20571"/>
                    <a:pt x="4936" y="20314"/>
                  </a:cubicBezTo>
                  <a:cubicBezTo>
                    <a:pt x="4923" y="20057"/>
                    <a:pt x="4905" y="19671"/>
                    <a:pt x="4892" y="19286"/>
                  </a:cubicBezTo>
                  <a:cubicBezTo>
                    <a:pt x="4883" y="19029"/>
                    <a:pt x="4869" y="18643"/>
                    <a:pt x="4865" y="18129"/>
                  </a:cubicBezTo>
                  <a:cubicBezTo>
                    <a:pt x="4856" y="17743"/>
                    <a:pt x="4847" y="17357"/>
                    <a:pt x="4843" y="16843"/>
                  </a:cubicBezTo>
                  <a:cubicBezTo>
                    <a:pt x="4838" y="16329"/>
                    <a:pt x="4834" y="15814"/>
                    <a:pt x="4829" y="15171"/>
                  </a:cubicBezTo>
                  <a:cubicBezTo>
                    <a:pt x="4829" y="14529"/>
                    <a:pt x="4829" y="13757"/>
                    <a:pt x="4829" y="12986"/>
                  </a:cubicBezTo>
                  <a:lnTo>
                    <a:pt x="4829" y="5529"/>
                  </a:lnTo>
                  <a:cubicBezTo>
                    <a:pt x="4829" y="4629"/>
                    <a:pt x="4825" y="3857"/>
                    <a:pt x="4820" y="3343"/>
                  </a:cubicBezTo>
                  <a:cubicBezTo>
                    <a:pt x="4820" y="2829"/>
                    <a:pt x="4816" y="2443"/>
                    <a:pt x="4807" y="2186"/>
                  </a:cubicBezTo>
                  <a:cubicBezTo>
                    <a:pt x="4802" y="2057"/>
                    <a:pt x="4794" y="1800"/>
                    <a:pt x="4780" y="1800"/>
                  </a:cubicBezTo>
                  <a:cubicBezTo>
                    <a:pt x="4771" y="1671"/>
                    <a:pt x="4753" y="1543"/>
                    <a:pt x="4736" y="1543"/>
                  </a:cubicBezTo>
                  <a:lnTo>
                    <a:pt x="4727" y="1543"/>
                  </a:lnTo>
                  <a:lnTo>
                    <a:pt x="4727" y="1286"/>
                  </a:lnTo>
                  <a:lnTo>
                    <a:pt x="4722" y="1286"/>
                  </a:lnTo>
                  <a:close/>
                  <a:moveTo>
                    <a:pt x="4365" y="18900"/>
                  </a:moveTo>
                  <a:cubicBezTo>
                    <a:pt x="4343" y="19414"/>
                    <a:pt x="4321" y="19671"/>
                    <a:pt x="4299" y="20057"/>
                  </a:cubicBezTo>
                  <a:cubicBezTo>
                    <a:pt x="4276" y="20314"/>
                    <a:pt x="4250" y="20571"/>
                    <a:pt x="4227" y="20829"/>
                  </a:cubicBezTo>
                  <a:cubicBezTo>
                    <a:pt x="4200" y="21086"/>
                    <a:pt x="4178" y="21214"/>
                    <a:pt x="4151" y="21343"/>
                  </a:cubicBezTo>
                  <a:cubicBezTo>
                    <a:pt x="4129" y="21343"/>
                    <a:pt x="4102" y="21471"/>
                    <a:pt x="4076" y="21471"/>
                  </a:cubicBezTo>
                  <a:cubicBezTo>
                    <a:pt x="4018" y="21471"/>
                    <a:pt x="3964" y="21214"/>
                    <a:pt x="3920" y="20700"/>
                  </a:cubicBezTo>
                  <a:cubicBezTo>
                    <a:pt x="3871" y="20186"/>
                    <a:pt x="3830" y="19543"/>
                    <a:pt x="3795" y="18514"/>
                  </a:cubicBezTo>
                  <a:cubicBezTo>
                    <a:pt x="3759" y="17614"/>
                    <a:pt x="3732" y="16457"/>
                    <a:pt x="3714" y="15171"/>
                  </a:cubicBezTo>
                  <a:cubicBezTo>
                    <a:pt x="3697" y="13886"/>
                    <a:pt x="3688" y="12471"/>
                    <a:pt x="3688" y="10929"/>
                  </a:cubicBezTo>
                  <a:cubicBezTo>
                    <a:pt x="3688" y="9386"/>
                    <a:pt x="3697" y="7843"/>
                    <a:pt x="3714" y="6557"/>
                  </a:cubicBezTo>
                  <a:cubicBezTo>
                    <a:pt x="3732" y="5271"/>
                    <a:pt x="3759" y="4114"/>
                    <a:pt x="3795" y="3086"/>
                  </a:cubicBezTo>
                  <a:cubicBezTo>
                    <a:pt x="3830" y="2057"/>
                    <a:pt x="3875" y="1286"/>
                    <a:pt x="3920" y="771"/>
                  </a:cubicBezTo>
                  <a:cubicBezTo>
                    <a:pt x="3969" y="257"/>
                    <a:pt x="4022" y="0"/>
                    <a:pt x="4080" y="0"/>
                  </a:cubicBezTo>
                  <a:cubicBezTo>
                    <a:pt x="4102" y="0"/>
                    <a:pt x="4125" y="0"/>
                    <a:pt x="4147" y="129"/>
                  </a:cubicBezTo>
                  <a:cubicBezTo>
                    <a:pt x="4169" y="257"/>
                    <a:pt x="4192" y="386"/>
                    <a:pt x="4214" y="643"/>
                  </a:cubicBezTo>
                  <a:cubicBezTo>
                    <a:pt x="4236" y="900"/>
                    <a:pt x="4254" y="1029"/>
                    <a:pt x="4263" y="1029"/>
                  </a:cubicBezTo>
                  <a:cubicBezTo>
                    <a:pt x="4272" y="1157"/>
                    <a:pt x="4281" y="1286"/>
                    <a:pt x="4281" y="1286"/>
                  </a:cubicBezTo>
                  <a:cubicBezTo>
                    <a:pt x="4285" y="1286"/>
                    <a:pt x="4285" y="1157"/>
                    <a:pt x="4290" y="1157"/>
                  </a:cubicBezTo>
                  <a:cubicBezTo>
                    <a:pt x="4290" y="1157"/>
                    <a:pt x="4294" y="1157"/>
                    <a:pt x="4294" y="1029"/>
                  </a:cubicBezTo>
                  <a:cubicBezTo>
                    <a:pt x="4299" y="1029"/>
                    <a:pt x="4299" y="900"/>
                    <a:pt x="4303" y="771"/>
                  </a:cubicBezTo>
                  <a:cubicBezTo>
                    <a:pt x="4303" y="643"/>
                    <a:pt x="4308" y="514"/>
                    <a:pt x="4308" y="386"/>
                  </a:cubicBezTo>
                  <a:lnTo>
                    <a:pt x="4308" y="129"/>
                  </a:lnTo>
                  <a:lnTo>
                    <a:pt x="4343" y="129"/>
                  </a:lnTo>
                  <a:lnTo>
                    <a:pt x="4343" y="386"/>
                  </a:lnTo>
                  <a:lnTo>
                    <a:pt x="4352" y="6557"/>
                  </a:lnTo>
                  <a:lnTo>
                    <a:pt x="4352" y="6814"/>
                  </a:lnTo>
                  <a:lnTo>
                    <a:pt x="4316" y="6814"/>
                  </a:lnTo>
                  <a:lnTo>
                    <a:pt x="4312" y="6686"/>
                  </a:lnTo>
                  <a:cubicBezTo>
                    <a:pt x="4303" y="5786"/>
                    <a:pt x="4290" y="5014"/>
                    <a:pt x="4272" y="4371"/>
                  </a:cubicBezTo>
                  <a:cubicBezTo>
                    <a:pt x="4258" y="3729"/>
                    <a:pt x="4241" y="3214"/>
                    <a:pt x="4227" y="2829"/>
                  </a:cubicBezTo>
                  <a:cubicBezTo>
                    <a:pt x="4209" y="2443"/>
                    <a:pt x="4187" y="2186"/>
                    <a:pt x="4165" y="1929"/>
                  </a:cubicBezTo>
                  <a:cubicBezTo>
                    <a:pt x="4143" y="1800"/>
                    <a:pt x="4116" y="1671"/>
                    <a:pt x="4089" y="1671"/>
                  </a:cubicBezTo>
                  <a:cubicBezTo>
                    <a:pt x="4049" y="1671"/>
                    <a:pt x="4013" y="1929"/>
                    <a:pt x="3982" y="2314"/>
                  </a:cubicBezTo>
                  <a:cubicBezTo>
                    <a:pt x="3946" y="2700"/>
                    <a:pt x="3920" y="3343"/>
                    <a:pt x="3897" y="4114"/>
                  </a:cubicBezTo>
                  <a:cubicBezTo>
                    <a:pt x="3871" y="5014"/>
                    <a:pt x="3853" y="5914"/>
                    <a:pt x="3844" y="6943"/>
                  </a:cubicBezTo>
                  <a:cubicBezTo>
                    <a:pt x="3830" y="8100"/>
                    <a:pt x="3821" y="9386"/>
                    <a:pt x="3821" y="10671"/>
                  </a:cubicBezTo>
                  <a:cubicBezTo>
                    <a:pt x="3821" y="12086"/>
                    <a:pt x="3830" y="13371"/>
                    <a:pt x="3844" y="14529"/>
                  </a:cubicBezTo>
                  <a:cubicBezTo>
                    <a:pt x="3853" y="15557"/>
                    <a:pt x="3875" y="16586"/>
                    <a:pt x="3897" y="17357"/>
                  </a:cubicBezTo>
                  <a:cubicBezTo>
                    <a:pt x="3920" y="18129"/>
                    <a:pt x="3951" y="18643"/>
                    <a:pt x="3982" y="19157"/>
                  </a:cubicBezTo>
                  <a:cubicBezTo>
                    <a:pt x="4013" y="19543"/>
                    <a:pt x="4053" y="19800"/>
                    <a:pt x="4093" y="19800"/>
                  </a:cubicBezTo>
                  <a:cubicBezTo>
                    <a:pt x="4107" y="19800"/>
                    <a:pt x="4120" y="19800"/>
                    <a:pt x="4138" y="19671"/>
                  </a:cubicBezTo>
                  <a:cubicBezTo>
                    <a:pt x="4151" y="19671"/>
                    <a:pt x="4165" y="19543"/>
                    <a:pt x="4178" y="19414"/>
                  </a:cubicBezTo>
                  <a:cubicBezTo>
                    <a:pt x="4192" y="19286"/>
                    <a:pt x="4205" y="19157"/>
                    <a:pt x="4214" y="18900"/>
                  </a:cubicBezTo>
                  <a:cubicBezTo>
                    <a:pt x="4223" y="18771"/>
                    <a:pt x="4232" y="18643"/>
                    <a:pt x="4241" y="18386"/>
                  </a:cubicBezTo>
                  <a:lnTo>
                    <a:pt x="4241" y="13114"/>
                  </a:lnTo>
                  <a:cubicBezTo>
                    <a:pt x="4241" y="12600"/>
                    <a:pt x="4241" y="12086"/>
                    <a:pt x="4236" y="11700"/>
                  </a:cubicBezTo>
                  <a:cubicBezTo>
                    <a:pt x="4236" y="11443"/>
                    <a:pt x="4232" y="11314"/>
                    <a:pt x="4227" y="11186"/>
                  </a:cubicBezTo>
                  <a:cubicBezTo>
                    <a:pt x="4223" y="11057"/>
                    <a:pt x="4214" y="10929"/>
                    <a:pt x="4200" y="10929"/>
                  </a:cubicBezTo>
                  <a:cubicBezTo>
                    <a:pt x="4187" y="10800"/>
                    <a:pt x="4169" y="10800"/>
                    <a:pt x="4147" y="10800"/>
                  </a:cubicBezTo>
                  <a:lnTo>
                    <a:pt x="4138" y="10800"/>
                  </a:lnTo>
                  <a:lnTo>
                    <a:pt x="4138" y="9643"/>
                  </a:lnTo>
                  <a:lnTo>
                    <a:pt x="4455" y="9643"/>
                  </a:lnTo>
                  <a:lnTo>
                    <a:pt x="4455" y="10800"/>
                  </a:lnTo>
                  <a:lnTo>
                    <a:pt x="4446" y="10800"/>
                  </a:lnTo>
                  <a:cubicBezTo>
                    <a:pt x="4428" y="10800"/>
                    <a:pt x="4415" y="10800"/>
                    <a:pt x="4406" y="10929"/>
                  </a:cubicBezTo>
                  <a:cubicBezTo>
                    <a:pt x="4397" y="10929"/>
                    <a:pt x="4388" y="11057"/>
                    <a:pt x="4383" y="11186"/>
                  </a:cubicBezTo>
                  <a:cubicBezTo>
                    <a:pt x="4379" y="11314"/>
                    <a:pt x="4374" y="11443"/>
                    <a:pt x="4374" y="11700"/>
                  </a:cubicBezTo>
                  <a:cubicBezTo>
                    <a:pt x="4370" y="11957"/>
                    <a:pt x="4370" y="12471"/>
                    <a:pt x="4370" y="12857"/>
                  </a:cubicBezTo>
                  <a:lnTo>
                    <a:pt x="4370" y="18900"/>
                  </a:lnTo>
                  <a:lnTo>
                    <a:pt x="4365" y="18900"/>
                  </a:lnTo>
                  <a:close/>
                  <a:moveTo>
                    <a:pt x="3005" y="17357"/>
                  </a:moveTo>
                  <a:cubicBezTo>
                    <a:pt x="3005" y="17871"/>
                    <a:pt x="3005" y="18386"/>
                    <a:pt x="3010" y="18643"/>
                  </a:cubicBezTo>
                  <a:cubicBezTo>
                    <a:pt x="3010" y="19029"/>
                    <a:pt x="3014" y="19157"/>
                    <a:pt x="3019" y="19286"/>
                  </a:cubicBezTo>
                  <a:cubicBezTo>
                    <a:pt x="3023" y="19414"/>
                    <a:pt x="3032" y="19543"/>
                    <a:pt x="3046" y="19671"/>
                  </a:cubicBezTo>
                  <a:cubicBezTo>
                    <a:pt x="3059" y="19800"/>
                    <a:pt x="3077" y="19800"/>
                    <a:pt x="3095" y="19800"/>
                  </a:cubicBezTo>
                  <a:lnTo>
                    <a:pt x="3104" y="19929"/>
                  </a:lnTo>
                  <a:lnTo>
                    <a:pt x="3104" y="20957"/>
                  </a:lnTo>
                  <a:lnTo>
                    <a:pt x="2836" y="20957"/>
                  </a:lnTo>
                  <a:lnTo>
                    <a:pt x="2836" y="19929"/>
                  </a:lnTo>
                  <a:lnTo>
                    <a:pt x="2845" y="19800"/>
                  </a:lnTo>
                  <a:cubicBezTo>
                    <a:pt x="2863" y="19800"/>
                    <a:pt x="2881" y="19800"/>
                    <a:pt x="2894" y="19671"/>
                  </a:cubicBezTo>
                  <a:cubicBezTo>
                    <a:pt x="2907" y="19543"/>
                    <a:pt x="2916" y="19414"/>
                    <a:pt x="2921" y="19286"/>
                  </a:cubicBezTo>
                  <a:cubicBezTo>
                    <a:pt x="2925" y="19157"/>
                    <a:pt x="2930" y="19029"/>
                    <a:pt x="2934" y="18643"/>
                  </a:cubicBezTo>
                  <a:cubicBezTo>
                    <a:pt x="2934" y="18386"/>
                    <a:pt x="2939" y="17871"/>
                    <a:pt x="2939" y="17357"/>
                  </a:cubicBezTo>
                  <a:lnTo>
                    <a:pt x="2939" y="3471"/>
                  </a:lnTo>
                  <a:cubicBezTo>
                    <a:pt x="2930" y="3086"/>
                    <a:pt x="2925" y="2829"/>
                    <a:pt x="2916" y="2700"/>
                  </a:cubicBezTo>
                  <a:cubicBezTo>
                    <a:pt x="2912" y="2443"/>
                    <a:pt x="2903" y="2186"/>
                    <a:pt x="2898" y="2057"/>
                  </a:cubicBezTo>
                  <a:cubicBezTo>
                    <a:pt x="2890" y="1929"/>
                    <a:pt x="2881" y="1800"/>
                    <a:pt x="2872" y="1800"/>
                  </a:cubicBezTo>
                  <a:cubicBezTo>
                    <a:pt x="2863" y="1671"/>
                    <a:pt x="2854" y="1543"/>
                    <a:pt x="2845" y="1543"/>
                  </a:cubicBezTo>
                  <a:lnTo>
                    <a:pt x="2836" y="1543"/>
                  </a:lnTo>
                  <a:lnTo>
                    <a:pt x="2836" y="386"/>
                  </a:lnTo>
                  <a:lnTo>
                    <a:pt x="3028" y="386"/>
                  </a:lnTo>
                  <a:lnTo>
                    <a:pt x="3032" y="514"/>
                  </a:lnTo>
                  <a:lnTo>
                    <a:pt x="3425" y="14143"/>
                  </a:lnTo>
                  <a:lnTo>
                    <a:pt x="3425" y="3986"/>
                  </a:lnTo>
                  <a:cubicBezTo>
                    <a:pt x="3425" y="3471"/>
                    <a:pt x="3425" y="3086"/>
                    <a:pt x="3420" y="2700"/>
                  </a:cubicBezTo>
                  <a:cubicBezTo>
                    <a:pt x="3420" y="2443"/>
                    <a:pt x="3416" y="2186"/>
                    <a:pt x="3411" y="2057"/>
                  </a:cubicBezTo>
                  <a:cubicBezTo>
                    <a:pt x="3407" y="1929"/>
                    <a:pt x="3398" y="1800"/>
                    <a:pt x="3384" y="1800"/>
                  </a:cubicBezTo>
                  <a:cubicBezTo>
                    <a:pt x="3371" y="1671"/>
                    <a:pt x="3353" y="1543"/>
                    <a:pt x="3335" y="1543"/>
                  </a:cubicBezTo>
                  <a:lnTo>
                    <a:pt x="3327" y="1543"/>
                  </a:lnTo>
                  <a:lnTo>
                    <a:pt x="3327" y="386"/>
                  </a:lnTo>
                  <a:lnTo>
                    <a:pt x="3594" y="386"/>
                  </a:lnTo>
                  <a:lnTo>
                    <a:pt x="3594" y="1543"/>
                  </a:lnTo>
                  <a:lnTo>
                    <a:pt x="3585" y="1543"/>
                  </a:lnTo>
                  <a:cubicBezTo>
                    <a:pt x="3567" y="1543"/>
                    <a:pt x="3549" y="1671"/>
                    <a:pt x="3536" y="1800"/>
                  </a:cubicBezTo>
                  <a:cubicBezTo>
                    <a:pt x="3523" y="1800"/>
                    <a:pt x="3514" y="1929"/>
                    <a:pt x="3509" y="2057"/>
                  </a:cubicBezTo>
                  <a:cubicBezTo>
                    <a:pt x="3505" y="2186"/>
                    <a:pt x="3500" y="2443"/>
                    <a:pt x="3500" y="2700"/>
                  </a:cubicBezTo>
                  <a:cubicBezTo>
                    <a:pt x="3496" y="3086"/>
                    <a:pt x="3496" y="3471"/>
                    <a:pt x="3496" y="3986"/>
                  </a:cubicBezTo>
                  <a:lnTo>
                    <a:pt x="3496" y="20957"/>
                  </a:lnTo>
                  <a:lnTo>
                    <a:pt x="3460" y="20957"/>
                  </a:lnTo>
                  <a:lnTo>
                    <a:pt x="3456" y="20829"/>
                  </a:lnTo>
                  <a:lnTo>
                    <a:pt x="3005" y="5271"/>
                  </a:lnTo>
                  <a:lnTo>
                    <a:pt x="3005" y="17357"/>
                  </a:lnTo>
                  <a:close/>
                  <a:moveTo>
                    <a:pt x="2417" y="20700"/>
                  </a:moveTo>
                  <a:lnTo>
                    <a:pt x="2417" y="19800"/>
                  </a:lnTo>
                  <a:lnTo>
                    <a:pt x="2426" y="19800"/>
                  </a:lnTo>
                  <a:cubicBezTo>
                    <a:pt x="2444" y="19800"/>
                    <a:pt x="2461" y="19800"/>
                    <a:pt x="2475" y="19671"/>
                  </a:cubicBezTo>
                  <a:cubicBezTo>
                    <a:pt x="2488" y="19543"/>
                    <a:pt x="2497" y="19543"/>
                    <a:pt x="2502" y="19286"/>
                  </a:cubicBezTo>
                  <a:cubicBezTo>
                    <a:pt x="2506" y="19157"/>
                    <a:pt x="2510" y="19029"/>
                    <a:pt x="2515" y="18643"/>
                  </a:cubicBezTo>
                  <a:cubicBezTo>
                    <a:pt x="2519" y="18386"/>
                    <a:pt x="2519" y="17871"/>
                    <a:pt x="2519" y="17486"/>
                  </a:cubicBezTo>
                  <a:lnTo>
                    <a:pt x="2519" y="3986"/>
                  </a:lnTo>
                  <a:cubicBezTo>
                    <a:pt x="2519" y="3471"/>
                    <a:pt x="2519" y="3086"/>
                    <a:pt x="2515" y="2829"/>
                  </a:cubicBezTo>
                  <a:cubicBezTo>
                    <a:pt x="2510" y="2443"/>
                    <a:pt x="2506" y="2186"/>
                    <a:pt x="2502" y="2057"/>
                  </a:cubicBezTo>
                  <a:cubicBezTo>
                    <a:pt x="2497" y="1929"/>
                    <a:pt x="2488" y="1800"/>
                    <a:pt x="2475" y="1671"/>
                  </a:cubicBezTo>
                  <a:cubicBezTo>
                    <a:pt x="2461" y="1671"/>
                    <a:pt x="2444" y="1543"/>
                    <a:pt x="2426" y="1543"/>
                  </a:cubicBezTo>
                  <a:lnTo>
                    <a:pt x="2417" y="1543"/>
                  </a:lnTo>
                  <a:lnTo>
                    <a:pt x="2417" y="386"/>
                  </a:lnTo>
                  <a:lnTo>
                    <a:pt x="2751" y="386"/>
                  </a:lnTo>
                  <a:lnTo>
                    <a:pt x="2751" y="1543"/>
                  </a:lnTo>
                  <a:lnTo>
                    <a:pt x="2742" y="1543"/>
                  </a:lnTo>
                  <a:cubicBezTo>
                    <a:pt x="2720" y="1543"/>
                    <a:pt x="2707" y="1671"/>
                    <a:pt x="2693" y="1800"/>
                  </a:cubicBezTo>
                  <a:cubicBezTo>
                    <a:pt x="2680" y="1800"/>
                    <a:pt x="2671" y="1929"/>
                    <a:pt x="2667" y="2057"/>
                  </a:cubicBezTo>
                  <a:cubicBezTo>
                    <a:pt x="2662" y="2186"/>
                    <a:pt x="2658" y="2443"/>
                    <a:pt x="2653" y="2829"/>
                  </a:cubicBezTo>
                  <a:cubicBezTo>
                    <a:pt x="2649" y="3086"/>
                    <a:pt x="2649" y="3471"/>
                    <a:pt x="2649" y="3986"/>
                  </a:cubicBezTo>
                  <a:lnTo>
                    <a:pt x="2649" y="17357"/>
                  </a:lnTo>
                  <a:cubicBezTo>
                    <a:pt x="2649" y="17871"/>
                    <a:pt x="2649" y="18386"/>
                    <a:pt x="2653" y="18643"/>
                  </a:cubicBezTo>
                  <a:cubicBezTo>
                    <a:pt x="2658" y="18900"/>
                    <a:pt x="2662" y="19157"/>
                    <a:pt x="2667" y="19286"/>
                  </a:cubicBezTo>
                  <a:cubicBezTo>
                    <a:pt x="2671" y="19414"/>
                    <a:pt x="2680" y="19543"/>
                    <a:pt x="2693" y="19671"/>
                  </a:cubicBezTo>
                  <a:cubicBezTo>
                    <a:pt x="2707" y="19800"/>
                    <a:pt x="2725" y="19800"/>
                    <a:pt x="2742" y="19800"/>
                  </a:cubicBezTo>
                  <a:lnTo>
                    <a:pt x="2751" y="19800"/>
                  </a:lnTo>
                  <a:lnTo>
                    <a:pt x="2751" y="20957"/>
                  </a:lnTo>
                  <a:lnTo>
                    <a:pt x="2417" y="20957"/>
                  </a:lnTo>
                  <a:lnTo>
                    <a:pt x="2417" y="20700"/>
                  </a:lnTo>
                  <a:close/>
                  <a:moveTo>
                    <a:pt x="2328" y="643"/>
                  </a:moveTo>
                  <a:lnTo>
                    <a:pt x="2328" y="1543"/>
                  </a:lnTo>
                  <a:lnTo>
                    <a:pt x="2319" y="1543"/>
                  </a:lnTo>
                  <a:cubicBezTo>
                    <a:pt x="2301" y="1543"/>
                    <a:pt x="2283" y="1671"/>
                    <a:pt x="2274" y="1671"/>
                  </a:cubicBezTo>
                  <a:cubicBezTo>
                    <a:pt x="2261" y="1800"/>
                    <a:pt x="2252" y="1929"/>
                    <a:pt x="2247" y="2057"/>
                  </a:cubicBezTo>
                  <a:cubicBezTo>
                    <a:pt x="2238" y="2314"/>
                    <a:pt x="2234" y="2443"/>
                    <a:pt x="2234" y="2829"/>
                  </a:cubicBezTo>
                  <a:cubicBezTo>
                    <a:pt x="2230" y="3214"/>
                    <a:pt x="2230" y="3729"/>
                    <a:pt x="2230" y="4243"/>
                  </a:cubicBezTo>
                  <a:lnTo>
                    <a:pt x="2230" y="14914"/>
                  </a:lnTo>
                  <a:cubicBezTo>
                    <a:pt x="2230" y="15943"/>
                    <a:pt x="2225" y="16971"/>
                    <a:pt x="2216" y="17743"/>
                  </a:cubicBezTo>
                  <a:cubicBezTo>
                    <a:pt x="2207" y="18514"/>
                    <a:pt x="2194" y="19157"/>
                    <a:pt x="2181" y="19800"/>
                  </a:cubicBezTo>
                  <a:cubicBezTo>
                    <a:pt x="2163" y="20314"/>
                    <a:pt x="2145" y="20700"/>
                    <a:pt x="2118" y="21086"/>
                  </a:cubicBezTo>
                  <a:cubicBezTo>
                    <a:pt x="2096" y="21343"/>
                    <a:pt x="2069" y="21471"/>
                    <a:pt x="2038" y="21471"/>
                  </a:cubicBezTo>
                  <a:cubicBezTo>
                    <a:pt x="2020" y="21471"/>
                    <a:pt x="2002" y="21343"/>
                    <a:pt x="1984" y="21214"/>
                  </a:cubicBezTo>
                  <a:cubicBezTo>
                    <a:pt x="1966" y="21086"/>
                    <a:pt x="1953" y="20957"/>
                    <a:pt x="1940" y="20700"/>
                  </a:cubicBezTo>
                  <a:cubicBezTo>
                    <a:pt x="1931" y="20314"/>
                    <a:pt x="1917" y="20057"/>
                    <a:pt x="1913" y="19671"/>
                  </a:cubicBezTo>
                  <a:cubicBezTo>
                    <a:pt x="1904" y="19286"/>
                    <a:pt x="1904" y="18900"/>
                    <a:pt x="1904" y="18514"/>
                  </a:cubicBezTo>
                  <a:cubicBezTo>
                    <a:pt x="1904" y="18257"/>
                    <a:pt x="1904" y="18129"/>
                    <a:pt x="1909" y="17871"/>
                  </a:cubicBezTo>
                  <a:cubicBezTo>
                    <a:pt x="1909" y="17743"/>
                    <a:pt x="1913" y="17614"/>
                    <a:pt x="1917" y="17357"/>
                  </a:cubicBezTo>
                  <a:cubicBezTo>
                    <a:pt x="1922" y="17229"/>
                    <a:pt x="1931" y="17229"/>
                    <a:pt x="1935" y="17100"/>
                  </a:cubicBezTo>
                  <a:cubicBezTo>
                    <a:pt x="1944" y="17100"/>
                    <a:pt x="1949" y="16971"/>
                    <a:pt x="1958" y="16971"/>
                  </a:cubicBezTo>
                  <a:cubicBezTo>
                    <a:pt x="1966" y="16971"/>
                    <a:pt x="1971" y="17100"/>
                    <a:pt x="1980" y="17100"/>
                  </a:cubicBezTo>
                  <a:cubicBezTo>
                    <a:pt x="1984" y="17229"/>
                    <a:pt x="1993" y="17229"/>
                    <a:pt x="1998" y="17357"/>
                  </a:cubicBezTo>
                  <a:cubicBezTo>
                    <a:pt x="2002" y="17486"/>
                    <a:pt x="2007" y="17614"/>
                    <a:pt x="2011" y="17871"/>
                  </a:cubicBezTo>
                  <a:cubicBezTo>
                    <a:pt x="2016" y="18000"/>
                    <a:pt x="2020" y="18257"/>
                    <a:pt x="2024" y="18514"/>
                  </a:cubicBezTo>
                  <a:lnTo>
                    <a:pt x="2029" y="18643"/>
                  </a:lnTo>
                  <a:cubicBezTo>
                    <a:pt x="2033" y="19029"/>
                    <a:pt x="2038" y="19286"/>
                    <a:pt x="2047" y="19543"/>
                  </a:cubicBezTo>
                  <a:cubicBezTo>
                    <a:pt x="2051" y="19671"/>
                    <a:pt x="2056" y="19800"/>
                    <a:pt x="2065" y="19800"/>
                  </a:cubicBezTo>
                  <a:cubicBezTo>
                    <a:pt x="2069" y="19800"/>
                    <a:pt x="2073" y="19800"/>
                    <a:pt x="2078" y="19671"/>
                  </a:cubicBezTo>
                  <a:cubicBezTo>
                    <a:pt x="2082" y="19671"/>
                    <a:pt x="2087" y="19543"/>
                    <a:pt x="2091" y="19414"/>
                  </a:cubicBezTo>
                  <a:cubicBezTo>
                    <a:pt x="2091" y="19286"/>
                    <a:pt x="2096" y="19157"/>
                    <a:pt x="2096" y="19029"/>
                  </a:cubicBezTo>
                  <a:cubicBezTo>
                    <a:pt x="2100" y="18771"/>
                    <a:pt x="2100" y="18514"/>
                    <a:pt x="2100" y="18257"/>
                  </a:cubicBezTo>
                  <a:lnTo>
                    <a:pt x="2100" y="4243"/>
                  </a:lnTo>
                  <a:cubicBezTo>
                    <a:pt x="2100" y="3600"/>
                    <a:pt x="2100" y="3214"/>
                    <a:pt x="2096" y="2829"/>
                  </a:cubicBezTo>
                  <a:cubicBezTo>
                    <a:pt x="2091" y="2443"/>
                    <a:pt x="2087" y="2186"/>
                    <a:pt x="2082" y="2057"/>
                  </a:cubicBezTo>
                  <a:cubicBezTo>
                    <a:pt x="2073" y="1929"/>
                    <a:pt x="2065" y="1800"/>
                    <a:pt x="2056" y="1671"/>
                  </a:cubicBezTo>
                  <a:cubicBezTo>
                    <a:pt x="2042" y="1671"/>
                    <a:pt x="2024" y="1543"/>
                    <a:pt x="2007" y="1543"/>
                  </a:cubicBezTo>
                  <a:lnTo>
                    <a:pt x="1993" y="1543"/>
                  </a:lnTo>
                  <a:lnTo>
                    <a:pt x="1993" y="386"/>
                  </a:lnTo>
                  <a:lnTo>
                    <a:pt x="2328" y="386"/>
                  </a:lnTo>
                  <a:lnTo>
                    <a:pt x="2328" y="643"/>
                  </a:lnTo>
                  <a:close/>
                  <a:moveTo>
                    <a:pt x="1494" y="20700"/>
                  </a:moveTo>
                  <a:lnTo>
                    <a:pt x="1494" y="19800"/>
                  </a:lnTo>
                  <a:lnTo>
                    <a:pt x="1503" y="19800"/>
                  </a:lnTo>
                  <a:cubicBezTo>
                    <a:pt x="1521" y="19800"/>
                    <a:pt x="1538" y="19800"/>
                    <a:pt x="1552" y="19671"/>
                  </a:cubicBezTo>
                  <a:cubicBezTo>
                    <a:pt x="1565" y="19543"/>
                    <a:pt x="1574" y="19543"/>
                    <a:pt x="1579" y="19286"/>
                  </a:cubicBezTo>
                  <a:cubicBezTo>
                    <a:pt x="1583" y="19157"/>
                    <a:pt x="1587" y="19029"/>
                    <a:pt x="1592" y="18643"/>
                  </a:cubicBezTo>
                  <a:cubicBezTo>
                    <a:pt x="1592" y="18386"/>
                    <a:pt x="1596" y="17871"/>
                    <a:pt x="1596" y="17486"/>
                  </a:cubicBezTo>
                  <a:lnTo>
                    <a:pt x="1596" y="3986"/>
                  </a:lnTo>
                  <a:cubicBezTo>
                    <a:pt x="1596" y="3471"/>
                    <a:pt x="1592" y="3086"/>
                    <a:pt x="1592" y="2829"/>
                  </a:cubicBezTo>
                  <a:cubicBezTo>
                    <a:pt x="1587" y="2443"/>
                    <a:pt x="1583" y="2186"/>
                    <a:pt x="1579" y="2057"/>
                  </a:cubicBezTo>
                  <a:cubicBezTo>
                    <a:pt x="1570" y="1929"/>
                    <a:pt x="1561" y="1800"/>
                    <a:pt x="1552" y="1671"/>
                  </a:cubicBezTo>
                  <a:cubicBezTo>
                    <a:pt x="1538" y="1671"/>
                    <a:pt x="1521" y="1543"/>
                    <a:pt x="1503" y="1543"/>
                  </a:cubicBezTo>
                  <a:lnTo>
                    <a:pt x="1494" y="1543"/>
                  </a:lnTo>
                  <a:lnTo>
                    <a:pt x="1494" y="386"/>
                  </a:lnTo>
                  <a:lnTo>
                    <a:pt x="1828" y="386"/>
                  </a:lnTo>
                  <a:lnTo>
                    <a:pt x="1828" y="1543"/>
                  </a:lnTo>
                  <a:lnTo>
                    <a:pt x="1819" y="1543"/>
                  </a:lnTo>
                  <a:cubicBezTo>
                    <a:pt x="1797" y="1543"/>
                    <a:pt x="1784" y="1671"/>
                    <a:pt x="1770" y="1800"/>
                  </a:cubicBezTo>
                  <a:cubicBezTo>
                    <a:pt x="1757" y="1800"/>
                    <a:pt x="1748" y="1929"/>
                    <a:pt x="1744" y="2057"/>
                  </a:cubicBezTo>
                  <a:cubicBezTo>
                    <a:pt x="1739" y="2186"/>
                    <a:pt x="1735" y="2443"/>
                    <a:pt x="1730" y="2829"/>
                  </a:cubicBezTo>
                  <a:cubicBezTo>
                    <a:pt x="1726" y="3086"/>
                    <a:pt x="1726" y="3471"/>
                    <a:pt x="1726" y="3986"/>
                  </a:cubicBezTo>
                  <a:lnTo>
                    <a:pt x="1726" y="17357"/>
                  </a:lnTo>
                  <a:cubicBezTo>
                    <a:pt x="1726" y="17871"/>
                    <a:pt x="1726" y="18386"/>
                    <a:pt x="1730" y="18643"/>
                  </a:cubicBezTo>
                  <a:cubicBezTo>
                    <a:pt x="1735" y="18900"/>
                    <a:pt x="1739" y="19157"/>
                    <a:pt x="1744" y="19286"/>
                  </a:cubicBezTo>
                  <a:cubicBezTo>
                    <a:pt x="1748" y="19414"/>
                    <a:pt x="1757" y="19543"/>
                    <a:pt x="1770" y="19671"/>
                  </a:cubicBezTo>
                  <a:cubicBezTo>
                    <a:pt x="1784" y="19800"/>
                    <a:pt x="1801" y="19800"/>
                    <a:pt x="1819" y="19800"/>
                  </a:cubicBezTo>
                  <a:lnTo>
                    <a:pt x="1828" y="19800"/>
                  </a:lnTo>
                  <a:lnTo>
                    <a:pt x="1828" y="20957"/>
                  </a:lnTo>
                  <a:lnTo>
                    <a:pt x="1494" y="20957"/>
                  </a:lnTo>
                  <a:lnTo>
                    <a:pt x="1494" y="20700"/>
                  </a:lnTo>
                  <a:close/>
                  <a:moveTo>
                    <a:pt x="731" y="20700"/>
                  </a:moveTo>
                  <a:lnTo>
                    <a:pt x="731" y="19800"/>
                  </a:lnTo>
                  <a:lnTo>
                    <a:pt x="740" y="19800"/>
                  </a:lnTo>
                  <a:cubicBezTo>
                    <a:pt x="763" y="19800"/>
                    <a:pt x="780" y="19800"/>
                    <a:pt x="789" y="19671"/>
                  </a:cubicBezTo>
                  <a:cubicBezTo>
                    <a:pt x="803" y="19671"/>
                    <a:pt x="812" y="19543"/>
                    <a:pt x="816" y="19414"/>
                  </a:cubicBezTo>
                  <a:cubicBezTo>
                    <a:pt x="825" y="19157"/>
                    <a:pt x="829" y="19029"/>
                    <a:pt x="829" y="18643"/>
                  </a:cubicBezTo>
                  <a:cubicBezTo>
                    <a:pt x="834" y="18386"/>
                    <a:pt x="834" y="18000"/>
                    <a:pt x="834" y="17486"/>
                  </a:cubicBezTo>
                  <a:lnTo>
                    <a:pt x="834" y="3986"/>
                  </a:lnTo>
                  <a:cubicBezTo>
                    <a:pt x="834" y="3471"/>
                    <a:pt x="834" y="3086"/>
                    <a:pt x="829" y="2700"/>
                  </a:cubicBezTo>
                  <a:cubicBezTo>
                    <a:pt x="829" y="2443"/>
                    <a:pt x="825" y="2186"/>
                    <a:pt x="816" y="2057"/>
                  </a:cubicBezTo>
                  <a:cubicBezTo>
                    <a:pt x="812" y="1929"/>
                    <a:pt x="803" y="1800"/>
                    <a:pt x="789" y="1800"/>
                  </a:cubicBezTo>
                  <a:cubicBezTo>
                    <a:pt x="780" y="1671"/>
                    <a:pt x="763" y="1543"/>
                    <a:pt x="740" y="1543"/>
                  </a:cubicBezTo>
                  <a:lnTo>
                    <a:pt x="731" y="1543"/>
                  </a:lnTo>
                  <a:lnTo>
                    <a:pt x="731" y="386"/>
                  </a:lnTo>
                  <a:lnTo>
                    <a:pt x="1347" y="386"/>
                  </a:lnTo>
                  <a:lnTo>
                    <a:pt x="1347" y="643"/>
                  </a:lnTo>
                  <a:lnTo>
                    <a:pt x="1356" y="5143"/>
                  </a:lnTo>
                  <a:lnTo>
                    <a:pt x="1356" y="5400"/>
                  </a:lnTo>
                  <a:lnTo>
                    <a:pt x="1315" y="5400"/>
                  </a:lnTo>
                  <a:lnTo>
                    <a:pt x="1315" y="5143"/>
                  </a:lnTo>
                  <a:cubicBezTo>
                    <a:pt x="1311" y="4500"/>
                    <a:pt x="1307" y="3986"/>
                    <a:pt x="1302" y="3600"/>
                  </a:cubicBezTo>
                  <a:cubicBezTo>
                    <a:pt x="1293" y="3214"/>
                    <a:pt x="1289" y="2957"/>
                    <a:pt x="1280" y="2700"/>
                  </a:cubicBezTo>
                  <a:cubicBezTo>
                    <a:pt x="1271" y="2571"/>
                    <a:pt x="1257" y="2443"/>
                    <a:pt x="1240" y="2314"/>
                  </a:cubicBezTo>
                  <a:cubicBezTo>
                    <a:pt x="1226" y="2186"/>
                    <a:pt x="1204" y="2057"/>
                    <a:pt x="1182" y="2057"/>
                  </a:cubicBezTo>
                  <a:lnTo>
                    <a:pt x="1003" y="2057"/>
                  </a:lnTo>
                  <a:cubicBezTo>
                    <a:pt x="994" y="2057"/>
                    <a:pt x="985" y="2186"/>
                    <a:pt x="981" y="2186"/>
                  </a:cubicBezTo>
                  <a:cubicBezTo>
                    <a:pt x="977" y="2186"/>
                    <a:pt x="972" y="2186"/>
                    <a:pt x="968" y="2314"/>
                  </a:cubicBezTo>
                  <a:cubicBezTo>
                    <a:pt x="968" y="2314"/>
                    <a:pt x="968" y="2443"/>
                    <a:pt x="968" y="2571"/>
                  </a:cubicBezTo>
                  <a:cubicBezTo>
                    <a:pt x="963" y="2700"/>
                    <a:pt x="963" y="2957"/>
                    <a:pt x="963" y="3214"/>
                  </a:cubicBezTo>
                  <a:lnTo>
                    <a:pt x="963" y="8614"/>
                  </a:lnTo>
                  <a:cubicBezTo>
                    <a:pt x="963" y="8871"/>
                    <a:pt x="963" y="9000"/>
                    <a:pt x="963" y="9129"/>
                  </a:cubicBezTo>
                  <a:cubicBezTo>
                    <a:pt x="968" y="9257"/>
                    <a:pt x="968" y="9257"/>
                    <a:pt x="968" y="9257"/>
                  </a:cubicBezTo>
                  <a:cubicBezTo>
                    <a:pt x="968" y="9257"/>
                    <a:pt x="968" y="9257"/>
                    <a:pt x="972" y="9257"/>
                  </a:cubicBezTo>
                  <a:cubicBezTo>
                    <a:pt x="977" y="9386"/>
                    <a:pt x="981" y="9386"/>
                    <a:pt x="990" y="9386"/>
                  </a:cubicBezTo>
                  <a:lnTo>
                    <a:pt x="1128" y="9386"/>
                  </a:lnTo>
                  <a:cubicBezTo>
                    <a:pt x="1155" y="9386"/>
                    <a:pt x="1173" y="9257"/>
                    <a:pt x="1191" y="9257"/>
                  </a:cubicBezTo>
                  <a:cubicBezTo>
                    <a:pt x="1208" y="9129"/>
                    <a:pt x="1217" y="9000"/>
                    <a:pt x="1226" y="8871"/>
                  </a:cubicBezTo>
                  <a:cubicBezTo>
                    <a:pt x="1235" y="8614"/>
                    <a:pt x="1240" y="8357"/>
                    <a:pt x="1244" y="8100"/>
                  </a:cubicBezTo>
                  <a:cubicBezTo>
                    <a:pt x="1249" y="7714"/>
                    <a:pt x="1249" y="7329"/>
                    <a:pt x="1249" y="6814"/>
                  </a:cubicBezTo>
                  <a:lnTo>
                    <a:pt x="1253" y="6557"/>
                  </a:lnTo>
                  <a:lnTo>
                    <a:pt x="1289" y="6557"/>
                  </a:lnTo>
                  <a:lnTo>
                    <a:pt x="1289" y="13886"/>
                  </a:lnTo>
                  <a:lnTo>
                    <a:pt x="1253" y="13886"/>
                  </a:lnTo>
                  <a:lnTo>
                    <a:pt x="1253" y="13757"/>
                  </a:lnTo>
                  <a:cubicBezTo>
                    <a:pt x="1249" y="13114"/>
                    <a:pt x="1249" y="12729"/>
                    <a:pt x="1244" y="12343"/>
                  </a:cubicBezTo>
                  <a:cubicBezTo>
                    <a:pt x="1240" y="11957"/>
                    <a:pt x="1231" y="11700"/>
                    <a:pt x="1226" y="11571"/>
                  </a:cubicBezTo>
                  <a:cubicBezTo>
                    <a:pt x="1217" y="11443"/>
                    <a:pt x="1208" y="11314"/>
                    <a:pt x="1191" y="11186"/>
                  </a:cubicBezTo>
                  <a:cubicBezTo>
                    <a:pt x="1173" y="11057"/>
                    <a:pt x="1150" y="11057"/>
                    <a:pt x="1128" y="11057"/>
                  </a:cubicBezTo>
                  <a:lnTo>
                    <a:pt x="985" y="11057"/>
                  </a:lnTo>
                  <a:cubicBezTo>
                    <a:pt x="981" y="11057"/>
                    <a:pt x="977" y="11057"/>
                    <a:pt x="972" y="11057"/>
                  </a:cubicBezTo>
                  <a:cubicBezTo>
                    <a:pt x="968" y="11057"/>
                    <a:pt x="968" y="11057"/>
                    <a:pt x="968" y="11057"/>
                  </a:cubicBezTo>
                  <a:lnTo>
                    <a:pt x="968" y="11186"/>
                  </a:lnTo>
                  <a:cubicBezTo>
                    <a:pt x="968" y="11186"/>
                    <a:pt x="968" y="11186"/>
                    <a:pt x="963" y="11314"/>
                  </a:cubicBezTo>
                  <a:cubicBezTo>
                    <a:pt x="963" y="11314"/>
                    <a:pt x="963" y="11571"/>
                    <a:pt x="963" y="11700"/>
                  </a:cubicBezTo>
                  <a:lnTo>
                    <a:pt x="963" y="17743"/>
                  </a:lnTo>
                  <a:cubicBezTo>
                    <a:pt x="963" y="18000"/>
                    <a:pt x="963" y="18386"/>
                    <a:pt x="968" y="18514"/>
                  </a:cubicBezTo>
                  <a:cubicBezTo>
                    <a:pt x="968" y="18771"/>
                    <a:pt x="968" y="18900"/>
                    <a:pt x="972" y="19029"/>
                  </a:cubicBezTo>
                  <a:cubicBezTo>
                    <a:pt x="972" y="19029"/>
                    <a:pt x="977" y="19157"/>
                    <a:pt x="981" y="19157"/>
                  </a:cubicBezTo>
                  <a:cubicBezTo>
                    <a:pt x="985" y="19157"/>
                    <a:pt x="994" y="19157"/>
                    <a:pt x="1003" y="19157"/>
                  </a:cubicBezTo>
                  <a:lnTo>
                    <a:pt x="1168" y="19157"/>
                  </a:lnTo>
                  <a:cubicBezTo>
                    <a:pt x="1200" y="19157"/>
                    <a:pt x="1226" y="19157"/>
                    <a:pt x="1249" y="19029"/>
                  </a:cubicBezTo>
                  <a:cubicBezTo>
                    <a:pt x="1271" y="18900"/>
                    <a:pt x="1289" y="18643"/>
                    <a:pt x="1302" y="18386"/>
                  </a:cubicBezTo>
                  <a:cubicBezTo>
                    <a:pt x="1315" y="18129"/>
                    <a:pt x="1329" y="17871"/>
                    <a:pt x="1342" y="17357"/>
                  </a:cubicBezTo>
                  <a:cubicBezTo>
                    <a:pt x="1356" y="16843"/>
                    <a:pt x="1364" y="16200"/>
                    <a:pt x="1378" y="15429"/>
                  </a:cubicBezTo>
                  <a:lnTo>
                    <a:pt x="1382" y="15171"/>
                  </a:lnTo>
                  <a:lnTo>
                    <a:pt x="1409" y="15557"/>
                  </a:lnTo>
                  <a:lnTo>
                    <a:pt x="1414" y="15686"/>
                  </a:lnTo>
                  <a:lnTo>
                    <a:pt x="1414" y="15943"/>
                  </a:lnTo>
                  <a:lnTo>
                    <a:pt x="1360" y="20829"/>
                  </a:lnTo>
                  <a:lnTo>
                    <a:pt x="1356" y="20957"/>
                  </a:lnTo>
                  <a:lnTo>
                    <a:pt x="731" y="20957"/>
                  </a:lnTo>
                  <a:lnTo>
                    <a:pt x="731" y="20700"/>
                  </a:lnTo>
                  <a:close/>
                  <a:moveTo>
                    <a:pt x="0" y="20700"/>
                  </a:moveTo>
                  <a:lnTo>
                    <a:pt x="0" y="19800"/>
                  </a:lnTo>
                  <a:lnTo>
                    <a:pt x="9" y="19800"/>
                  </a:lnTo>
                  <a:cubicBezTo>
                    <a:pt x="27" y="19800"/>
                    <a:pt x="45" y="19800"/>
                    <a:pt x="58" y="19671"/>
                  </a:cubicBezTo>
                  <a:cubicBezTo>
                    <a:pt x="71" y="19671"/>
                    <a:pt x="80" y="19543"/>
                    <a:pt x="85" y="19414"/>
                  </a:cubicBezTo>
                  <a:cubicBezTo>
                    <a:pt x="89" y="19157"/>
                    <a:pt x="94" y="19029"/>
                    <a:pt x="98" y="18643"/>
                  </a:cubicBezTo>
                  <a:cubicBezTo>
                    <a:pt x="98" y="18386"/>
                    <a:pt x="103" y="18000"/>
                    <a:pt x="103" y="17486"/>
                  </a:cubicBezTo>
                  <a:lnTo>
                    <a:pt x="103" y="3986"/>
                  </a:lnTo>
                  <a:cubicBezTo>
                    <a:pt x="103" y="3471"/>
                    <a:pt x="98" y="3086"/>
                    <a:pt x="98" y="2700"/>
                  </a:cubicBezTo>
                  <a:cubicBezTo>
                    <a:pt x="94" y="2443"/>
                    <a:pt x="89" y="2186"/>
                    <a:pt x="85" y="2057"/>
                  </a:cubicBezTo>
                  <a:cubicBezTo>
                    <a:pt x="80" y="1929"/>
                    <a:pt x="67" y="1800"/>
                    <a:pt x="58" y="1671"/>
                  </a:cubicBezTo>
                  <a:cubicBezTo>
                    <a:pt x="45" y="1671"/>
                    <a:pt x="27" y="1543"/>
                    <a:pt x="9" y="1543"/>
                  </a:cubicBezTo>
                  <a:lnTo>
                    <a:pt x="0" y="1543"/>
                  </a:lnTo>
                  <a:lnTo>
                    <a:pt x="0" y="386"/>
                  </a:lnTo>
                  <a:lnTo>
                    <a:pt x="339" y="386"/>
                  </a:lnTo>
                  <a:cubicBezTo>
                    <a:pt x="383" y="386"/>
                    <a:pt x="419" y="514"/>
                    <a:pt x="450" y="771"/>
                  </a:cubicBezTo>
                  <a:cubicBezTo>
                    <a:pt x="486" y="1029"/>
                    <a:pt x="513" y="1286"/>
                    <a:pt x="535" y="1800"/>
                  </a:cubicBezTo>
                  <a:cubicBezTo>
                    <a:pt x="562" y="2186"/>
                    <a:pt x="580" y="2700"/>
                    <a:pt x="589" y="3343"/>
                  </a:cubicBezTo>
                  <a:cubicBezTo>
                    <a:pt x="602" y="3986"/>
                    <a:pt x="606" y="4757"/>
                    <a:pt x="606" y="5529"/>
                  </a:cubicBezTo>
                  <a:cubicBezTo>
                    <a:pt x="606" y="6171"/>
                    <a:pt x="606" y="6686"/>
                    <a:pt x="598" y="7071"/>
                  </a:cubicBezTo>
                  <a:cubicBezTo>
                    <a:pt x="593" y="7586"/>
                    <a:pt x="584" y="8100"/>
                    <a:pt x="571" y="8486"/>
                  </a:cubicBezTo>
                  <a:cubicBezTo>
                    <a:pt x="557" y="8871"/>
                    <a:pt x="544" y="9257"/>
                    <a:pt x="526" y="9514"/>
                  </a:cubicBezTo>
                  <a:cubicBezTo>
                    <a:pt x="513" y="9771"/>
                    <a:pt x="504" y="9900"/>
                    <a:pt x="495" y="10029"/>
                  </a:cubicBezTo>
                  <a:cubicBezTo>
                    <a:pt x="508" y="10157"/>
                    <a:pt x="526" y="10286"/>
                    <a:pt x="540" y="10543"/>
                  </a:cubicBezTo>
                  <a:cubicBezTo>
                    <a:pt x="562" y="10800"/>
                    <a:pt x="580" y="11186"/>
                    <a:pt x="593" y="11571"/>
                  </a:cubicBezTo>
                  <a:cubicBezTo>
                    <a:pt x="611" y="12086"/>
                    <a:pt x="620" y="12600"/>
                    <a:pt x="629" y="13114"/>
                  </a:cubicBezTo>
                  <a:cubicBezTo>
                    <a:pt x="633" y="13629"/>
                    <a:pt x="638" y="14271"/>
                    <a:pt x="638" y="15043"/>
                  </a:cubicBezTo>
                  <a:cubicBezTo>
                    <a:pt x="638" y="15943"/>
                    <a:pt x="633" y="16843"/>
                    <a:pt x="620" y="17614"/>
                  </a:cubicBezTo>
                  <a:cubicBezTo>
                    <a:pt x="606" y="18386"/>
                    <a:pt x="584" y="19029"/>
                    <a:pt x="562" y="19543"/>
                  </a:cubicBezTo>
                  <a:cubicBezTo>
                    <a:pt x="535" y="20057"/>
                    <a:pt x="499" y="20443"/>
                    <a:pt x="459" y="20571"/>
                  </a:cubicBezTo>
                  <a:cubicBezTo>
                    <a:pt x="424" y="20829"/>
                    <a:pt x="375" y="20957"/>
                    <a:pt x="321" y="20957"/>
                  </a:cubicBezTo>
                  <a:lnTo>
                    <a:pt x="0" y="20957"/>
                  </a:lnTo>
                  <a:lnTo>
                    <a:pt x="0" y="20700"/>
                  </a:lnTo>
                  <a:close/>
                  <a:moveTo>
                    <a:pt x="232" y="18129"/>
                  </a:moveTo>
                  <a:cubicBezTo>
                    <a:pt x="232" y="18386"/>
                    <a:pt x="232" y="18643"/>
                    <a:pt x="232" y="18771"/>
                  </a:cubicBezTo>
                  <a:cubicBezTo>
                    <a:pt x="236" y="18900"/>
                    <a:pt x="236" y="19029"/>
                    <a:pt x="241" y="19029"/>
                  </a:cubicBezTo>
                  <a:cubicBezTo>
                    <a:pt x="241" y="19157"/>
                    <a:pt x="250" y="19157"/>
                    <a:pt x="259" y="19286"/>
                  </a:cubicBezTo>
                  <a:cubicBezTo>
                    <a:pt x="268" y="19286"/>
                    <a:pt x="285" y="19286"/>
                    <a:pt x="303" y="19286"/>
                  </a:cubicBezTo>
                  <a:lnTo>
                    <a:pt x="326" y="19286"/>
                  </a:lnTo>
                  <a:cubicBezTo>
                    <a:pt x="352" y="19286"/>
                    <a:pt x="379" y="19157"/>
                    <a:pt x="401" y="19029"/>
                  </a:cubicBezTo>
                  <a:cubicBezTo>
                    <a:pt x="424" y="18900"/>
                    <a:pt x="441" y="18514"/>
                    <a:pt x="455" y="18257"/>
                  </a:cubicBezTo>
                  <a:cubicBezTo>
                    <a:pt x="473" y="17871"/>
                    <a:pt x="482" y="17486"/>
                    <a:pt x="491" y="16971"/>
                  </a:cubicBezTo>
                  <a:cubicBezTo>
                    <a:pt x="499" y="16457"/>
                    <a:pt x="499" y="15814"/>
                    <a:pt x="499" y="15171"/>
                  </a:cubicBezTo>
                  <a:cubicBezTo>
                    <a:pt x="499" y="14400"/>
                    <a:pt x="499" y="13886"/>
                    <a:pt x="491" y="13371"/>
                  </a:cubicBezTo>
                  <a:cubicBezTo>
                    <a:pt x="482" y="12857"/>
                    <a:pt x="468" y="12343"/>
                    <a:pt x="455" y="12086"/>
                  </a:cubicBezTo>
                  <a:cubicBezTo>
                    <a:pt x="437" y="11700"/>
                    <a:pt x="415" y="11443"/>
                    <a:pt x="392" y="11314"/>
                  </a:cubicBezTo>
                  <a:cubicBezTo>
                    <a:pt x="366" y="11057"/>
                    <a:pt x="334" y="11057"/>
                    <a:pt x="303" y="11057"/>
                  </a:cubicBezTo>
                  <a:lnTo>
                    <a:pt x="263" y="11057"/>
                  </a:lnTo>
                  <a:cubicBezTo>
                    <a:pt x="254" y="11057"/>
                    <a:pt x="245" y="11057"/>
                    <a:pt x="241" y="11057"/>
                  </a:cubicBezTo>
                  <a:cubicBezTo>
                    <a:pt x="236" y="11057"/>
                    <a:pt x="232" y="11057"/>
                    <a:pt x="232" y="11186"/>
                  </a:cubicBezTo>
                  <a:cubicBezTo>
                    <a:pt x="232" y="11186"/>
                    <a:pt x="232" y="11186"/>
                    <a:pt x="232" y="11314"/>
                  </a:cubicBezTo>
                  <a:cubicBezTo>
                    <a:pt x="232" y="11443"/>
                    <a:pt x="227" y="11571"/>
                    <a:pt x="227" y="11829"/>
                  </a:cubicBezTo>
                  <a:lnTo>
                    <a:pt x="227" y="18129"/>
                  </a:lnTo>
                  <a:lnTo>
                    <a:pt x="232" y="18129"/>
                  </a:lnTo>
                  <a:close/>
                  <a:moveTo>
                    <a:pt x="232" y="8614"/>
                  </a:moveTo>
                  <a:cubicBezTo>
                    <a:pt x="232" y="8871"/>
                    <a:pt x="232" y="9000"/>
                    <a:pt x="232" y="9257"/>
                  </a:cubicBezTo>
                  <a:cubicBezTo>
                    <a:pt x="232" y="9386"/>
                    <a:pt x="232" y="9386"/>
                    <a:pt x="232" y="9386"/>
                  </a:cubicBezTo>
                  <a:lnTo>
                    <a:pt x="236" y="9514"/>
                  </a:lnTo>
                  <a:cubicBezTo>
                    <a:pt x="245" y="9514"/>
                    <a:pt x="250" y="9514"/>
                    <a:pt x="259" y="9514"/>
                  </a:cubicBezTo>
                  <a:lnTo>
                    <a:pt x="272" y="9514"/>
                  </a:lnTo>
                  <a:cubicBezTo>
                    <a:pt x="312" y="9514"/>
                    <a:pt x="343" y="9386"/>
                    <a:pt x="370" y="9257"/>
                  </a:cubicBezTo>
                  <a:cubicBezTo>
                    <a:pt x="397" y="9129"/>
                    <a:pt x="415" y="8871"/>
                    <a:pt x="433" y="8614"/>
                  </a:cubicBezTo>
                  <a:cubicBezTo>
                    <a:pt x="446" y="8357"/>
                    <a:pt x="459" y="7971"/>
                    <a:pt x="464" y="7457"/>
                  </a:cubicBezTo>
                  <a:cubicBezTo>
                    <a:pt x="473" y="6943"/>
                    <a:pt x="477" y="6429"/>
                    <a:pt x="477" y="5657"/>
                  </a:cubicBezTo>
                  <a:cubicBezTo>
                    <a:pt x="477" y="5014"/>
                    <a:pt x="473" y="4500"/>
                    <a:pt x="468" y="3986"/>
                  </a:cubicBezTo>
                  <a:cubicBezTo>
                    <a:pt x="459" y="3471"/>
                    <a:pt x="450" y="3214"/>
                    <a:pt x="437" y="2829"/>
                  </a:cubicBezTo>
                  <a:cubicBezTo>
                    <a:pt x="424" y="2571"/>
                    <a:pt x="406" y="2314"/>
                    <a:pt x="383" y="2186"/>
                  </a:cubicBezTo>
                  <a:cubicBezTo>
                    <a:pt x="361" y="2057"/>
                    <a:pt x="330" y="1929"/>
                    <a:pt x="299" y="1929"/>
                  </a:cubicBezTo>
                  <a:cubicBezTo>
                    <a:pt x="281" y="1929"/>
                    <a:pt x="268" y="1929"/>
                    <a:pt x="254" y="2057"/>
                  </a:cubicBezTo>
                  <a:cubicBezTo>
                    <a:pt x="245" y="2057"/>
                    <a:pt x="241" y="2186"/>
                    <a:pt x="236" y="2186"/>
                  </a:cubicBezTo>
                  <a:cubicBezTo>
                    <a:pt x="236" y="2186"/>
                    <a:pt x="232" y="2314"/>
                    <a:pt x="232" y="2443"/>
                  </a:cubicBezTo>
                  <a:cubicBezTo>
                    <a:pt x="232" y="2700"/>
                    <a:pt x="227" y="2957"/>
                    <a:pt x="227" y="3214"/>
                  </a:cubicBezTo>
                  <a:lnTo>
                    <a:pt x="227" y="8614"/>
                  </a:lnTo>
                  <a:lnTo>
                    <a:pt x="232" y="8614"/>
                  </a:lnTo>
                  <a:close/>
                </a:path>
              </a:pathLst>
            </a:custGeom>
            <a:solidFill>
              <a:srgbClr val="0096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336947" hangingPunct="0">
                <a:lnSpc>
                  <a:spcPct val="93000"/>
                </a:lnSpc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 sz="135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形状">
              <a:extLst>
                <a:ext uri="{FF2B5EF4-FFF2-40B4-BE49-F238E27FC236}">
                  <a16:creationId xmlns:a16="http://schemas.microsoft.com/office/drawing/2014/main" id="{962A68E8-7219-4CB7-B2E6-62BA6C227692}"/>
                </a:ext>
              </a:extLst>
            </p:cNvPr>
            <p:cNvSpPr/>
            <p:nvPr/>
          </p:nvSpPr>
          <p:spPr>
            <a:xfrm>
              <a:off x="1688927" y="0"/>
              <a:ext cx="3429662" cy="7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539" extrusionOk="0">
                  <a:moveTo>
                    <a:pt x="17201" y="6508"/>
                  </a:moveTo>
                  <a:cubicBezTo>
                    <a:pt x="17163" y="6022"/>
                    <a:pt x="16987" y="5910"/>
                    <a:pt x="16885" y="6209"/>
                  </a:cubicBezTo>
                  <a:cubicBezTo>
                    <a:pt x="16726" y="6658"/>
                    <a:pt x="16654" y="7518"/>
                    <a:pt x="16478" y="7948"/>
                  </a:cubicBezTo>
                  <a:cubicBezTo>
                    <a:pt x="16431" y="8060"/>
                    <a:pt x="16388" y="8416"/>
                    <a:pt x="16311" y="8247"/>
                  </a:cubicBezTo>
                  <a:cubicBezTo>
                    <a:pt x="16251" y="8023"/>
                    <a:pt x="16298" y="7481"/>
                    <a:pt x="16298" y="7125"/>
                  </a:cubicBezTo>
                  <a:cubicBezTo>
                    <a:pt x="16303" y="6209"/>
                    <a:pt x="16341" y="5405"/>
                    <a:pt x="16298" y="4488"/>
                  </a:cubicBezTo>
                  <a:cubicBezTo>
                    <a:pt x="16268" y="3740"/>
                    <a:pt x="15798" y="2469"/>
                    <a:pt x="15622" y="2338"/>
                  </a:cubicBezTo>
                  <a:cubicBezTo>
                    <a:pt x="15605" y="2375"/>
                    <a:pt x="15588" y="2412"/>
                    <a:pt x="15571" y="2431"/>
                  </a:cubicBezTo>
                  <a:cubicBezTo>
                    <a:pt x="15387" y="3815"/>
                    <a:pt x="15610" y="4357"/>
                    <a:pt x="15708" y="5330"/>
                  </a:cubicBezTo>
                  <a:cubicBezTo>
                    <a:pt x="15768" y="5928"/>
                    <a:pt x="15853" y="9388"/>
                    <a:pt x="15785" y="10005"/>
                  </a:cubicBezTo>
                  <a:cubicBezTo>
                    <a:pt x="15738" y="10435"/>
                    <a:pt x="15473" y="10978"/>
                    <a:pt x="15370" y="11258"/>
                  </a:cubicBezTo>
                  <a:cubicBezTo>
                    <a:pt x="15135" y="11950"/>
                    <a:pt x="14886" y="12679"/>
                    <a:pt x="14613" y="13184"/>
                  </a:cubicBezTo>
                  <a:cubicBezTo>
                    <a:pt x="14501" y="13371"/>
                    <a:pt x="14390" y="13577"/>
                    <a:pt x="14274" y="13764"/>
                  </a:cubicBezTo>
                  <a:cubicBezTo>
                    <a:pt x="14193" y="13858"/>
                    <a:pt x="14133" y="13727"/>
                    <a:pt x="14073" y="13914"/>
                  </a:cubicBezTo>
                  <a:cubicBezTo>
                    <a:pt x="13996" y="15578"/>
                    <a:pt x="14168" y="16233"/>
                    <a:pt x="14531" y="15690"/>
                  </a:cubicBezTo>
                  <a:cubicBezTo>
                    <a:pt x="14762" y="15354"/>
                    <a:pt x="14946" y="14550"/>
                    <a:pt x="15100" y="13876"/>
                  </a:cubicBezTo>
                  <a:cubicBezTo>
                    <a:pt x="15237" y="13297"/>
                    <a:pt x="15494" y="12474"/>
                    <a:pt x="15665" y="12062"/>
                  </a:cubicBezTo>
                  <a:cubicBezTo>
                    <a:pt x="15678" y="12062"/>
                    <a:pt x="15691" y="12081"/>
                    <a:pt x="15708" y="12081"/>
                  </a:cubicBezTo>
                  <a:cubicBezTo>
                    <a:pt x="15776" y="12586"/>
                    <a:pt x="15687" y="13334"/>
                    <a:pt x="15635" y="13802"/>
                  </a:cubicBezTo>
                  <a:cubicBezTo>
                    <a:pt x="15485" y="15148"/>
                    <a:pt x="15246" y="16195"/>
                    <a:pt x="14912" y="16682"/>
                  </a:cubicBezTo>
                  <a:cubicBezTo>
                    <a:pt x="14749" y="16925"/>
                    <a:pt x="14501" y="16644"/>
                    <a:pt x="14429" y="17336"/>
                  </a:cubicBezTo>
                  <a:cubicBezTo>
                    <a:pt x="14433" y="17392"/>
                    <a:pt x="14441" y="17448"/>
                    <a:pt x="14446" y="17523"/>
                  </a:cubicBezTo>
                  <a:cubicBezTo>
                    <a:pt x="14591" y="17673"/>
                    <a:pt x="14814" y="17579"/>
                    <a:pt x="14959" y="17486"/>
                  </a:cubicBezTo>
                  <a:cubicBezTo>
                    <a:pt x="15002" y="17504"/>
                    <a:pt x="15045" y="17523"/>
                    <a:pt x="15087" y="17542"/>
                  </a:cubicBezTo>
                  <a:cubicBezTo>
                    <a:pt x="15545" y="17093"/>
                    <a:pt x="15755" y="16438"/>
                    <a:pt x="15969" y="14942"/>
                  </a:cubicBezTo>
                  <a:cubicBezTo>
                    <a:pt x="16016" y="14624"/>
                    <a:pt x="16093" y="14232"/>
                    <a:pt x="16119" y="13820"/>
                  </a:cubicBezTo>
                  <a:cubicBezTo>
                    <a:pt x="16170" y="12885"/>
                    <a:pt x="16187" y="12006"/>
                    <a:pt x="16251" y="11146"/>
                  </a:cubicBezTo>
                  <a:cubicBezTo>
                    <a:pt x="16273" y="10847"/>
                    <a:pt x="16247" y="10454"/>
                    <a:pt x="16281" y="10248"/>
                  </a:cubicBezTo>
                  <a:cubicBezTo>
                    <a:pt x="16350" y="9837"/>
                    <a:pt x="16478" y="9556"/>
                    <a:pt x="16589" y="9313"/>
                  </a:cubicBezTo>
                  <a:cubicBezTo>
                    <a:pt x="16645" y="9089"/>
                    <a:pt x="16705" y="8883"/>
                    <a:pt x="16765" y="8677"/>
                  </a:cubicBezTo>
                  <a:cubicBezTo>
                    <a:pt x="16846" y="8397"/>
                    <a:pt x="16945" y="8191"/>
                    <a:pt x="17022" y="7911"/>
                  </a:cubicBezTo>
                  <a:cubicBezTo>
                    <a:pt x="17094" y="7668"/>
                    <a:pt x="17257" y="7181"/>
                    <a:pt x="17201" y="6508"/>
                  </a:cubicBezTo>
                  <a:close/>
                  <a:moveTo>
                    <a:pt x="12486" y="10061"/>
                  </a:moveTo>
                  <a:cubicBezTo>
                    <a:pt x="12460" y="10005"/>
                    <a:pt x="12452" y="10005"/>
                    <a:pt x="12443" y="9893"/>
                  </a:cubicBezTo>
                  <a:cubicBezTo>
                    <a:pt x="12387" y="9070"/>
                    <a:pt x="12700" y="8229"/>
                    <a:pt x="12828" y="8060"/>
                  </a:cubicBezTo>
                  <a:cubicBezTo>
                    <a:pt x="12901" y="7948"/>
                    <a:pt x="12922" y="8154"/>
                    <a:pt x="13004" y="7911"/>
                  </a:cubicBezTo>
                  <a:cubicBezTo>
                    <a:pt x="13046" y="7929"/>
                    <a:pt x="13051" y="7929"/>
                    <a:pt x="13059" y="8079"/>
                  </a:cubicBezTo>
                  <a:cubicBezTo>
                    <a:pt x="13081" y="8453"/>
                    <a:pt x="12580" y="9874"/>
                    <a:pt x="12486" y="10061"/>
                  </a:cubicBezTo>
                  <a:close/>
                  <a:moveTo>
                    <a:pt x="12580" y="6340"/>
                  </a:moveTo>
                  <a:cubicBezTo>
                    <a:pt x="12571" y="6396"/>
                    <a:pt x="12576" y="6377"/>
                    <a:pt x="12563" y="6415"/>
                  </a:cubicBezTo>
                  <a:cubicBezTo>
                    <a:pt x="12550" y="6377"/>
                    <a:pt x="12554" y="6396"/>
                    <a:pt x="12546" y="6340"/>
                  </a:cubicBezTo>
                  <a:cubicBezTo>
                    <a:pt x="12542" y="6246"/>
                    <a:pt x="12537" y="6153"/>
                    <a:pt x="12533" y="6041"/>
                  </a:cubicBezTo>
                  <a:lnTo>
                    <a:pt x="12550" y="5947"/>
                  </a:lnTo>
                  <a:cubicBezTo>
                    <a:pt x="12563" y="5947"/>
                    <a:pt x="12576" y="5966"/>
                    <a:pt x="12589" y="5966"/>
                  </a:cubicBezTo>
                  <a:cubicBezTo>
                    <a:pt x="12593" y="6097"/>
                    <a:pt x="12597" y="6246"/>
                    <a:pt x="12580" y="6340"/>
                  </a:cubicBezTo>
                  <a:close/>
                  <a:moveTo>
                    <a:pt x="12546" y="4844"/>
                  </a:moveTo>
                  <a:cubicBezTo>
                    <a:pt x="12571" y="4601"/>
                    <a:pt x="12644" y="4507"/>
                    <a:pt x="12691" y="4357"/>
                  </a:cubicBezTo>
                  <a:lnTo>
                    <a:pt x="12708" y="4357"/>
                  </a:lnTo>
                  <a:cubicBezTo>
                    <a:pt x="12755" y="4713"/>
                    <a:pt x="12674" y="5049"/>
                    <a:pt x="12619" y="5218"/>
                  </a:cubicBezTo>
                  <a:lnTo>
                    <a:pt x="12559" y="5218"/>
                  </a:lnTo>
                  <a:cubicBezTo>
                    <a:pt x="12537" y="5105"/>
                    <a:pt x="12529" y="4993"/>
                    <a:pt x="12546" y="4844"/>
                  </a:cubicBezTo>
                  <a:close/>
                  <a:moveTo>
                    <a:pt x="12593" y="18589"/>
                  </a:moveTo>
                  <a:cubicBezTo>
                    <a:pt x="12550" y="18795"/>
                    <a:pt x="12486" y="18832"/>
                    <a:pt x="12387" y="18832"/>
                  </a:cubicBezTo>
                  <a:cubicBezTo>
                    <a:pt x="12370" y="18739"/>
                    <a:pt x="12358" y="18664"/>
                    <a:pt x="12345" y="18589"/>
                  </a:cubicBezTo>
                  <a:cubicBezTo>
                    <a:pt x="12358" y="18122"/>
                    <a:pt x="12443" y="17991"/>
                    <a:pt x="12507" y="17748"/>
                  </a:cubicBezTo>
                  <a:lnTo>
                    <a:pt x="12550" y="17748"/>
                  </a:lnTo>
                  <a:cubicBezTo>
                    <a:pt x="12554" y="17766"/>
                    <a:pt x="12559" y="17766"/>
                    <a:pt x="12563" y="17785"/>
                  </a:cubicBezTo>
                  <a:cubicBezTo>
                    <a:pt x="12593" y="17972"/>
                    <a:pt x="12597" y="18234"/>
                    <a:pt x="12593" y="18589"/>
                  </a:cubicBezTo>
                  <a:close/>
                  <a:moveTo>
                    <a:pt x="13316" y="2151"/>
                  </a:moveTo>
                  <a:lnTo>
                    <a:pt x="13333" y="2151"/>
                  </a:lnTo>
                  <a:cubicBezTo>
                    <a:pt x="13384" y="2637"/>
                    <a:pt x="13153" y="3329"/>
                    <a:pt x="13098" y="3647"/>
                  </a:cubicBezTo>
                  <a:lnTo>
                    <a:pt x="13059" y="3647"/>
                  </a:lnTo>
                  <a:cubicBezTo>
                    <a:pt x="12935" y="2749"/>
                    <a:pt x="13218" y="2450"/>
                    <a:pt x="13316" y="2151"/>
                  </a:cubicBezTo>
                  <a:close/>
                  <a:moveTo>
                    <a:pt x="14441" y="4021"/>
                  </a:moveTo>
                  <a:cubicBezTo>
                    <a:pt x="14360" y="3404"/>
                    <a:pt x="14206" y="3441"/>
                    <a:pt x="14056" y="3703"/>
                  </a:cubicBezTo>
                  <a:cubicBezTo>
                    <a:pt x="13958" y="3852"/>
                    <a:pt x="13898" y="4170"/>
                    <a:pt x="13825" y="4395"/>
                  </a:cubicBezTo>
                  <a:cubicBezTo>
                    <a:pt x="13658" y="4862"/>
                    <a:pt x="13483" y="5236"/>
                    <a:pt x="13316" y="5666"/>
                  </a:cubicBezTo>
                  <a:cubicBezTo>
                    <a:pt x="13252" y="5835"/>
                    <a:pt x="13008" y="6545"/>
                    <a:pt x="12974" y="6265"/>
                  </a:cubicBezTo>
                  <a:cubicBezTo>
                    <a:pt x="12939" y="5910"/>
                    <a:pt x="12987" y="5068"/>
                    <a:pt x="13034" y="4918"/>
                  </a:cubicBezTo>
                  <a:cubicBezTo>
                    <a:pt x="13098" y="4844"/>
                    <a:pt x="13162" y="4769"/>
                    <a:pt x="13222" y="4675"/>
                  </a:cubicBezTo>
                  <a:cubicBezTo>
                    <a:pt x="13466" y="4245"/>
                    <a:pt x="13864" y="3086"/>
                    <a:pt x="13958" y="2020"/>
                  </a:cubicBezTo>
                  <a:cubicBezTo>
                    <a:pt x="13915" y="1496"/>
                    <a:pt x="13705" y="767"/>
                    <a:pt x="13530" y="916"/>
                  </a:cubicBezTo>
                  <a:cubicBezTo>
                    <a:pt x="13389" y="1029"/>
                    <a:pt x="13277" y="1459"/>
                    <a:pt x="13175" y="1777"/>
                  </a:cubicBezTo>
                  <a:cubicBezTo>
                    <a:pt x="13046" y="1683"/>
                    <a:pt x="13175" y="337"/>
                    <a:pt x="12892" y="337"/>
                  </a:cubicBezTo>
                  <a:cubicBezTo>
                    <a:pt x="12785" y="804"/>
                    <a:pt x="12781" y="1346"/>
                    <a:pt x="12794" y="2151"/>
                  </a:cubicBezTo>
                  <a:cubicBezTo>
                    <a:pt x="12798" y="2300"/>
                    <a:pt x="12803" y="2450"/>
                    <a:pt x="12807" y="2599"/>
                  </a:cubicBezTo>
                  <a:cubicBezTo>
                    <a:pt x="12785" y="3030"/>
                    <a:pt x="12648" y="3497"/>
                    <a:pt x="12580" y="3796"/>
                  </a:cubicBezTo>
                  <a:cubicBezTo>
                    <a:pt x="12567" y="3796"/>
                    <a:pt x="12554" y="3778"/>
                    <a:pt x="12537" y="3778"/>
                  </a:cubicBezTo>
                  <a:cubicBezTo>
                    <a:pt x="12456" y="2936"/>
                    <a:pt x="12456" y="1795"/>
                    <a:pt x="12178" y="2207"/>
                  </a:cubicBezTo>
                  <a:cubicBezTo>
                    <a:pt x="12139" y="2506"/>
                    <a:pt x="12203" y="2768"/>
                    <a:pt x="12178" y="3217"/>
                  </a:cubicBezTo>
                  <a:cubicBezTo>
                    <a:pt x="12156" y="3478"/>
                    <a:pt x="12135" y="3740"/>
                    <a:pt x="12109" y="3983"/>
                  </a:cubicBezTo>
                  <a:cubicBezTo>
                    <a:pt x="12097" y="4283"/>
                    <a:pt x="12118" y="4619"/>
                    <a:pt x="12088" y="4825"/>
                  </a:cubicBezTo>
                  <a:cubicBezTo>
                    <a:pt x="11981" y="5498"/>
                    <a:pt x="11677" y="5461"/>
                    <a:pt x="11519" y="5910"/>
                  </a:cubicBezTo>
                  <a:cubicBezTo>
                    <a:pt x="11476" y="6639"/>
                    <a:pt x="11750" y="7406"/>
                    <a:pt x="11934" y="7275"/>
                  </a:cubicBezTo>
                  <a:cubicBezTo>
                    <a:pt x="12019" y="7219"/>
                    <a:pt x="12045" y="7013"/>
                    <a:pt x="12122" y="6938"/>
                  </a:cubicBezTo>
                  <a:cubicBezTo>
                    <a:pt x="12195" y="7144"/>
                    <a:pt x="12263" y="7668"/>
                    <a:pt x="12405" y="7537"/>
                  </a:cubicBezTo>
                  <a:cubicBezTo>
                    <a:pt x="12465" y="7499"/>
                    <a:pt x="12490" y="7331"/>
                    <a:pt x="12563" y="7312"/>
                  </a:cubicBezTo>
                  <a:lnTo>
                    <a:pt x="12571" y="7312"/>
                  </a:lnTo>
                  <a:cubicBezTo>
                    <a:pt x="12584" y="7387"/>
                    <a:pt x="12593" y="7443"/>
                    <a:pt x="12580" y="7574"/>
                  </a:cubicBezTo>
                  <a:cubicBezTo>
                    <a:pt x="12533" y="7929"/>
                    <a:pt x="12131" y="8659"/>
                    <a:pt x="12019" y="8939"/>
                  </a:cubicBezTo>
                  <a:cubicBezTo>
                    <a:pt x="11771" y="9556"/>
                    <a:pt x="11506" y="10136"/>
                    <a:pt x="11266" y="10809"/>
                  </a:cubicBezTo>
                  <a:cubicBezTo>
                    <a:pt x="11121" y="11221"/>
                    <a:pt x="10984" y="11819"/>
                    <a:pt x="10834" y="12231"/>
                  </a:cubicBezTo>
                  <a:cubicBezTo>
                    <a:pt x="10706" y="12567"/>
                    <a:pt x="10265" y="13371"/>
                    <a:pt x="10312" y="14232"/>
                  </a:cubicBezTo>
                  <a:cubicBezTo>
                    <a:pt x="10325" y="14306"/>
                    <a:pt x="10334" y="14363"/>
                    <a:pt x="10342" y="14437"/>
                  </a:cubicBezTo>
                  <a:cubicBezTo>
                    <a:pt x="10441" y="14531"/>
                    <a:pt x="10509" y="14437"/>
                    <a:pt x="10599" y="14363"/>
                  </a:cubicBezTo>
                  <a:cubicBezTo>
                    <a:pt x="10714" y="14288"/>
                    <a:pt x="10826" y="14194"/>
                    <a:pt x="10937" y="14119"/>
                  </a:cubicBezTo>
                  <a:cubicBezTo>
                    <a:pt x="11168" y="13727"/>
                    <a:pt x="11296" y="12810"/>
                    <a:pt x="11480" y="12231"/>
                  </a:cubicBezTo>
                  <a:cubicBezTo>
                    <a:pt x="11574" y="11931"/>
                    <a:pt x="11660" y="11707"/>
                    <a:pt x="11758" y="11426"/>
                  </a:cubicBezTo>
                  <a:cubicBezTo>
                    <a:pt x="11848" y="11146"/>
                    <a:pt x="11934" y="10566"/>
                    <a:pt x="12075" y="10548"/>
                  </a:cubicBezTo>
                  <a:lnTo>
                    <a:pt x="12092" y="10622"/>
                  </a:lnTo>
                  <a:cubicBezTo>
                    <a:pt x="12049" y="11314"/>
                    <a:pt x="11972" y="11670"/>
                    <a:pt x="12092" y="12362"/>
                  </a:cubicBezTo>
                  <a:cubicBezTo>
                    <a:pt x="12289" y="12549"/>
                    <a:pt x="12319" y="11576"/>
                    <a:pt x="12430" y="11202"/>
                  </a:cubicBezTo>
                  <a:cubicBezTo>
                    <a:pt x="12503" y="10959"/>
                    <a:pt x="12576" y="10753"/>
                    <a:pt x="12670" y="10566"/>
                  </a:cubicBezTo>
                  <a:cubicBezTo>
                    <a:pt x="12704" y="10491"/>
                    <a:pt x="12730" y="10379"/>
                    <a:pt x="12785" y="10435"/>
                  </a:cubicBezTo>
                  <a:cubicBezTo>
                    <a:pt x="12794" y="10454"/>
                    <a:pt x="12803" y="10491"/>
                    <a:pt x="12815" y="10510"/>
                  </a:cubicBezTo>
                  <a:cubicBezTo>
                    <a:pt x="12803" y="10735"/>
                    <a:pt x="12734" y="10735"/>
                    <a:pt x="12691" y="10809"/>
                  </a:cubicBezTo>
                  <a:cubicBezTo>
                    <a:pt x="12661" y="11576"/>
                    <a:pt x="12610" y="11931"/>
                    <a:pt x="12473" y="12193"/>
                  </a:cubicBezTo>
                  <a:cubicBezTo>
                    <a:pt x="12405" y="12324"/>
                    <a:pt x="12358" y="12324"/>
                    <a:pt x="12323" y="12605"/>
                  </a:cubicBezTo>
                  <a:lnTo>
                    <a:pt x="12319" y="12754"/>
                  </a:lnTo>
                  <a:cubicBezTo>
                    <a:pt x="12422" y="13241"/>
                    <a:pt x="12465" y="12904"/>
                    <a:pt x="12571" y="13184"/>
                  </a:cubicBezTo>
                  <a:cubicBezTo>
                    <a:pt x="12589" y="13241"/>
                    <a:pt x="12589" y="13259"/>
                    <a:pt x="12601" y="13353"/>
                  </a:cubicBezTo>
                  <a:cubicBezTo>
                    <a:pt x="12597" y="13428"/>
                    <a:pt x="12593" y="13502"/>
                    <a:pt x="12589" y="13577"/>
                  </a:cubicBezTo>
                  <a:cubicBezTo>
                    <a:pt x="12563" y="13745"/>
                    <a:pt x="12435" y="13764"/>
                    <a:pt x="12392" y="13858"/>
                  </a:cubicBezTo>
                  <a:cubicBezTo>
                    <a:pt x="12332" y="14624"/>
                    <a:pt x="12524" y="14606"/>
                    <a:pt x="12580" y="15073"/>
                  </a:cubicBezTo>
                  <a:cubicBezTo>
                    <a:pt x="12584" y="15148"/>
                    <a:pt x="12584" y="15204"/>
                    <a:pt x="12589" y="15260"/>
                  </a:cubicBezTo>
                  <a:cubicBezTo>
                    <a:pt x="12550" y="15429"/>
                    <a:pt x="12422" y="15634"/>
                    <a:pt x="12405" y="15821"/>
                  </a:cubicBezTo>
                  <a:cubicBezTo>
                    <a:pt x="12358" y="16345"/>
                    <a:pt x="12636" y="16756"/>
                    <a:pt x="12503" y="17411"/>
                  </a:cubicBezTo>
                  <a:cubicBezTo>
                    <a:pt x="12465" y="17598"/>
                    <a:pt x="12007" y="18252"/>
                    <a:pt x="11921" y="18309"/>
                  </a:cubicBezTo>
                  <a:cubicBezTo>
                    <a:pt x="11861" y="18365"/>
                    <a:pt x="11814" y="18178"/>
                    <a:pt x="11763" y="18309"/>
                  </a:cubicBezTo>
                  <a:cubicBezTo>
                    <a:pt x="11519" y="18982"/>
                    <a:pt x="11930" y="20310"/>
                    <a:pt x="12075" y="20366"/>
                  </a:cubicBezTo>
                  <a:cubicBezTo>
                    <a:pt x="12174" y="19973"/>
                    <a:pt x="12135" y="19281"/>
                    <a:pt x="12251" y="18982"/>
                  </a:cubicBezTo>
                  <a:cubicBezTo>
                    <a:pt x="12375" y="19038"/>
                    <a:pt x="12550" y="19468"/>
                    <a:pt x="12636" y="19767"/>
                  </a:cubicBezTo>
                  <a:cubicBezTo>
                    <a:pt x="12670" y="19917"/>
                    <a:pt x="12704" y="20085"/>
                    <a:pt x="12734" y="20235"/>
                  </a:cubicBezTo>
                  <a:cubicBezTo>
                    <a:pt x="13021" y="20497"/>
                    <a:pt x="12850" y="19318"/>
                    <a:pt x="12918" y="18720"/>
                  </a:cubicBezTo>
                  <a:cubicBezTo>
                    <a:pt x="12957" y="18365"/>
                    <a:pt x="13363" y="17617"/>
                    <a:pt x="13483" y="17486"/>
                  </a:cubicBezTo>
                  <a:cubicBezTo>
                    <a:pt x="13603" y="16588"/>
                    <a:pt x="13346" y="15746"/>
                    <a:pt x="13218" y="15541"/>
                  </a:cubicBezTo>
                  <a:cubicBezTo>
                    <a:pt x="13068" y="15859"/>
                    <a:pt x="13123" y="17186"/>
                    <a:pt x="12965" y="17542"/>
                  </a:cubicBezTo>
                  <a:cubicBezTo>
                    <a:pt x="12952" y="17542"/>
                    <a:pt x="12939" y="17561"/>
                    <a:pt x="12922" y="17561"/>
                  </a:cubicBezTo>
                  <a:lnTo>
                    <a:pt x="12905" y="17486"/>
                  </a:lnTo>
                  <a:cubicBezTo>
                    <a:pt x="12871" y="16289"/>
                    <a:pt x="12965" y="15242"/>
                    <a:pt x="13046" y="14381"/>
                  </a:cubicBezTo>
                  <a:cubicBezTo>
                    <a:pt x="13089" y="13951"/>
                    <a:pt x="13209" y="13297"/>
                    <a:pt x="13188" y="12679"/>
                  </a:cubicBezTo>
                  <a:cubicBezTo>
                    <a:pt x="13175" y="12418"/>
                    <a:pt x="13162" y="12137"/>
                    <a:pt x="13149" y="11875"/>
                  </a:cubicBezTo>
                  <a:cubicBezTo>
                    <a:pt x="13123" y="11707"/>
                    <a:pt x="13064" y="11744"/>
                    <a:pt x="13029" y="11632"/>
                  </a:cubicBezTo>
                  <a:cubicBezTo>
                    <a:pt x="12995" y="11370"/>
                    <a:pt x="12961" y="11109"/>
                    <a:pt x="12922" y="10865"/>
                  </a:cubicBezTo>
                  <a:lnTo>
                    <a:pt x="12922" y="10828"/>
                  </a:lnTo>
                  <a:cubicBezTo>
                    <a:pt x="12957" y="10809"/>
                    <a:pt x="12969" y="10884"/>
                    <a:pt x="13004" y="10922"/>
                  </a:cubicBezTo>
                  <a:cubicBezTo>
                    <a:pt x="13016" y="10865"/>
                    <a:pt x="13029" y="10828"/>
                    <a:pt x="13042" y="10772"/>
                  </a:cubicBezTo>
                  <a:cubicBezTo>
                    <a:pt x="13055" y="10398"/>
                    <a:pt x="13004" y="10117"/>
                    <a:pt x="13046" y="9818"/>
                  </a:cubicBezTo>
                  <a:cubicBezTo>
                    <a:pt x="13068" y="9669"/>
                    <a:pt x="13106" y="9631"/>
                    <a:pt x="13136" y="9519"/>
                  </a:cubicBezTo>
                  <a:cubicBezTo>
                    <a:pt x="13273" y="9089"/>
                    <a:pt x="13526" y="8453"/>
                    <a:pt x="13603" y="7780"/>
                  </a:cubicBezTo>
                  <a:cubicBezTo>
                    <a:pt x="13598" y="7256"/>
                    <a:pt x="13393" y="6620"/>
                    <a:pt x="13235" y="6957"/>
                  </a:cubicBezTo>
                  <a:cubicBezTo>
                    <a:pt x="13188" y="7069"/>
                    <a:pt x="13175" y="7237"/>
                    <a:pt x="13106" y="7331"/>
                  </a:cubicBezTo>
                  <a:lnTo>
                    <a:pt x="13089" y="7331"/>
                  </a:lnTo>
                  <a:lnTo>
                    <a:pt x="13094" y="7200"/>
                  </a:lnTo>
                  <a:cubicBezTo>
                    <a:pt x="13235" y="6807"/>
                    <a:pt x="13389" y="6265"/>
                    <a:pt x="13560" y="6041"/>
                  </a:cubicBezTo>
                  <a:cubicBezTo>
                    <a:pt x="13603" y="6078"/>
                    <a:pt x="13645" y="6097"/>
                    <a:pt x="13688" y="6134"/>
                  </a:cubicBezTo>
                  <a:cubicBezTo>
                    <a:pt x="13770" y="5966"/>
                    <a:pt x="13847" y="5816"/>
                    <a:pt x="13928" y="5648"/>
                  </a:cubicBezTo>
                  <a:cubicBezTo>
                    <a:pt x="14056" y="5479"/>
                    <a:pt x="14116" y="5704"/>
                    <a:pt x="14232" y="5386"/>
                  </a:cubicBezTo>
                  <a:cubicBezTo>
                    <a:pt x="14309" y="5180"/>
                    <a:pt x="14527" y="4694"/>
                    <a:pt x="14441" y="4021"/>
                  </a:cubicBezTo>
                  <a:close/>
                  <a:moveTo>
                    <a:pt x="18344" y="12754"/>
                  </a:moveTo>
                  <a:cubicBezTo>
                    <a:pt x="18310" y="12866"/>
                    <a:pt x="18271" y="12979"/>
                    <a:pt x="18237" y="13072"/>
                  </a:cubicBezTo>
                  <a:cubicBezTo>
                    <a:pt x="18224" y="13297"/>
                    <a:pt x="18215" y="13521"/>
                    <a:pt x="18203" y="13745"/>
                  </a:cubicBezTo>
                  <a:cubicBezTo>
                    <a:pt x="18155" y="14250"/>
                    <a:pt x="18006" y="14998"/>
                    <a:pt x="18053" y="15672"/>
                  </a:cubicBezTo>
                  <a:cubicBezTo>
                    <a:pt x="18087" y="15990"/>
                    <a:pt x="18267" y="16607"/>
                    <a:pt x="18382" y="16476"/>
                  </a:cubicBezTo>
                  <a:cubicBezTo>
                    <a:pt x="18596" y="16064"/>
                    <a:pt x="18720" y="12717"/>
                    <a:pt x="18344" y="12754"/>
                  </a:cubicBezTo>
                  <a:close/>
                  <a:moveTo>
                    <a:pt x="20252" y="6882"/>
                  </a:moveTo>
                  <a:cubicBezTo>
                    <a:pt x="20231" y="6826"/>
                    <a:pt x="20214" y="6770"/>
                    <a:pt x="20192" y="6714"/>
                  </a:cubicBezTo>
                  <a:cubicBezTo>
                    <a:pt x="20162" y="6209"/>
                    <a:pt x="20205" y="5797"/>
                    <a:pt x="20278" y="5592"/>
                  </a:cubicBezTo>
                  <a:lnTo>
                    <a:pt x="20308" y="5592"/>
                  </a:lnTo>
                  <a:cubicBezTo>
                    <a:pt x="20376" y="6022"/>
                    <a:pt x="20346" y="6714"/>
                    <a:pt x="20252" y="6882"/>
                  </a:cubicBezTo>
                  <a:close/>
                  <a:moveTo>
                    <a:pt x="21031" y="6639"/>
                  </a:moveTo>
                  <a:cubicBezTo>
                    <a:pt x="20920" y="6901"/>
                    <a:pt x="20937" y="7574"/>
                    <a:pt x="20761" y="7593"/>
                  </a:cubicBezTo>
                  <a:cubicBezTo>
                    <a:pt x="20757" y="7593"/>
                    <a:pt x="20753" y="7574"/>
                    <a:pt x="20748" y="7574"/>
                  </a:cubicBezTo>
                  <a:cubicBezTo>
                    <a:pt x="20710" y="6845"/>
                    <a:pt x="20885" y="6209"/>
                    <a:pt x="20962" y="5760"/>
                  </a:cubicBezTo>
                  <a:cubicBezTo>
                    <a:pt x="20988" y="5554"/>
                    <a:pt x="21010" y="5349"/>
                    <a:pt x="21035" y="5143"/>
                  </a:cubicBezTo>
                  <a:cubicBezTo>
                    <a:pt x="21057" y="5068"/>
                    <a:pt x="21082" y="4975"/>
                    <a:pt x="21104" y="4900"/>
                  </a:cubicBezTo>
                  <a:cubicBezTo>
                    <a:pt x="21108" y="4788"/>
                    <a:pt x="21116" y="4675"/>
                    <a:pt x="21121" y="4544"/>
                  </a:cubicBezTo>
                  <a:cubicBezTo>
                    <a:pt x="21189" y="4077"/>
                    <a:pt x="21322" y="3553"/>
                    <a:pt x="21360" y="2974"/>
                  </a:cubicBezTo>
                  <a:cubicBezTo>
                    <a:pt x="21395" y="2469"/>
                    <a:pt x="21339" y="2132"/>
                    <a:pt x="21322" y="1739"/>
                  </a:cubicBezTo>
                  <a:cubicBezTo>
                    <a:pt x="21211" y="1440"/>
                    <a:pt x="21052" y="1590"/>
                    <a:pt x="20915" y="1683"/>
                  </a:cubicBezTo>
                  <a:cubicBezTo>
                    <a:pt x="20890" y="1926"/>
                    <a:pt x="20868" y="2169"/>
                    <a:pt x="20847" y="2412"/>
                  </a:cubicBezTo>
                  <a:cubicBezTo>
                    <a:pt x="20873" y="2599"/>
                    <a:pt x="20894" y="2768"/>
                    <a:pt x="20920" y="2955"/>
                  </a:cubicBezTo>
                  <a:cubicBezTo>
                    <a:pt x="20941" y="3329"/>
                    <a:pt x="20868" y="3628"/>
                    <a:pt x="20847" y="3852"/>
                  </a:cubicBezTo>
                  <a:cubicBezTo>
                    <a:pt x="20761" y="4694"/>
                    <a:pt x="20676" y="5498"/>
                    <a:pt x="20569" y="6209"/>
                  </a:cubicBezTo>
                  <a:cubicBezTo>
                    <a:pt x="20565" y="6228"/>
                    <a:pt x="20560" y="6246"/>
                    <a:pt x="20552" y="6265"/>
                  </a:cubicBezTo>
                  <a:cubicBezTo>
                    <a:pt x="20526" y="5854"/>
                    <a:pt x="20543" y="5423"/>
                    <a:pt x="20560" y="5031"/>
                  </a:cubicBezTo>
                  <a:cubicBezTo>
                    <a:pt x="20522" y="4731"/>
                    <a:pt x="20385" y="4638"/>
                    <a:pt x="20376" y="4470"/>
                  </a:cubicBezTo>
                  <a:cubicBezTo>
                    <a:pt x="20385" y="4357"/>
                    <a:pt x="20393" y="4245"/>
                    <a:pt x="20398" y="4114"/>
                  </a:cubicBezTo>
                  <a:cubicBezTo>
                    <a:pt x="20436" y="3422"/>
                    <a:pt x="20372" y="3048"/>
                    <a:pt x="20235" y="2917"/>
                  </a:cubicBezTo>
                  <a:cubicBezTo>
                    <a:pt x="20222" y="2824"/>
                    <a:pt x="20218" y="2786"/>
                    <a:pt x="20218" y="2618"/>
                  </a:cubicBezTo>
                  <a:cubicBezTo>
                    <a:pt x="20376" y="1945"/>
                    <a:pt x="20423" y="1141"/>
                    <a:pt x="20226" y="468"/>
                  </a:cubicBezTo>
                  <a:cubicBezTo>
                    <a:pt x="20158" y="224"/>
                    <a:pt x="20102" y="0"/>
                    <a:pt x="19970" y="0"/>
                  </a:cubicBezTo>
                  <a:cubicBezTo>
                    <a:pt x="19940" y="94"/>
                    <a:pt x="19906" y="112"/>
                    <a:pt x="19884" y="281"/>
                  </a:cubicBezTo>
                  <a:cubicBezTo>
                    <a:pt x="19850" y="711"/>
                    <a:pt x="19965" y="898"/>
                    <a:pt x="19940" y="1290"/>
                  </a:cubicBezTo>
                  <a:cubicBezTo>
                    <a:pt x="19931" y="1496"/>
                    <a:pt x="19807" y="2599"/>
                    <a:pt x="19777" y="2786"/>
                  </a:cubicBezTo>
                  <a:cubicBezTo>
                    <a:pt x="19709" y="3179"/>
                    <a:pt x="19499" y="3067"/>
                    <a:pt x="19413" y="3535"/>
                  </a:cubicBezTo>
                  <a:cubicBezTo>
                    <a:pt x="19413" y="3572"/>
                    <a:pt x="19409" y="3628"/>
                    <a:pt x="19409" y="3665"/>
                  </a:cubicBezTo>
                  <a:cubicBezTo>
                    <a:pt x="19452" y="3946"/>
                    <a:pt x="19559" y="3909"/>
                    <a:pt x="19593" y="4208"/>
                  </a:cubicBezTo>
                  <a:lnTo>
                    <a:pt x="19593" y="4283"/>
                  </a:lnTo>
                  <a:cubicBezTo>
                    <a:pt x="19559" y="4657"/>
                    <a:pt x="19469" y="4900"/>
                    <a:pt x="19413" y="5199"/>
                  </a:cubicBezTo>
                  <a:lnTo>
                    <a:pt x="19413" y="5461"/>
                  </a:lnTo>
                  <a:cubicBezTo>
                    <a:pt x="19418" y="5479"/>
                    <a:pt x="19418" y="5517"/>
                    <a:pt x="19422" y="5536"/>
                  </a:cubicBezTo>
                  <a:cubicBezTo>
                    <a:pt x="19439" y="5554"/>
                    <a:pt x="19456" y="5554"/>
                    <a:pt x="19478" y="5573"/>
                  </a:cubicBezTo>
                  <a:cubicBezTo>
                    <a:pt x="19538" y="5405"/>
                    <a:pt x="19602" y="5236"/>
                    <a:pt x="19666" y="5068"/>
                  </a:cubicBezTo>
                  <a:cubicBezTo>
                    <a:pt x="19722" y="4993"/>
                    <a:pt x="19777" y="4918"/>
                    <a:pt x="19833" y="4844"/>
                  </a:cubicBezTo>
                  <a:cubicBezTo>
                    <a:pt x="19871" y="4713"/>
                    <a:pt x="19863" y="4526"/>
                    <a:pt x="19927" y="4470"/>
                  </a:cubicBezTo>
                  <a:lnTo>
                    <a:pt x="19935" y="4470"/>
                  </a:lnTo>
                  <a:cubicBezTo>
                    <a:pt x="19978" y="4881"/>
                    <a:pt x="19858" y="5723"/>
                    <a:pt x="19811" y="6003"/>
                  </a:cubicBezTo>
                  <a:cubicBezTo>
                    <a:pt x="19722" y="6059"/>
                    <a:pt x="19610" y="5984"/>
                    <a:pt x="19538" y="6134"/>
                  </a:cubicBezTo>
                  <a:cubicBezTo>
                    <a:pt x="19525" y="6340"/>
                    <a:pt x="19508" y="6545"/>
                    <a:pt x="19520" y="6770"/>
                  </a:cubicBezTo>
                  <a:cubicBezTo>
                    <a:pt x="19572" y="6901"/>
                    <a:pt x="19632" y="6938"/>
                    <a:pt x="19662" y="7163"/>
                  </a:cubicBezTo>
                  <a:cubicBezTo>
                    <a:pt x="19700" y="7780"/>
                    <a:pt x="19456" y="8771"/>
                    <a:pt x="19439" y="9332"/>
                  </a:cubicBezTo>
                  <a:cubicBezTo>
                    <a:pt x="19448" y="9351"/>
                    <a:pt x="19456" y="9369"/>
                    <a:pt x="19465" y="9388"/>
                  </a:cubicBezTo>
                  <a:cubicBezTo>
                    <a:pt x="19585" y="9594"/>
                    <a:pt x="19901" y="8303"/>
                    <a:pt x="19953" y="8004"/>
                  </a:cubicBezTo>
                  <a:cubicBezTo>
                    <a:pt x="20145" y="8023"/>
                    <a:pt x="20171" y="8042"/>
                    <a:pt x="20282" y="7686"/>
                  </a:cubicBezTo>
                  <a:lnTo>
                    <a:pt x="20312" y="7686"/>
                  </a:lnTo>
                  <a:cubicBezTo>
                    <a:pt x="20355" y="7836"/>
                    <a:pt x="20415" y="8098"/>
                    <a:pt x="20393" y="8434"/>
                  </a:cubicBezTo>
                  <a:cubicBezTo>
                    <a:pt x="20346" y="8864"/>
                    <a:pt x="20201" y="8958"/>
                    <a:pt x="20098" y="9145"/>
                  </a:cubicBezTo>
                  <a:cubicBezTo>
                    <a:pt x="19927" y="9500"/>
                    <a:pt x="19405" y="11127"/>
                    <a:pt x="19187" y="10884"/>
                  </a:cubicBezTo>
                  <a:cubicBezTo>
                    <a:pt x="19165" y="10660"/>
                    <a:pt x="19178" y="10248"/>
                    <a:pt x="19157" y="9986"/>
                  </a:cubicBezTo>
                  <a:cubicBezTo>
                    <a:pt x="19093" y="9070"/>
                    <a:pt x="18913" y="7611"/>
                    <a:pt x="18665" y="7593"/>
                  </a:cubicBezTo>
                  <a:cubicBezTo>
                    <a:pt x="18579" y="7967"/>
                    <a:pt x="18695" y="8397"/>
                    <a:pt x="18716" y="8808"/>
                  </a:cubicBezTo>
                  <a:cubicBezTo>
                    <a:pt x="18806" y="10379"/>
                    <a:pt x="18690" y="10604"/>
                    <a:pt x="19067" y="11109"/>
                  </a:cubicBezTo>
                  <a:cubicBezTo>
                    <a:pt x="19080" y="11221"/>
                    <a:pt x="19075" y="11296"/>
                    <a:pt x="19067" y="11426"/>
                  </a:cubicBezTo>
                  <a:cubicBezTo>
                    <a:pt x="19033" y="11520"/>
                    <a:pt x="18968" y="11595"/>
                    <a:pt x="18943" y="11744"/>
                  </a:cubicBezTo>
                  <a:cubicBezTo>
                    <a:pt x="18943" y="11801"/>
                    <a:pt x="18939" y="11857"/>
                    <a:pt x="18939" y="11913"/>
                  </a:cubicBezTo>
                  <a:cubicBezTo>
                    <a:pt x="18990" y="12137"/>
                    <a:pt x="19362" y="12343"/>
                    <a:pt x="19443" y="12100"/>
                  </a:cubicBezTo>
                  <a:cubicBezTo>
                    <a:pt x="19679" y="11370"/>
                    <a:pt x="19897" y="10604"/>
                    <a:pt x="20149" y="9930"/>
                  </a:cubicBezTo>
                  <a:cubicBezTo>
                    <a:pt x="20205" y="9762"/>
                    <a:pt x="20261" y="9612"/>
                    <a:pt x="20312" y="9444"/>
                  </a:cubicBezTo>
                  <a:cubicBezTo>
                    <a:pt x="20342" y="9444"/>
                    <a:pt x="20368" y="9425"/>
                    <a:pt x="20393" y="9425"/>
                  </a:cubicBezTo>
                  <a:cubicBezTo>
                    <a:pt x="20470" y="9276"/>
                    <a:pt x="20616" y="8659"/>
                    <a:pt x="20710" y="8771"/>
                  </a:cubicBezTo>
                  <a:lnTo>
                    <a:pt x="20736" y="8864"/>
                  </a:lnTo>
                  <a:cubicBezTo>
                    <a:pt x="20697" y="10099"/>
                    <a:pt x="20094" y="11464"/>
                    <a:pt x="19897" y="12324"/>
                  </a:cubicBezTo>
                  <a:lnTo>
                    <a:pt x="19897" y="12474"/>
                  </a:lnTo>
                  <a:lnTo>
                    <a:pt x="19906" y="12492"/>
                  </a:lnTo>
                  <a:cubicBezTo>
                    <a:pt x="20107" y="12380"/>
                    <a:pt x="20278" y="11819"/>
                    <a:pt x="20436" y="11520"/>
                  </a:cubicBezTo>
                  <a:cubicBezTo>
                    <a:pt x="20535" y="11445"/>
                    <a:pt x="20633" y="11352"/>
                    <a:pt x="20731" y="11258"/>
                  </a:cubicBezTo>
                  <a:cubicBezTo>
                    <a:pt x="21035" y="10716"/>
                    <a:pt x="21223" y="9631"/>
                    <a:pt x="21403" y="8528"/>
                  </a:cubicBezTo>
                  <a:cubicBezTo>
                    <a:pt x="21437" y="8341"/>
                    <a:pt x="21502" y="8266"/>
                    <a:pt x="21523" y="8023"/>
                  </a:cubicBezTo>
                  <a:cubicBezTo>
                    <a:pt x="21600" y="7237"/>
                    <a:pt x="21228" y="6190"/>
                    <a:pt x="21031" y="6639"/>
                  </a:cubicBezTo>
                  <a:close/>
                  <a:moveTo>
                    <a:pt x="20778" y="14325"/>
                  </a:moveTo>
                  <a:cubicBezTo>
                    <a:pt x="20744" y="14269"/>
                    <a:pt x="20710" y="14063"/>
                    <a:pt x="20650" y="14138"/>
                  </a:cubicBezTo>
                  <a:cubicBezTo>
                    <a:pt x="20496" y="14325"/>
                    <a:pt x="20372" y="15447"/>
                    <a:pt x="20167" y="15223"/>
                  </a:cubicBezTo>
                  <a:cubicBezTo>
                    <a:pt x="20102" y="14662"/>
                    <a:pt x="20308" y="14363"/>
                    <a:pt x="20265" y="13615"/>
                  </a:cubicBezTo>
                  <a:cubicBezTo>
                    <a:pt x="20222" y="12829"/>
                    <a:pt x="19927" y="12754"/>
                    <a:pt x="19726" y="12679"/>
                  </a:cubicBezTo>
                  <a:lnTo>
                    <a:pt x="19696" y="12754"/>
                  </a:lnTo>
                  <a:cubicBezTo>
                    <a:pt x="19576" y="14138"/>
                    <a:pt x="19811" y="13820"/>
                    <a:pt x="19884" y="14437"/>
                  </a:cubicBezTo>
                  <a:cubicBezTo>
                    <a:pt x="19910" y="14718"/>
                    <a:pt x="19829" y="15092"/>
                    <a:pt x="19811" y="15410"/>
                  </a:cubicBezTo>
                  <a:cubicBezTo>
                    <a:pt x="19803" y="15634"/>
                    <a:pt x="19811" y="15896"/>
                    <a:pt x="19799" y="16064"/>
                  </a:cubicBezTo>
                  <a:cubicBezTo>
                    <a:pt x="19683" y="16401"/>
                    <a:pt x="19550" y="16607"/>
                    <a:pt x="19426" y="16962"/>
                  </a:cubicBezTo>
                  <a:cubicBezTo>
                    <a:pt x="19405" y="17037"/>
                    <a:pt x="19384" y="17130"/>
                    <a:pt x="19362" y="17224"/>
                  </a:cubicBezTo>
                  <a:cubicBezTo>
                    <a:pt x="19251" y="17448"/>
                    <a:pt x="19088" y="17336"/>
                    <a:pt x="19007" y="17673"/>
                  </a:cubicBezTo>
                  <a:lnTo>
                    <a:pt x="19007" y="17785"/>
                  </a:lnTo>
                  <a:cubicBezTo>
                    <a:pt x="19114" y="18178"/>
                    <a:pt x="19345" y="18626"/>
                    <a:pt x="19563" y="18346"/>
                  </a:cubicBezTo>
                  <a:cubicBezTo>
                    <a:pt x="19666" y="18122"/>
                    <a:pt x="19769" y="17897"/>
                    <a:pt x="19876" y="17673"/>
                  </a:cubicBezTo>
                  <a:cubicBezTo>
                    <a:pt x="19893" y="17729"/>
                    <a:pt x="19893" y="17729"/>
                    <a:pt x="19906" y="17804"/>
                  </a:cubicBezTo>
                  <a:cubicBezTo>
                    <a:pt x="19923" y="18028"/>
                    <a:pt x="19884" y="18327"/>
                    <a:pt x="19876" y="18496"/>
                  </a:cubicBezTo>
                  <a:cubicBezTo>
                    <a:pt x="19747" y="20422"/>
                    <a:pt x="19375" y="18739"/>
                    <a:pt x="19071" y="19300"/>
                  </a:cubicBezTo>
                  <a:lnTo>
                    <a:pt x="19067" y="19393"/>
                  </a:lnTo>
                  <a:cubicBezTo>
                    <a:pt x="19084" y="20272"/>
                    <a:pt x="19645" y="21039"/>
                    <a:pt x="19884" y="20609"/>
                  </a:cubicBezTo>
                  <a:cubicBezTo>
                    <a:pt x="20047" y="20328"/>
                    <a:pt x="20342" y="19431"/>
                    <a:pt x="20282" y="18290"/>
                  </a:cubicBezTo>
                  <a:cubicBezTo>
                    <a:pt x="20261" y="17822"/>
                    <a:pt x="20201" y="17243"/>
                    <a:pt x="20179" y="16869"/>
                  </a:cubicBezTo>
                  <a:cubicBezTo>
                    <a:pt x="20205" y="16682"/>
                    <a:pt x="20235" y="16588"/>
                    <a:pt x="20282" y="16495"/>
                  </a:cubicBezTo>
                  <a:lnTo>
                    <a:pt x="20316" y="16495"/>
                  </a:lnTo>
                  <a:cubicBezTo>
                    <a:pt x="20325" y="16756"/>
                    <a:pt x="20278" y="16812"/>
                    <a:pt x="20265" y="17056"/>
                  </a:cubicBezTo>
                  <a:cubicBezTo>
                    <a:pt x="20355" y="17130"/>
                    <a:pt x="20393" y="16738"/>
                    <a:pt x="20449" y="16569"/>
                  </a:cubicBezTo>
                  <a:cubicBezTo>
                    <a:pt x="20517" y="16364"/>
                    <a:pt x="20590" y="16102"/>
                    <a:pt x="20667" y="15971"/>
                  </a:cubicBezTo>
                  <a:cubicBezTo>
                    <a:pt x="20778" y="15765"/>
                    <a:pt x="20894" y="15709"/>
                    <a:pt x="20980" y="15429"/>
                  </a:cubicBezTo>
                  <a:cubicBezTo>
                    <a:pt x="21014" y="14755"/>
                    <a:pt x="20890" y="14550"/>
                    <a:pt x="20778" y="14325"/>
                  </a:cubicBezTo>
                  <a:close/>
                  <a:moveTo>
                    <a:pt x="17646" y="14381"/>
                  </a:moveTo>
                  <a:cubicBezTo>
                    <a:pt x="17599" y="14082"/>
                    <a:pt x="17295" y="13502"/>
                    <a:pt x="17188" y="13315"/>
                  </a:cubicBezTo>
                  <a:cubicBezTo>
                    <a:pt x="17094" y="13147"/>
                    <a:pt x="17069" y="12848"/>
                    <a:pt x="16915" y="12866"/>
                  </a:cubicBezTo>
                  <a:cubicBezTo>
                    <a:pt x="16876" y="12904"/>
                    <a:pt x="16838" y="12960"/>
                    <a:pt x="16799" y="12997"/>
                  </a:cubicBezTo>
                  <a:cubicBezTo>
                    <a:pt x="16692" y="13764"/>
                    <a:pt x="16872" y="14213"/>
                    <a:pt x="16945" y="14681"/>
                  </a:cubicBezTo>
                  <a:cubicBezTo>
                    <a:pt x="17009" y="15092"/>
                    <a:pt x="16996" y="15522"/>
                    <a:pt x="17047" y="15990"/>
                  </a:cubicBezTo>
                  <a:cubicBezTo>
                    <a:pt x="17133" y="16738"/>
                    <a:pt x="17419" y="16738"/>
                    <a:pt x="17646" y="16551"/>
                  </a:cubicBezTo>
                  <a:cubicBezTo>
                    <a:pt x="17736" y="15971"/>
                    <a:pt x="17736" y="15915"/>
                    <a:pt x="17698" y="15185"/>
                  </a:cubicBezTo>
                  <a:cubicBezTo>
                    <a:pt x="17681" y="14886"/>
                    <a:pt x="17681" y="14606"/>
                    <a:pt x="17646" y="14381"/>
                  </a:cubicBezTo>
                  <a:close/>
                  <a:moveTo>
                    <a:pt x="9769" y="9220"/>
                  </a:moveTo>
                  <a:cubicBezTo>
                    <a:pt x="9735" y="9332"/>
                    <a:pt x="9705" y="9444"/>
                    <a:pt x="9670" y="9556"/>
                  </a:cubicBezTo>
                  <a:cubicBezTo>
                    <a:pt x="9585" y="9781"/>
                    <a:pt x="9482" y="9912"/>
                    <a:pt x="9401" y="10117"/>
                  </a:cubicBezTo>
                  <a:cubicBezTo>
                    <a:pt x="9200" y="10491"/>
                    <a:pt x="8994" y="10865"/>
                    <a:pt x="8789" y="11239"/>
                  </a:cubicBezTo>
                  <a:lnTo>
                    <a:pt x="8772" y="11202"/>
                  </a:lnTo>
                  <a:cubicBezTo>
                    <a:pt x="8750" y="10996"/>
                    <a:pt x="8874" y="9893"/>
                    <a:pt x="8904" y="9594"/>
                  </a:cubicBezTo>
                  <a:cubicBezTo>
                    <a:pt x="8964" y="9089"/>
                    <a:pt x="9024" y="8565"/>
                    <a:pt x="9084" y="8060"/>
                  </a:cubicBezTo>
                  <a:cubicBezTo>
                    <a:pt x="9195" y="7331"/>
                    <a:pt x="9345" y="6620"/>
                    <a:pt x="9409" y="5704"/>
                  </a:cubicBezTo>
                  <a:cubicBezTo>
                    <a:pt x="9469" y="4806"/>
                    <a:pt x="9114" y="3946"/>
                    <a:pt x="8917" y="3965"/>
                  </a:cubicBezTo>
                  <a:cubicBezTo>
                    <a:pt x="8742" y="4320"/>
                    <a:pt x="8515" y="4320"/>
                    <a:pt x="8263" y="4301"/>
                  </a:cubicBezTo>
                  <a:lnTo>
                    <a:pt x="8002" y="4301"/>
                  </a:lnTo>
                  <a:cubicBezTo>
                    <a:pt x="7946" y="4432"/>
                    <a:pt x="7890" y="4563"/>
                    <a:pt x="7835" y="4675"/>
                  </a:cubicBezTo>
                  <a:cubicBezTo>
                    <a:pt x="7749" y="5349"/>
                    <a:pt x="8177" y="7331"/>
                    <a:pt x="8404" y="7144"/>
                  </a:cubicBezTo>
                  <a:cubicBezTo>
                    <a:pt x="8541" y="7032"/>
                    <a:pt x="8601" y="6415"/>
                    <a:pt x="8703" y="6171"/>
                  </a:cubicBezTo>
                  <a:lnTo>
                    <a:pt x="8742" y="6153"/>
                  </a:lnTo>
                  <a:cubicBezTo>
                    <a:pt x="8780" y="6564"/>
                    <a:pt x="8690" y="7050"/>
                    <a:pt x="8661" y="7350"/>
                  </a:cubicBezTo>
                  <a:cubicBezTo>
                    <a:pt x="8571" y="8322"/>
                    <a:pt x="8541" y="9238"/>
                    <a:pt x="8489" y="10454"/>
                  </a:cubicBezTo>
                  <a:cubicBezTo>
                    <a:pt x="8477" y="10847"/>
                    <a:pt x="8429" y="11370"/>
                    <a:pt x="8485" y="11651"/>
                  </a:cubicBezTo>
                  <a:cubicBezTo>
                    <a:pt x="8468" y="12193"/>
                    <a:pt x="8134" y="12511"/>
                    <a:pt x="8027" y="12754"/>
                  </a:cubicBezTo>
                  <a:cubicBezTo>
                    <a:pt x="7758" y="13353"/>
                    <a:pt x="7484" y="13951"/>
                    <a:pt x="7180" y="14437"/>
                  </a:cubicBezTo>
                  <a:cubicBezTo>
                    <a:pt x="7009" y="14718"/>
                    <a:pt x="6667" y="15055"/>
                    <a:pt x="6590" y="15672"/>
                  </a:cubicBezTo>
                  <a:cubicBezTo>
                    <a:pt x="6611" y="16513"/>
                    <a:pt x="6936" y="17617"/>
                    <a:pt x="7176" y="16981"/>
                  </a:cubicBezTo>
                  <a:cubicBezTo>
                    <a:pt x="7587" y="15896"/>
                    <a:pt x="8006" y="14868"/>
                    <a:pt x="8412" y="13745"/>
                  </a:cubicBezTo>
                  <a:cubicBezTo>
                    <a:pt x="8519" y="13446"/>
                    <a:pt x="8772" y="12492"/>
                    <a:pt x="8904" y="12492"/>
                  </a:cubicBezTo>
                  <a:lnTo>
                    <a:pt x="8913" y="12511"/>
                  </a:lnTo>
                  <a:lnTo>
                    <a:pt x="8913" y="12586"/>
                  </a:lnTo>
                  <a:cubicBezTo>
                    <a:pt x="8862" y="12792"/>
                    <a:pt x="8819" y="12941"/>
                    <a:pt x="8776" y="13184"/>
                  </a:cubicBezTo>
                  <a:cubicBezTo>
                    <a:pt x="8789" y="13297"/>
                    <a:pt x="8789" y="13297"/>
                    <a:pt x="8815" y="13353"/>
                  </a:cubicBezTo>
                  <a:cubicBezTo>
                    <a:pt x="9003" y="12960"/>
                    <a:pt x="9208" y="12492"/>
                    <a:pt x="9401" y="12175"/>
                  </a:cubicBezTo>
                  <a:cubicBezTo>
                    <a:pt x="9465" y="12118"/>
                    <a:pt x="9525" y="12081"/>
                    <a:pt x="9585" y="12025"/>
                  </a:cubicBezTo>
                  <a:cubicBezTo>
                    <a:pt x="9790" y="11726"/>
                    <a:pt x="10051" y="11314"/>
                    <a:pt x="10167" y="10622"/>
                  </a:cubicBezTo>
                  <a:cubicBezTo>
                    <a:pt x="10188" y="10024"/>
                    <a:pt x="9944" y="9033"/>
                    <a:pt x="9769" y="9220"/>
                  </a:cubicBezTo>
                  <a:close/>
                  <a:moveTo>
                    <a:pt x="5781" y="8808"/>
                  </a:moveTo>
                  <a:cubicBezTo>
                    <a:pt x="5802" y="8341"/>
                    <a:pt x="6008" y="7237"/>
                    <a:pt x="6097" y="7088"/>
                  </a:cubicBezTo>
                  <a:cubicBezTo>
                    <a:pt x="6183" y="6489"/>
                    <a:pt x="6038" y="5797"/>
                    <a:pt x="5905" y="5797"/>
                  </a:cubicBezTo>
                  <a:cubicBezTo>
                    <a:pt x="5798" y="6041"/>
                    <a:pt x="5751" y="6358"/>
                    <a:pt x="5657" y="6583"/>
                  </a:cubicBezTo>
                  <a:cubicBezTo>
                    <a:pt x="5473" y="7050"/>
                    <a:pt x="5284" y="7537"/>
                    <a:pt x="5096" y="8004"/>
                  </a:cubicBezTo>
                  <a:cubicBezTo>
                    <a:pt x="5028" y="8172"/>
                    <a:pt x="4831" y="8453"/>
                    <a:pt x="4797" y="8715"/>
                  </a:cubicBezTo>
                  <a:lnTo>
                    <a:pt x="4792" y="8883"/>
                  </a:lnTo>
                  <a:cubicBezTo>
                    <a:pt x="5006" y="9463"/>
                    <a:pt x="5135" y="8434"/>
                    <a:pt x="5349" y="8472"/>
                  </a:cubicBezTo>
                  <a:cubicBezTo>
                    <a:pt x="5391" y="8771"/>
                    <a:pt x="5344" y="9164"/>
                    <a:pt x="5293" y="9332"/>
                  </a:cubicBezTo>
                  <a:cubicBezTo>
                    <a:pt x="5105" y="9968"/>
                    <a:pt x="4942" y="10548"/>
                    <a:pt x="4810" y="11426"/>
                  </a:cubicBezTo>
                  <a:lnTo>
                    <a:pt x="4797" y="11426"/>
                  </a:lnTo>
                  <a:cubicBezTo>
                    <a:pt x="4762" y="11183"/>
                    <a:pt x="4728" y="10959"/>
                    <a:pt x="4694" y="10716"/>
                  </a:cubicBezTo>
                  <a:cubicBezTo>
                    <a:pt x="4643" y="10454"/>
                    <a:pt x="4583" y="10361"/>
                    <a:pt x="4544" y="10005"/>
                  </a:cubicBezTo>
                  <a:cubicBezTo>
                    <a:pt x="4424" y="9986"/>
                    <a:pt x="4309" y="10005"/>
                    <a:pt x="4270" y="10342"/>
                  </a:cubicBezTo>
                  <a:cubicBezTo>
                    <a:pt x="4287" y="10996"/>
                    <a:pt x="4390" y="11557"/>
                    <a:pt x="4429" y="12137"/>
                  </a:cubicBezTo>
                  <a:cubicBezTo>
                    <a:pt x="4442" y="12380"/>
                    <a:pt x="4454" y="12605"/>
                    <a:pt x="4467" y="12829"/>
                  </a:cubicBezTo>
                  <a:cubicBezTo>
                    <a:pt x="4536" y="12979"/>
                    <a:pt x="4600" y="13128"/>
                    <a:pt x="4668" y="13259"/>
                  </a:cubicBezTo>
                  <a:cubicBezTo>
                    <a:pt x="4810" y="13241"/>
                    <a:pt x="4814" y="12866"/>
                    <a:pt x="4869" y="12455"/>
                  </a:cubicBezTo>
                  <a:cubicBezTo>
                    <a:pt x="4908" y="12249"/>
                    <a:pt x="4998" y="12418"/>
                    <a:pt x="5058" y="12305"/>
                  </a:cubicBezTo>
                  <a:cubicBezTo>
                    <a:pt x="5130" y="12081"/>
                    <a:pt x="5203" y="11857"/>
                    <a:pt x="5272" y="11632"/>
                  </a:cubicBezTo>
                  <a:cubicBezTo>
                    <a:pt x="5357" y="11464"/>
                    <a:pt x="5443" y="11314"/>
                    <a:pt x="5524" y="11146"/>
                  </a:cubicBezTo>
                  <a:cubicBezTo>
                    <a:pt x="5623" y="10828"/>
                    <a:pt x="5738" y="10080"/>
                    <a:pt x="5781" y="9556"/>
                  </a:cubicBezTo>
                  <a:cubicBezTo>
                    <a:pt x="5802" y="9276"/>
                    <a:pt x="5768" y="9108"/>
                    <a:pt x="5781" y="8808"/>
                  </a:cubicBezTo>
                  <a:close/>
                  <a:moveTo>
                    <a:pt x="6435" y="2487"/>
                  </a:moveTo>
                  <a:cubicBezTo>
                    <a:pt x="6162" y="2001"/>
                    <a:pt x="5986" y="3198"/>
                    <a:pt x="5849" y="2917"/>
                  </a:cubicBezTo>
                  <a:cubicBezTo>
                    <a:pt x="5781" y="2768"/>
                    <a:pt x="5777" y="2375"/>
                    <a:pt x="5695" y="2244"/>
                  </a:cubicBezTo>
                  <a:lnTo>
                    <a:pt x="5383" y="2169"/>
                  </a:lnTo>
                  <a:cubicBezTo>
                    <a:pt x="5306" y="2095"/>
                    <a:pt x="5216" y="1982"/>
                    <a:pt x="5113" y="1982"/>
                  </a:cubicBezTo>
                  <a:cubicBezTo>
                    <a:pt x="5071" y="2113"/>
                    <a:pt x="5041" y="2169"/>
                    <a:pt x="5015" y="2394"/>
                  </a:cubicBezTo>
                  <a:cubicBezTo>
                    <a:pt x="5041" y="3553"/>
                    <a:pt x="5237" y="3516"/>
                    <a:pt x="5323" y="4264"/>
                  </a:cubicBezTo>
                  <a:cubicBezTo>
                    <a:pt x="5323" y="4301"/>
                    <a:pt x="5327" y="4357"/>
                    <a:pt x="5327" y="4414"/>
                  </a:cubicBezTo>
                  <a:cubicBezTo>
                    <a:pt x="5259" y="4713"/>
                    <a:pt x="5173" y="4862"/>
                    <a:pt x="5092" y="5105"/>
                  </a:cubicBezTo>
                  <a:cubicBezTo>
                    <a:pt x="4989" y="5405"/>
                    <a:pt x="4895" y="5835"/>
                    <a:pt x="4792" y="6097"/>
                  </a:cubicBezTo>
                  <a:cubicBezTo>
                    <a:pt x="4677" y="6396"/>
                    <a:pt x="4531" y="6508"/>
                    <a:pt x="4480" y="7032"/>
                  </a:cubicBezTo>
                  <a:cubicBezTo>
                    <a:pt x="4476" y="7106"/>
                    <a:pt x="4476" y="7181"/>
                    <a:pt x="4471" y="7256"/>
                  </a:cubicBezTo>
                  <a:cubicBezTo>
                    <a:pt x="4514" y="7387"/>
                    <a:pt x="4561" y="7537"/>
                    <a:pt x="4626" y="7593"/>
                  </a:cubicBezTo>
                  <a:cubicBezTo>
                    <a:pt x="4690" y="7649"/>
                    <a:pt x="5096" y="7181"/>
                    <a:pt x="5156" y="7069"/>
                  </a:cubicBezTo>
                  <a:cubicBezTo>
                    <a:pt x="5242" y="6901"/>
                    <a:pt x="5302" y="6433"/>
                    <a:pt x="5370" y="6171"/>
                  </a:cubicBezTo>
                  <a:cubicBezTo>
                    <a:pt x="5503" y="5685"/>
                    <a:pt x="5640" y="5423"/>
                    <a:pt x="5806" y="5049"/>
                  </a:cubicBezTo>
                  <a:cubicBezTo>
                    <a:pt x="5939" y="4769"/>
                    <a:pt x="6016" y="4208"/>
                    <a:pt x="6192" y="4021"/>
                  </a:cubicBezTo>
                  <a:lnTo>
                    <a:pt x="6354" y="4152"/>
                  </a:lnTo>
                  <a:cubicBezTo>
                    <a:pt x="6410" y="3927"/>
                    <a:pt x="6585" y="3329"/>
                    <a:pt x="6538" y="2843"/>
                  </a:cubicBezTo>
                  <a:cubicBezTo>
                    <a:pt x="6521" y="2618"/>
                    <a:pt x="6487" y="2581"/>
                    <a:pt x="6435" y="2487"/>
                  </a:cubicBezTo>
                  <a:close/>
                  <a:moveTo>
                    <a:pt x="484" y="14363"/>
                  </a:moveTo>
                  <a:cubicBezTo>
                    <a:pt x="522" y="15522"/>
                    <a:pt x="240" y="16476"/>
                    <a:pt x="312" y="17355"/>
                  </a:cubicBezTo>
                  <a:cubicBezTo>
                    <a:pt x="347" y="17374"/>
                    <a:pt x="381" y="17392"/>
                    <a:pt x="411" y="17411"/>
                  </a:cubicBezTo>
                  <a:cubicBezTo>
                    <a:pt x="488" y="17112"/>
                    <a:pt x="573" y="16700"/>
                    <a:pt x="633" y="16308"/>
                  </a:cubicBezTo>
                  <a:cubicBezTo>
                    <a:pt x="659" y="16121"/>
                    <a:pt x="663" y="15915"/>
                    <a:pt x="706" y="15784"/>
                  </a:cubicBezTo>
                  <a:cubicBezTo>
                    <a:pt x="860" y="15242"/>
                    <a:pt x="1040" y="14924"/>
                    <a:pt x="1134" y="14119"/>
                  </a:cubicBezTo>
                  <a:cubicBezTo>
                    <a:pt x="1134" y="13110"/>
                    <a:pt x="783" y="12362"/>
                    <a:pt x="539" y="12380"/>
                  </a:cubicBezTo>
                  <a:cubicBezTo>
                    <a:pt x="462" y="12474"/>
                    <a:pt x="385" y="12586"/>
                    <a:pt x="308" y="12679"/>
                  </a:cubicBezTo>
                  <a:cubicBezTo>
                    <a:pt x="158" y="13764"/>
                    <a:pt x="458" y="13521"/>
                    <a:pt x="484" y="14363"/>
                  </a:cubicBezTo>
                  <a:close/>
                  <a:moveTo>
                    <a:pt x="1416" y="972"/>
                  </a:moveTo>
                  <a:cubicBezTo>
                    <a:pt x="1237" y="1403"/>
                    <a:pt x="1331" y="2244"/>
                    <a:pt x="1374" y="2974"/>
                  </a:cubicBezTo>
                  <a:cubicBezTo>
                    <a:pt x="1365" y="3404"/>
                    <a:pt x="1356" y="3834"/>
                    <a:pt x="1348" y="4264"/>
                  </a:cubicBezTo>
                  <a:cubicBezTo>
                    <a:pt x="1279" y="6022"/>
                    <a:pt x="1181" y="8191"/>
                    <a:pt x="1211" y="10211"/>
                  </a:cubicBezTo>
                  <a:cubicBezTo>
                    <a:pt x="1215" y="10847"/>
                    <a:pt x="1215" y="11464"/>
                    <a:pt x="1219" y="12081"/>
                  </a:cubicBezTo>
                  <a:cubicBezTo>
                    <a:pt x="1241" y="12661"/>
                    <a:pt x="1284" y="14288"/>
                    <a:pt x="1249" y="14811"/>
                  </a:cubicBezTo>
                  <a:cubicBezTo>
                    <a:pt x="1211" y="15372"/>
                    <a:pt x="1070" y="15578"/>
                    <a:pt x="1006" y="15990"/>
                  </a:cubicBezTo>
                  <a:cubicBezTo>
                    <a:pt x="864" y="16869"/>
                    <a:pt x="659" y="17710"/>
                    <a:pt x="462" y="18309"/>
                  </a:cubicBezTo>
                  <a:cubicBezTo>
                    <a:pt x="252" y="18944"/>
                    <a:pt x="47" y="19468"/>
                    <a:pt x="0" y="20796"/>
                  </a:cubicBezTo>
                  <a:cubicBezTo>
                    <a:pt x="51" y="21151"/>
                    <a:pt x="60" y="21132"/>
                    <a:pt x="163" y="21282"/>
                  </a:cubicBezTo>
                  <a:cubicBezTo>
                    <a:pt x="210" y="21357"/>
                    <a:pt x="244" y="21600"/>
                    <a:pt x="334" y="21525"/>
                  </a:cubicBezTo>
                  <a:cubicBezTo>
                    <a:pt x="526" y="21338"/>
                    <a:pt x="843" y="19356"/>
                    <a:pt x="946" y="18645"/>
                  </a:cubicBezTo>
                  <a:cubicBezTo>
                    <a:pt x="988" y="18309"/>
                    <a:pt x="997" y="17860"/>
                    <a:pt x="1040" y="17561"/>
                  </a:cubicBezTo>
                  <a:cubicBezTo>
                    <a:pt x="1091" y="17243"/>
                    <a:pt x="1181" y="16345"/>
                    <a:pt x="1297" y="16476"/>
                  </a:cubicBezTo>
                  <a:cubicBezTo>
                    <a:pt x="1365" y="16644"/>
                    <a:pt x="1425" y="17504"/>
                    <a:pt x="1562" y="17168"/>
                  </a:cubicBezTo>
                  <a:cubicBezTo>
                    <a:pt x="1643" y="16999"/>
                    <a:pt x="1673" y="16008"/>
                    <a:pt x="1647" y="15485"/>
                  </a:cubicBezTo>
                  <a:cubicBezTo>
                    <a:pt x="1617" y="14868"/>
                    <a:pt x="1570" y="14176"/>
                    <a:pt x="1545" y="13446"/>
                  </a:cubicBezTo>
                  <a:cubicBezTo>
                    <a:pt x="1528" y="13016"/>
                    <a:pt x="1570" y="12754"/>
                    <a:pt x="1553" y="12324"/>
                  </a:cubicBezTo>
                  <a:cubicBezTo>
                    <a:pt x="1549" y="12044"/>
                    <a:pt x="1540" y="11763"/>
                    <a:pt x="1532" y="11483"/>
                  </a:cubicBezTo>
                  <a:cubicBezTo>
                    <a:pt x="1596" y="9912"/>
                    <a:pt x="1605" y="8397"/>
                    <a:pt x="1707" y="7069"/>
                  </a:cubicBezTo>
                  <a:cubicBezTo>
                    <a:pt x="1789" y="6022"/>
                    <a:pt x="1926" y="5087"/>
                    <a:pt x="1985" y="4021"/>
                  </a:cubicBezTo>
                  <a:cubicBezTo>
                    <a:pt x="2003" y="3647"/>
                    <a:pt x="1951" y="3404"/>
                    <a:pt x="1934" y="3161"/>
                  </a:cubicBezTo>
                  <a:cubicBezTo>
                    <a:pt x="1866" y="2113"/>
                    <a:pt x="1720" y="972"/>
                    <a:pt x="1416" y="972"/>
                  </a:cubicBezTo>
                  <a:close/>
                  <a:moveTo>
                    <a:pt x="6033" y="13540"/>
                  </a:moveTo>
                  <a:cubicBezTo>
                    <a:pt x="5939" y="12979"/>
                    <a:pt x="5879" y="12268"/>
                    <a:pt x="5657" y="12268"/>
                  </a:cubicBezTo>
                  <a:cubicBezTo>
                    <a:pt x="5648" y="12324"/>
                    <a:pt x="5635" y="12362"/>
                    <a:pt x="5623" y="12418"/>
                  </a:cubicBezTo>
                  <a:cubicBezTo>
                    <a:pt x="5605" y="12717"/>
                    <a:pt x="5610" y="13166"/>
                    <a:pt x="5623" y="13502"/>
                  </a:cubicBezTo>
                  <a:cubicBezTo>
                    <a:pt x="5635" y="13839"/>
                    <a:pt x="5588" y="14101"/>
                    <a:pt x="5605" y="14363"/>
                  </a:cubicBezTo>
                  <a:cubicBezTo>
                    <a:pt x="5623" y="14494"/>
                    <a:pt x="5640" y="14606"/>
                    <a:pt x="5657" y="14737"/>
                  </a:cubicBezTo>
                  <a:cubicBezTo>
                    <a:pt x="5738" y="15391"/>
                    <a:pt x="5777" y="15803"/>
                    <a:pt x="5918" y="16177"/>
                  </a:cubicBezTo>
                  <a:cubicBezTo>
                    <a:pt x="6085" y="16158"/>
                    <a:pt x="6290" y="15485"/>
                    <a:pt x="6209" y="14606"/>
                  </a:cubicBezTo>
                  <a:cubicBezTo>
                    <a:pt x="6170" y="14157"/>
                    <a:pt x="6089" y="13876"/>
                    <a:pt x="6033" y="13540"/>
                  </a:cubicBezTo>
                  <a:close/>
                  <a:moveTo>
                    <a:pt x="4617" y="16382"/>
                  </a:moveTo>
                  <a:cubicBezTo>
                    <a:pt x="4548" y="16139"/>
                    <a:pt x="4831" y="15372"/>
                    <a:pt x="4882" y="15242"/>
                  </a:cubicBezTo>
                  <a:cubicBezTo>
                    <a:pt x="5066" y="15298"/>
                    <a:pt x="4741" y="16625"/>
                    <a:pt x="4617" y="16382"/>
                  </a:cubicBezTo>
                  <a:close/>
                  <a:moveTo>
                    <a:pt x="5284" y="13315"/>
                  </a:moveTo>
                  <a:cubicBezTo>
                    <a:pt x="5263" y="13091"/>
                    <a:pt x="5216" y="12960"/>
                    <a:pt x="5139" y="12979"/>
                  </a:cubicBezTo>
                  <a:cubicBezTo>
                    <a:pt x="5113" y="12997"/>
                    <a:pt x="5092" y="13016"/>
                    <a:pt x="5066" y="13054"/>
                  </a:cubicBezTo>
                  <a:cubicBezTo>
                    <a:pt x="4959" y="13297"/>
                    <a:pt x="4989" y="14213"/>
                    <a:pt x="4887" y="14437"/>
                  </a:cubicBezTo>
                  <a:cubicBezTo>
                    <a:pt x="4857" y="14475"/>
                    <a:pt x="4822" y="14494"/>
                    <a:pt x="4792" y="14512"/>
                  </a:cubicBezTo>
                  <a:cubicBezTo>
                    <a:pt x="4707" y="14699"/>
                    <a:pt x="4608" y="14886"/>
                    <a:pt x="4523" y="15111"/>
                  </a:cubicBezTo>
                  <a:cubicBezTo>
                    <a:pt x="4309" y="15634"/>
                    <a:pt x="4116" y="16345"/>
                    <a:pt x="3911" y="16906"/>
                  </a:cubicBezTo>
                  <a:cubicBezTo>
                    <a:pt x="3838" y="17074"/>
                    <a:pt x="3765" y="17243"/>
                    <a:pt x="3697" y="17411"/>
                  </a:cubicBezTo>
                  <a:cubicBezTo>
                    <a:pt x="3658" y="17542"/>
                    <a:pt x="3624" y="17691"/>
                    <a:pt x="3586" y="17841"/>
                  </a:cubicBezTo>
                  <a:cubicBezTo>
                    <a:pt x="3526" y="17991"/>
                    <a:pt x="3449" y="17972"/>
                    <a:pt x="3402" y="18178"/>
                  </a:cubicBezTo>
                  <a:cubicBezTo>
                    <a:pt x="3372" y="19225"/>
                    <a:pt x="3577" y="20366"/>
                    <a:pt x="3890" y="19805"/>
                  </a:cubicBezTo>
                  <a:cubicBezTo>
                    <a:pt x="3958" y="19692"/>
                    <a:pt x="4262" y="17935"/>
                    <a:pt x="4287" y="17598"/>
                  </a:cubicBezTo>
                  <a:cubicBezTo>
                    <a:pt x="4339" y="17467"/>
                    <a:pt x="4399" y="17561"/>
                    <a:pt x="4471" y="17486"/>
                  </a:cubicBezTo>
                  <a:cubicBezTo>
                    <a:pt x="4621" y="17355"/>
                    <a:pt x="4762" y="17186"/>
                    <a:pt x="4929" y="17299"/>
                  </a:cubicBezTo>
                  <a:cubicBezTo>
                    <a:pt x="5049" y="17374"/>
                    <a:pt x="5225" y="17561"/>
                    <a:pt x="5272" y="17186"/>
                  </a:cubicBezTo>
                  <a:cubicBezTo>
                    <a:pt x="5366" y="16476"/>
                    <a:pt x="5259" y="15429"/>
                    <a:pt x="5263" y="14699"/>
                  </a:cubicBezTo>
                  <a:cubicBezTo>
                    <a:pt x="5263" y="14288"/>
                    <a:pt x="5327" y="13652"/>
                    <a:pt x="5284" y="13315"/>
                  </a:cubicBezTo>
                  <a:close/>
                  <a:moveTo>
                    <a:pt x="2764" y="14512"/>
                  </a:moveTo>
                  <a:cubicBezTo>
                    <a:pt x="2760" y="14437"/>
                    <a:pt x="2756" y="14363"/>
                    <a:pt x="2747" y="14288"/>
                  </a:cubicBezTo>
                  <a:cubicBezTo>
                    <a:pt x="2824" y="13465"/>
                    <a:pt x="2957" y="12679"/>
                    <a:pt x="3021" y="11894"/>
                  </a:cubicBezTo>
                  <a:cubicBezTo>
                    <a:pt x="3051" y="11557"/>
                    <a:pt x="3047" y="11239"/>
                    <a:pt x="3089" y="10959"/>
                  </a:cubicBezTo>
                  <a:cubicBezTo>
                    <a:pt x="3188" y="10323"/>
                    <a:pt x="3487" y="10192"/>
                    <a:pt x="3547" y="9407"/>
                  </a:cubicBezTo>
                  <a:cubicBezTo>
                    <a:pt x="3581" y="9014"/>
                    <a:pt x="3547" y="8434"/>
                    <a:pt x="3487" y="8266"/>
                  </a:cubicBezTo>
                  <a:cubicBezTo>
                    <a:pt x="3453" y="8154"/>
                    <a:pt x="3393" y="8229"/>
                    <a:pt x="3372" y="8060"/>
                  </a:cubicBezTo>
                  <a:cubicBezTo>
                    <a:pt x="3333" y="7724"/>
                    <a:pt x="3440" y="7125"/>
                    <a:pt x="3462" y="6901"/>
                  </a:cubicBezTo>
                  <a:cubicBezTo>
                    <a:pt x="3611" y="5629"/>
                    <a:pt x="3492" y="3030"/>
                    <a:pt x="3162" y="3030"/>
                  </a:cubicBezTo>
                  <a:cubicBezTo>
                    <a:pt x="3085" y="3217"/>
                    <a:pt x="2965" y="3591"/>
                    <a:pt x="2944" y="4021"/>
                  </a:cubicBezTo>
                  <a:cubicBezTo>
                    <a:pt x="2940" y="4320"/>
                    <a:pt x="2940" y="4638"/>
                    <a:pt x="2935" y="4956"/>
                  </a:cubicBezTo>
                  <a:cubicBezTo>
                    <a:pt x="2867" y="5947"/>
                    <a:pt x="2773" y="7125"/>
                    <a:pt x="2687" y="8079"/>
                  </a:cubicBezTo>
                  <a:cubicBezTo>
                    <a:pt x="2636" y="8640"/>
                    <a:pt x="2619" y="9238"/>
                    <a:pt x="2546" y="9706"/>
                  </a:cubicBezTo>
                  <a:cubicBezTo>
                    <a:pt x="2473" y="10192"/>
                    <a:pt x="2362" y="10548"/>
                    <a:pt x="2251" y="10865"/>
                  </a:cubicBezTo>
                  <a:cubicBezTo>
                    <a:pt x="2225" y="10922"/>
                    <a:pt x="2199" y="10959"/>
                    <a:pt x="2174" y="11015"/>
                  </a:cubicBezTo>
                  <a:cubicBezTo>
                    <a:pt x="2169" y="11109"/>
                    <a:pt x="2165" y="11221"/>
                    <a:pt x="2161" y="11314"/>
                  </a:cubicBezTo>
                  <a:cubicBezTo>
                    <a:pt x="2204" y="11426"/>
                    <a:pt x="2255" y="11483"/>
                    <a:pt x="2319" y="11501"/>
                  </a:cubicBezTo>
                  <a:cubicBezTo>
                    <a:pt x="2375" y="11894"/>
                    <a:pt x="2289" y="12343"/>
                    <a:pt x="2259" y="12698"/>
                  </a:cubicBezTo>
                  <a:cubicBezTo>
                    <a:pt x="2174" y="13689"/>
                    <a:pt x="1853" y="15915"/>
                    <a:pt x="2135" y="16812"/>
                  </a:cubicBezTo>
                  <a:cubicBezTo>
                    <a:pt x="2191" y="16999"/>
                    <a:pt x="2276" y="17093"/>
                    <a:pt x="2358" y="16962"/>
                  </a:cubicBezTo>
                  <a:cubicBezTo>
                    <a:pt x="2460" y="16775"/>
                    <a:pt x="2567" y="16588"/>
                    <a:pt x="2674" y="16420"/>
                  </a:cubicBezTo>
                  <a:cubicBezTo>
                    <a:pt x="2875" y="16158"/>
                    <a:pt x="3218" y="16139"/>
                    <a:pt x="3269" y="15242"/>
                  </a:cubicBezTo>
                  <a:cubicBezTo>
                    <a:pt x="3282" y="14998"/>
                    <a:pt x="3248" y="14811"/>
                    <a:pt x="3231" y="14681"/>
                  </a:cubicBezTo>
                  <a:cubicBezTo>
                    <a:pt x="3081" y="13689"/>
                    <a:pt x="2952" y="14606"/>
                    <a:pt x="2764" y="14512"/>
                  </a:cubicBezTo>
                  <a:close/>
                  <a:moveTo>
                    <a:pt x="19071" y="8434"/>
                  </a:moveTo>
                  <a:cubicBezTo>
                    <a:pt x="19075" y="8434"/>
                    <a:pt x="19075" y="8453"/>
                    <a:pt x="19080" y="8453"/>
                  </a:cubicBezTo>
                  <a:cubicBezTo>
                    <a:pt x="19152" y="8416"/>
                    <a:pt x="19478" y="8378"/>
                    <a:pt x="19512" y="8191"/>
                  </a:cubicBezTo>
                  <a:cubicBezTo>
                    <a:pt x="19529" y="7873"/>
                    <a:pt x="19533" y="7443"/>
                    <a:pt x="19508" y="7163"/>
                  </a:cubicBezTo>
                  <a:cubicBezTo>
                    <a:pt x="19448" y="6527"/>
                    <a:pt x="19157" y="5012"/>
                    <a:pt x="18964" y="4975"/>
                  </a:cubicBezTo>
                  <a:cubicBezTo>
                    <a:pt x="18951" y="5012"/>
                    <a:pt x="18943" y="5049"/>
                    <a:pt x="18930" y="5087"/>
                  </a:cubicBezTo>
                  <a:cubicBezTo>
                    <a:pt x="18879" y="5984"/>
                    <a:pt x="19020" y="6994"/>
                    <a:pt x="19123" y="7518"/>
                  </a:cubicBezTo>
                  <a:cubicBezTo>
                    <a:pt x="19105" y="7855"/>
                    <a:pt x="19071" y="8042"/>
                    <a:pt x="19071" y="8434"/>
                  </a:cubicBezTo>
                  <a:close/>
                </a:path>
              </a:pathLst>
            </a:custGeom>
            <a:solidFill>
              <a:srgbClr val="0096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336947" hangingPunct="0">
                <a:lnSpc>
                  <a:spcPct val="93000"/>
                </a:lnSpc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 sz="135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形状">
              <a:extLst>
                <a:ext uri="{FF2B5EF4-FFF2-40B4-BE49-F238E27FC236}">
                  <a16:creationId xmlns:a16="http://schemas.microsoft.com/office/drawing/2014/main" id="{4726D114-BF40-475A-AFA6-630779652038}"/>
                </a:ext>
              </a:extLst>
            </p:cNvPr>
            <p:cNvSpPr/>
            <p:nvPr/>
          </p:nvSpPr>
          <p:spPr>
            <a:xfrm>
              <a:off x="0" y="52939"/>
              <a:ext cx="1507933" cy="96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9" extrusionOk="0">
                  <a:moveTo>
                    <a:pt x="19031" y="20497"/>
                  </a:moveTo>
                  <a:cubicBezTo>
                    <a:pt x="18278" y="21210"/>
                    <a:pt x="17292" y="21468"/>
                    <a:pt x="16344" y="21559"/>
                  </a:cubicBezTo>
                  <a:lnTo>
                    <a:pt x="0" y="21559"/>
                  </a:lnTo>
                  <a:lnTo>
                    <a:pt x="186" y="20497"/>
                  </a:lnTo>
                  <a:lnTo>
                    <a:pt x="19031" y="20497"/>
                  </a:lnTo>
                  <a:close/>
                  <a:moveTo>
                    <a:pt x="20144" y="18434"/>
                  </a:moveTo>
                  <a:cubicBezTo>
                    <a:pt x="20047" y="18844"/>
                    <a:pt x="19910" y="19193"/>
                    <a:pt x="19754" y="19511"/>
                  </a:cubicBezTo>
                  <a:lnTo>
                    <a:pt x="352" y="19511"/>
                  </a:lnTo>
                  <a:lnTo>
                    <a:pt x="518" y="18571"/>
                  </a:lnTo>
                  <a:lnTo>
                    <a:pt x="11958" y="18571"/>
                  </a:lnTo>
                  <a:cubicBezTo>
                    <a:pt x="12241" y="18601"/>
                    <a:pt x="12515" y="18540"/>
                    <a:pt x="12769" y="18434"/>
                  </a:cubicBezTo>
                  <a:lnTo>
                    <a:pt x="20144" y="18434"/>
                  </a:lnTo>
                  <a:close/>
                  <a:moveTo>
                    <a:pt x="20369" y="16356"/>
                  </a:moveTo>
                  <a:cubicBezTo>
                    <a:pt x="20369" y="16751"/>
                    <a:pt x="20350" y="17099"/>
                    <a:pt x="20310" y="17433"/>
                  </a:cubicBezTo>
                  <a:lnTo>
                    <a:pt x="13726" y="17433"/>
                  </a:lnTo>
                  <a:cubicBezTo>
                    <a:pt x="13882" y="17130"/>
                    <a:pt x="13990" y="16766"/>
                    <a:pt x="14048" y="16356"/>
                  </a:cubicBezTo>
                  <a:lnTo>
                    <a:pt x="20369" y="16356"/>
                  </a:lnTo>
                  <a:close/>
                  <a:moveTo>
                    <a:pt x="20135" y="14278"/>
                  </a:moveTo>
                  <a:cubicBezTo>
                    <a:pt x="20213" y="14642"/>
                    <a:pt x="20281" y="14991"/>
                    <a:pt x="20310" y="15355"/>
                  </a:cubicBezTo>
                  <a:lnTo>
                    <a:pt x="14078" y="15355"/>
                  </a:lnTo>
                  <a:cubicBezTo>
                    <a:pt x="14068" y="15006"/>
                    <a:pt x="14019" y="14627"/>
                    <a:pt x="13941" y="14278"/>
                  </a:cubicBezTo>
                  <a:lnTo>
                    <a:pt x="20135" y="14278"/>
                  </a:lnTo>
                  <a:close/>
                  <a:moveTo>
                    <a:pt x="19363" y="12215"/>
                  </a:moveTo>
                  <a:cubicBezTo>
                    <a:pt x="19548" y="12564"/>
                    <a:pt x="19705" y="12928"/>
                    <a:pt x="19842" y="13292"/>
                  </a:cubicBezTo>
                  <a:lnTo>
                    <a:pt x="13433" y="13292"/>
                  </a:lnTo>
                  <a:cubicBezTo>
                    <a:pt x="13296" y="13171"/>
                    <a:pt x="13130" y="13110"/>
                    <a:pt x="12935" y="13125"/>
                  </a:cubicBezTo>
                  <a:lnTo>
                    <a:pt x="1485" y="13125"/>
                  </a:lnTo>
                  <a:lnTo>
                    <a:pt x="1622" y="12215"/>
                  </a:lnTo>
                  <a:lnTo>
                    <a:pt x="19363" y="12215"/>
                  </a:lnTo>
                  <a:close/>
                  <a:moveTo>
                    <a:pt x="20437" y="10137"/>
                  </a:moveTo>
                  <a:cubicBezTo>
                    <a:pt x="20017" y="10668"/>
                    <a:pt x="19490" y="11047"/>
                    <a:pt x="18816" y="11214"/>
                  </a:cubicBezTo>
                  <a:lnTo>
                    <a:pt x="1778" y="11214"/>
                  </a:lnTo>
                  <a:lnTo>
                    <a:pt x="1915" y="10334"/>
                  </a:lnTo>
                  <a:lnTo>
                    <a:pt x="13404" y="10410"/>
                  </a:lnTo>
                  <a:cubicBezTo>
                    <a:pt x="13628" y="10425"/>
                    <a:pt x="13960" y="10334"/>
                    <a:pt x="14302" y="10137"/>
                  </a:cubicBezTo>
                  <a:lnTo>
                    <a:pt x="20437" y="10137"/>
                  </a:lnTo>
                  <a:close/>
                  <a:moveTo>
                    <a:pt x="21366" y="8059"/>
                  </a:moveTo>
                  <a:cubicBezTo>
                    <a:pt x="21278" y="8438"/>
                    <a:pt x="21160" y="8787"/>
                    <a:pt x="21024" y="9136"/>
                  </a:cubicBezTo>
                  <a:lnTo>
                    <a:pt x="15328" y="9136"/>
                  </a:lnTo>
                  <a:cubicBezTo>
                    <a:pt x="15514" y="8833"/>
                    <a:pt x="15680" y="8469"/>
                    <a:pt x="15787" y="8059"/>
                  </a:cubicBezTo>
                  <a:lnTo>
                    <a:pt x="21366" y="8059"/>
                  </a:lnTo>
                  <a:close/>
                  <a:moveTo>
                    <a:pt x="21600" y="5981"/>
                  </a:moveTo>
                  <a:cubicBezTo>
                    <a:pt x="21600" y="6345"/>
                    <a:pt x="21580" y="6709"/>
                    <a:pt x="21532" y="7058"/>
                  </a:cubicBezTo>
                  <a:lnTo>
                    <a:pt x="15924" y="7058"/>
                  </a:lnTo>
                  <a:cubicBezTo>
                    <a:pt x="15934" y="6937"/>
                    <a:pt x="15934" y="6800"/>
                    <a:pt x="15934" y="6663"/>
                  </a:cubicBezTo>
                  <a:cubicBezTo>
                    <a:pt x="15924" y="6421"/>
                    <a:pt x="15914" y="6193"/>
                    <a:pt x="15904" y="5981"/>
                  </a:cubicBezTo>
                  <a:lnTo>
                    <a:pt x="21600" y="5981"/>
                  </a:lnTo>
                  <a:close/>
                  <a:moveTo>
                    <a:pt x="21375" y="3918"/>
                  </a:moveTo>
                  <a:cubicBezTo>
                    <a:pt x="21453" y="4267"/>
                    <a:pt x="21522" y="4631"/>
                    <a:pt x="21551" y="4995"/>
                  </a:cubicBezTo>
                  <a:lnTo>
                    <a:pt x="15758" y="5040"/>
                  </a:lnTo>
                  <a:lnTo>
                    <a:pt x="6545" y="5056"/>
                  </a:lnTo>
                  <a:lnTo>
                    <a:pt x="6741" y="3933"/>
                  </a:lnTo>
                  <a:lnTo>
                    <a:pt x="15094" y="3963"/>
                  </a:lnTo>
                  <a:lnTo>
                    <a:pt x="15211" y="3963"/>
                  </a:lnTo>
                  <a:lnTo>
                    <a:pt x="21375" y="3918"/>
                  </a:lnTo>
                  <a:close/>
                  <a:moveTo>
                    <a:pt x="20574" y="1855"/>
                  </a:moveTo>
                  <a:cubicBezTo>
                    <a:pt x="20770" y="2174"/>
                    <a:pt x="20936" y="2538"/>
                    <a:pt x="21082" y="2932"/>
                  </a:cubicBezTo>
                  <a:lnTo>
                    <a:pt x="14654" y="2932"/>
                  </a:lnTo>
                  <a:cubicBezTo>
                    <a:pt x="14468" y="2796"/>
                    <a:pt x="14195" y="2705"/>
                    <a:pt x="13726" y="2689"/>
                  </a:cubicBezTo>
                  <a:lnTo>
                    <a:pt x="3243" y="2689"/>
                  </a:lnTo>
                  <a:lnTo>
                    <a:pt x="3390" y="1855"/>
                  </a:lnTo>
                  <a:lnTo>
                    <a:pt x="20574" y="1855"/>
                  </a:lnTo>
                  <a:close/>
                  <a:moveTo>
                    <a:pt x="3712" y="5"/>
                  </a:moveTo>
                  <a:lnTo>
                    <a:pt x="17829" y="5"/>
                  </a:lnTo>
                  <a:cubicBezTo>
                    <a:pt x="18532" y="-41"/>
                    <a:pt x="19226" y="278"/>
                    <a:pt x="19812" y="854"/>
                  </a:cubicBezTo>
                  <a:lnTo>
                    <a:pt x="3566" y="854"/>
                  </a:lnTo>
                  <a:lnTo>
                    <a:pt x="3712" y="5"/>
                  </a:lnTo>
                  <a:close/>
                  <a:moveTo>
                    <a:pt x="5979" y="8332"/>
                  </a:moveTo>
                  <a:lnTo>
                    <a:pt x="11069" y="8332"/>
                  </a:lnTo>
                  <a:lnTo>
                    <a:pt x="11313" y="6906"/>
                  </a:lnTo>
                  <a:lnTo>
                    <a:pt x="6223" y="6906"/>
                  </a:lnTo>
                  <a:lnTo>
                    <a:pt x="5979" y="8332"/>
                  </a:lnTo>
                  <a:close/>
                  <a:moveTo>
                    <a:pt x="4562" y="16614"/>
                  </a:moveTo>
                  <a:lnTo>
                    <a:pt x="9603" y="16614"/>
                  </a:lnTo>
                  <a:lnTo>
                    <a:pt x="9847" y="15188"/>
                  </a:lnTo>
                  <a:lnTo>
                    <a:pt x="4807" y="15188"/>
                  </a:lnTo>
                  <a:lnTo>
                    <a:pt x="4562" y="16614"/>
                  </a:lnTo>
                  <a:close/>
                </a:path>
              </a:pathLst>
            </a:custGeom>
            <a:solidFill>
              <a:srgbClr val="0096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336947" hangingPunct="0">
                <a:lnSpc>
                  <a:spcPct val="93000"/>
                </a:lnSpc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 sz="135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975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成组">
            <a:extLst>
              <a:ext uri="{FF2B5EF4-FFF2-40B4-BE49-F238E27FC236}">
                <a16:creationId xmlns:a16="http://schemas.microsoft.com/office/drawing/2014/main" id="{1EE94459-0134-401A-BB18-C419DDE2D914}"/>
              </a:ext>
            </a:extLst>
          </p:cNvPr>
          <p:cNvGrpSpPr/>
          <p:nvPr/>
        </p:nvGrpSpPr>
        <p:grpSpPr>
          <a:xfrm>
            <a:off x="272669" y="230143"/>
            <a:ext cx="3689751" cy="736060"/>
            <a:chOff x="0" y="0"/>
            <a:chExt cx="5118589" cy="1021096"/>
          </a:xfrm>
        </p:grpSpPr>
        <p:sp>
          <p:nvSpPr>
            <p:cNvPr id="8" name="形状">
              <a:extLst>
                <a:ext uri="{FF2B5EF4-FFF2-40B4-BE49-F238E27FC236}">
                  <a16:creationId xmlns:a16="http://schemas.microsoft.com/office/drawing/2014/main" id="{5215710A-4975-48B0-B783-91919DD1825C}"/>
                </a:ext>
              </a:extLst>
            </p:cNvPr>
            <p:cNvSpPr/>
            <p:nvPr/>
          </p:nvSpPr>
          <p:spPr>
            <a:xfrm>
              <a:off x="1755042" y="907572"/>
              <a:ext cx="3302044" cy="113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49" y="3086"/>
                  </a:moveTo>
                  <a:close/>
                  <a:moveTo>
                    <a:pt x="20949" y="3086"/>
                  </a:moveTo>
                  <a:close/>
                  <a:moveTo>
                    <a:pt x="21069" y="20700"/>
                  </a:moveTo>
                  <a:lnTo>
                    <a:pt x="21069" y="19800"/>
                  </a:lnTo>
                  <a:lnTo>
                    <a:pt x="21087" y="19800"/>
                  </a:lnTo>
                  <a:cubicBezTo>
                    <a:pt x="21118" y="19800"/>
                    <a:pt x="21141" y="19671"/>
                    <a:pt x="21154" y="19414"/>
                  </a:cubicBezTo>
                  <a:cubicBezTo>
                    <a:pt x="21159" y="19157"/>
                    <a:pt x="21163" y="19029"/>
                    <a:pt x="21167" y="18643"/>
                  </a:cubicBezTo>
                  <a:cubicBezTo>
                    <a:pt x="21172" y="18386"/>
                    <a:pt x="21172" y="18000"/>
                    <a:pt x="21172" y="17614"/>
                  </a:cubicBezTo>
                  <a:lnTo>
                    <a:pt x="21172" y="12214"/>
                  </a:lnTo>
                  <a:lnTo>
                    <a:pt x="20949" y="3086"/>
                  </a:lnTo>
                  <a:cubicBezTo>
                    <a:pt x="20940" y="2829"/>
                    <a:pt x="20936" y="2571"/>
                    <a:pt x="20927" y="2443"/>
                  </a:cubicBezTo>
                  <a:cubicBezTo>
                    <a:pt x="20918" y="2186"/>
                    <a:pt x="20913" y="2057"/>
                    <a:pt x="20904" y="1929"/>
                  </a:cubicBezTo>
                  <a:cubicBezTo>
                    <a:pt x="20895" y="1800"/>
                    <a:pt x="20887" y="1800"/>
                    <a:pt x="20878" y="1671"/>
                  </a:cubicBezTo>
                  <a:cubicBezTo>
                    <a:pt x="20869" y="1671"/>
                    <a:pt x="20860" y="1543"/>
                    <a:pt x="20846" y="1543"/>
                  </a:cubicBezTo>
                  <a:lnTo>
                    <a:pt x="20837" y="1543"/>
                  </a:lnTo>
                  <a:lnTo>
                    <a:pt x="20837" y="386"/>
                  </a:lnTo>
                  <a:lnTo>
                    <a:pt x="21176" y="386"/>
                  </a:lnTo>
                  <a:lnTo>
                    <a:pt x="21176" y="1543"/>
                  </a:lnTo>
                  <a:lnTo>
                    <a:pt x="21167" y="1543"/>
                  </a:lnTo>
                  <a:cubicBezTo>
                    <a:pt x="21154" y="1543"/>
                    <a:pt x="21141" y="1671"/>
                    <a:pt x="21132" y="1671"/>
                  </a:cubicBezTo>
                  <a:cubicBezTo>
                    <a:pt x="21123" y="1671"/>
                    <a:pt x="21114" y="1800"/>
                    <a:pt x="21109" y="1800"/>
                  </a:cubicBezTo>
                  <a:cubicBezTo>
                    <a:pt x="21105" y="1929"/>
                    <a:pt x="21101" y="1929"/>
                    <a:pt x="21096" y="2057"/>
                  </a:cubicBezTo>
                  <a:lnTo>
                    <a:pt x="21096" y="2186"/>
                  </a:lnTo>
                  <a:cubicBezTo>
                    <a:pt x="21096" y="2314"/>
                    <a:pt x="21096" y="2443"/>
                    <a:pt x="21101" y="2571"/>
                  </a:cubicBezTo>
                  <a:cubicBezTo>
                    <a:pt x="21101" y="2829"/>
                    <a:pt x="21105" y="2957"/>
                    <a:pt x="21114" y="3214"/>
                  </a:cubicBezTo>
                  <a:lnTo>
                    <a:pt x="21114" y="3343"/>
                  </a:lnTo>
                  <a:lnTo>
                    <a:pt x="21274" y="9771"/>
                  </a:lnTo>
                  <a:lnTo>
                    <a:pt x="21404" y="3986"/>
                  </a:lnTo>
                  <a:cubicBezTo>
                    <a:pt x="21413" y="3600"/>
                    <a:pt x="21417" y="3343"/>
                    <a:pt x="21422" y="3214"/>
                  </a:cubicBezTo>
                  <a:cubicBezTo>
                    <a:pt x="21426" y="2957"/>
                    <a:pt x="21431" y="2700"/>
                    <a:pt x="21431" y="2700"/>
                  </a:cubicBezTo>
                  <a:cubicBezTo>
                    <a:pt x="21435" y="2443"/>
                    <a:pt x="21435" y="2571"/>
                    <a:pt x="21435" y="2443"/>
                  </a:cubicBezTo>
                  <a:cubicBezTo>
                    <a:pt x="21435" y="2314"/>
                    <a:pt x="21435" y="2314"/>
                    <a:pt x="21435" y="2314"/>
                  </a:cubicBezTo>
                  <a:cubicBezTo>
                    <a:pt x="21435" y="2186"/>
                    <a:pt x="21435" y="2057"/>
                    <a:pt x="21435" y="2057"/>
                  </a:cubicBezTo>
                  <a:cubicBezTo>
                    <a:pt x="21435" y="1929"/>
                    <a:pt x="21431" y="1929"/>
                    <a:pt x="21426" y="1929"/>
                  </a:cubicBezTo>
                  <a:cubicBezTo>
                    <a:pt x="21422" y="1800"/>
                    <a:pt x="21413" y="1800"/>
                    <a:pt x="21404" y="1671"/>
                  </a:cubicBezTo>
                  <a:cubicBezTo>
                    <a:pt x="21395" y="1671"/>
                    <a:pt x="21386" y="1543"/>
                    <a:pt x="21368" y="1543"/>
                  </a:cubicBezTo>
                  <a:lnTo>
                    <a:pt x="21364" y="1543"/>
                  </a:lnTo>
                  <a:lnTo>
                    <a:pt x="21364" y="386"/>
                  </a:lnTo>
                  <a:lnTo>
                    <a:pt x="21600" y="386"/>
                  </a:lnTo>
                  <a:lnTo>
                    <a:pt x="21600" y="1543"/>
                  </a:lnTo>
                  <a:lnTo>
                    <a:pt x="21591" y="1543"/>
                  </a:lnTo>
                  <a:cubicBezTo>
                    <a:pt x="21578" y="1543"/>
                    <a:pt x="21573" y="1543"/>
                    <a:pt x="21564" y="1671"/>
                  </a:cubicBezTo>
                  <a:cubicBezTo>
                    <a:pt x="21560" y="1671"/>
                    <a:pt x="21546" y="1929"/>
                    <a:pt x="21538" y="2057"/>
                  </a:cubicBezTo>
                  <a:cubicBezTo>
                    <a:pt x="21533" y="2186"/>
                    <a:pt x="21524" y="2443"/>
                    <a:pt x="21515" y="2700"/>
                  </a:cubicBezTo>
                  <a:cubicBezTo>
                    <a:pt x="21506" y="2957"/>
                    <a:pt x="21497" y="3343"/>
                    <a:pt x="21484" y="3857"/>
                  </a:cubicBezTo>
                  <a:lnTo>
                    <a:pt x="21301" y="11829"/>
                  </a:lnTo>
                  <a:lnTo>
                    <a:pt x="21301" y="17871"/>
                  </a:lnTo>
                  <a:cubicBezTo>
                    <a:pt x="21301" y="18257"/>
                    <a:pt x="21306" y="18514"/>
                    <a:pt x="21306" y="18771"/>
                  </a:cubicBezTo>
                  <a:cubicBezTo>
                    <a:pt x="21310" y="19029"/>
                    <a:pt x="21315" y="19286"/>
                    <a:pt x="21319" y="19414"/>
                  </a:cubicBezTo>
                  <a:cubicBezTo>
                    <a:pt x="21328" y="19543"/>
                    <a:pt x="21337" y="19671"/>
                    <a:pt x="21350" y="19671"/>
                  </a:cubicBezTo>
                  <a:cubicBezTo>
                    <a:pt x="21364" y="19800"/>
                    <a:pt x="21377" y="19800"/>
                    <a:pt x="21399" y="19800"/>
                  </a:cubicBezTo>
                  <a:lnTo>
                    <a:pt x="21408" y="19800"/>
                  </a:lnTo>
                  <a:lnTo>
                    <a:pt x="21408" y="20957"/>
                  </a:lnTo>
                  <a:lnTo>
                    <a:pt x="21074" y="20957"/>
                  </a:lnTo>
                  <a:lnTo>
                    <a:pt x="21074" y="20700"/>
                  </a:lnTo>
                  <a:lnTo>
                    <a:pt x="21069" y="20700"/>
                  </a:lnTo>
                  <a:close/>
                  <a:moveTo>
                    <a:pt x="20780" y="18900"/>
                  </a:moveTo>
                  <a:cubicBezTo>
                    <a:pt x="20757" y="19414"/>
                    <a:pt x="20735" y="19671"/>
                    <a:pt x="20713" y="20057"/>
                  </a:cubicBezTo>
                  <a:cubicBezTo>
                    <a:pt x="20690" y="20314"/>
                    <a:pt x="20664" y="20571"/>
                    <a:pt x="20641" y="20829"/>
                  </a:cubicBezTo>
                  <a:cubicBezTo>
                    <a:pt x="20615" y="21086"/>
                    <a:pt x="20592" y="21214"/>
                    <a:pt x="20565" y="21343"/>
                  </a:cubicBezTo>
                  <a:cubicBezTo>
                    <a:pt x="20543" y="21343"/>
                    <a:pt x="20516" y="21471"/>
                    <a:pt x="20490" y="21471"/>
                  </a:cubicBezTo>
                  <a:cubicBezTo>
                    <a:pt x="20432" y="21471"/>
                    <a:pt x="20378" y="21214"/>
                    <a:pt x="20334" y="20700"/>
                  </a:cubicBezTo>
                  <a:cubicBezTo>
                    <a:pt x="20285" y="20186"/>
                    <a:pt x="20244" y="19543"/>
                    <a:pt x="20209" y="18514"/>
                  </a:cubicBezTo>
                  <a:cubicBezTo>
                    <a:pt x="20173" y="17614"/>
                    <a:pt x="20146" y="16457"/>
                    <a:pt x="20128" y="15171"/>
                  </a:cubicBezTo>
                  <a:cubicBezTo>
                    <a:pt x="20111" y="13886"/>
                    <a:pt x="20102" y="12471"/>
                    <a:pt x="20102" y="10929"/>
                  </a:cubicBezTo>
                  <a:cubicBezTo>
                    <a:pt x="20102" y="9386"/>
                    <a:pt x="20111" y="7843"/>
                    <a:pt x="20128" y="6557"/>
                  </a:cubicBezTo>
                  <a:cubicBezTo>
                    <a:pt x="20146" y="5271"/>
                    <a:pt x="20173" y="4114"/>
                    <a:pt x="20209" y="3086"/>
                  </a:cubicBezTo>
                  <a:cubicBezTo>
                    <a:pt x="20244" y="2057"/>
                    <a:pt x="20289" y="1286"/>
                    <a:pt x="20334" y="771"/>
                  </a:cubicBezTo>
                  <a:cubicBezTo>
                    <a:pt x="20383" y="257"/>
                    <a:pt x="20436" y="0"/>
                    <a:pt x="20494" y="0"/>
                  </a:cubicBezTo>
                  <a:cubicBezTo>
                    <a:pt x="20516" y="0"/>
                    <a:pt x="20539" y="0"/>
                    <a:pt x="20561" y="129"/>
                  </a:cubicBezTo>
                  <a:cubicBezTo>
                    <a:pt x="20583" y="257"/>
                    <a:pt x="20606" y="386"/>
                    <a:pt x="20628" y="643"/>
                  </a:cubicBezTo>
                  <a:cubicBezTo>
                    <a:pt x="20650" y="771"/>
                    <a:pt x="20664" y="1029"/>
                    <a:pt x="20677" y="1029"/>
                  </a:cubicBezTo>
                  <a:cubicBezTo>
                    <a:pt x="20690" y="1157"/>
                    <a:pt x="20695" y="1286"/>
                    <a:pt x="20695" y="1286"/>
                  </a:cubicBezTo>
                  <a:cubicBezTo>
                    <a:pt x="20699" y="1286"/>
                    <a:pt x="20699" y="1157"/>
                    <a:pt x="20704" y="1157"/>
                  </a:cubicBezTo>
                  <a:cubicBezTo>
                    <a:pt x="20704" y="1157"/>
                    <a:pt x="20708" y="1157"/>
                    <a:pt x="20708" y="1029"/>
                  </a:cubicBezTo>
                  <a:cubicBezTo>
                    <a:pt x="20713" y="1029"/>
                    <a:pt x="20713" y="900"/>
                    <a:pt x="20717" y="771"/>
                  </a:cubicBezTo>
                  <a:cubicBezTo>
                    <a:pt x="20717" y="643"/>
                    <a:pt x="20722" y="514"/>
                    <a:pt x="20722" y="386"/>
                  </a:cubicBezTo>
                  <a:lnTo>
                    <a:pt x="20722" y="129"/>
                  </a:lnTo>
                  <a:lnTo>
                    <a:pt x="20757" y="129"/>
                  </a:lnTo>
                  <a:lnTo>
                    <a:pt x="20757" y="386"/>
                  </a:lnTo>
                  <a:lnTo>
                    <a:pt x="20766" y="6557"/>
                  </a:lnTo>
                  <a:lnTo>
                    <a:pt x="20766" y="6814"/>
                  </a:lnTo>
                  <a:lnTo>
                    <a:pt x="20730" y="6814"/>
                  </a:lnTo>
                  <a:lnTo>
                    <a:pt x="20730" y="6686"/>
                  </a:lnTo>
                  <a:cubicBezTo>
                    <a:pt x="20717" y="5786"/>
                    <a:pt x="20704" y="5014"/>
                    <a:pt x="20686" y="4371"/>
                  </a:cubicBezTo>
                  <a:cubicBezTo>
                    <a:pt x="20673" y="3729"/>
                    <a:pt x="20659" y="3214"/>
                    <a:pt x="20641" y="2829"/>
                  </a:cubicBezTo>
                  <a:cubicBezTo>
                    <a:pt x="20623" y="2443"/>
                    <a:pt x="20601" y="2186"/>
                    <a:pt x="20579" y="1929"/>
                  </a:cubicBezTo>
                  <a:cubicBezTo>
                    <a:pt x="20557" y="1800"/>
                    <a:pt x="20530" y="1671"/>
                    <a:pt x="20503" y="1671"/>
                  </a:cubicBezTo>
                  <a:cubicBezTo>
                    <a:pt x="20463" y="1671"/>
                    <a:pt x="20427" y="1929"/>
                    <a:pt x="20396" y="2314"/>
                  </a:cubicBezTo>
                  <a:cubicBezTo>
                    <a:pt x="20365" y="2700"/>
                    <a:pt x="20334" y="3343"/>
                    <a:pt x="20311" y="4114"/>
                  </a:cubicBezTo>
                  <a:cubicBezTo>
                    <a:pt x="20289" y="5014"/>
                    <a:pt x="20267" y="5914"/>
                    <a:pt x="20258" y="7071"/>
                  </a:cubicBezTo>
                  <a:cubicBezTo>
                    <a:pt x="20244" y="8100"/>
                    <a:pt x="20240" y="9386"/>
                    <a:pt x="20240" y="10671"/>
                  </a:cubicBezTo>
                  <a:cubicBezTo>
                    <a:pt x="20240" y="12086"/>
                    <a:pt x="20244" y="13371"/>
                    <a:pt x="20258" y="14529"/>
                  </a:cubicBezTo>
                  <a:cubicBezTo>
                    <a:pt x="20271" y="15557"/>
                    <a:pt x="20289" y="16586"/>
                    <a:pt x="20311" y="17357"/>
                  </a:cubicBezTo>
                  <a:cubicBezTo>
                    <a:pt x="20338" y="18129"/>
                    <a:pt x="20365" y="18771"/>
                    <a:pt x="20396" y="19157"/>
                  </a:cubicBezTo>
                  <a:cubicBezTo>
                    <a:pt x="20432" y="19671"/>
                    <a:pt x="20467" y="19800"/>
                    <a:pt x="20508" y="19800"/>
                  </a:cubicBezTo>
                  <a:cubicBezTo>
                    <a:pt x="20521" y="19800"/>
                    <a:pt x="20539" y="19800"/>
                    <a:pt x="20552" y="19671"/>
                  </a:cubicBezTo>
                  <a:cubicBezTo>
                    <a:pt x="20565" y="19671"/>
                    <a:pt x="20579" y="19543"/>
                    <a:pt x="20592" y="19414"/>
                  </a:cubicBezTo>
                  <a:cubicBezTo>
                    <a:pt x="20606" y="19286"/>
                    <a:pt x="20619" y="19157"/>
                    <a:pt x="20628" y="18900"/>
                  </a:cubicBezTo>
                  <a:cubicBezTo>
                    <a:pt x="20641" y="18771"/>
                    <a:pt x="20650" y="18643"/>
                    <a:pt x="20655" y="18386"/>
                  </a:cubicBezTo>
                  <a:lnTo>
                    <a:pt x="20655" y="13114"/>
                  </a:lnTo>
                  <a:cubicBezTo>
                    <a:pt x="20655" y="12600"/>
                    <a:pt x="20655" y="12086"/>
                    <a:pt x="20655" y="11700"/>
                  </a:cubicBezTo>
                  <a:cubicBezTo>
                    <a:pt x="20650" y="11443"/>
                    <a:pt x="20646" y="11314"/>
                    <a:pt x="20641" y="11186"/>
                  </a:cubicBezTo>
                  <a:cubicBezTo>
                    <a:pt x="20637" y="11057"/>
                    <a:pt x="20628" y="10929"/>
                    <a:pt x="20615" y="10929"/>
                  </a:cubicBezTo>
                  <a:cubicBezTo>
                    <a:pt x="20601" y="10800"/>
                    <a:pt x="20583" y="10800"/>
                    <a:pt x="20561" y="10800"/>
                  </a:cubicBezTo>
                  <a:lnTo>
                    <a:pt x="20552" y="10800"/>
                  </a:lnTo>
                  <a:lnTo>
                    <a:pt x="20552" y="9643"/>
                  </a:lnTo>
                  <a:lnTo>
                    <a:pt x="20869" y="9643"/>
                  </a:lnTo>
                  <a:lnTo>
                    <a:pt x="20869" y="10800"/>
                  </a:lnTo>
                  <a:lnTo>
                    <a:pt x="20860" y="10800"/>
                  </a:lnTo>
                  <a:cubicBezTo>
                    <a:pt x="20842" y="10800"/>
                    <a:pt x="20829" y="10800"/>
                    <a:pt x="20820" y="10929"/>
                  </a:cubicBezTo>
                  <a:cubicBezTo>
                    <a:pt x="20811" y="10929"/>
                    <a:pt x="20802" y="11057"/>
                    <a:pt x="20797" y="11186"/>
                  </a:cubicBezTo>
                  <a:cubicBezTo>
                    <a:pt x="20793" y="11314"/>
                    <a:pt x="20788" y="11443"/>
                    <a:pt x="20788" y="11700"/>
                  </a:cubicBezTo>
                  <a:cubicBezTo>
                    <a:pt x="20784" y="11957"/>
                    <a:pt x="20784" y="12471"/>
                    <a:pt x="20784" y="12857"/>
                  </a:cubicBezTo>
                  <a:lnTo>
                    <a:pt x="20784" y="18900"/>
                  </a:lnTo>
                  <a:lnTo>
                    <a:pt x="20780" y="18900"/>
                  </a:lnTo>
                  <a:close/>
                  <a:moveTo>
                    <a:pt x="19237" y="10671"/>
                  </a:moveTo>
                  <a:cubicBezTo>
                    <a:pt x="19237" y="9129"/>
                    <a:pt x="19246" y="7586"/>
                    <a:pt x="19263" y="6300"/>
                  </a:cubicBezTo>
                  <a:cubicBezTo>
                    <a:pt x="19277" y="5014"/>
                    <a:pt x="19304" y="3857"/>
                    <a:pt x="19339" y="2957"/>
                  </a:cubicBezTo>
                  <a:cubicBezTo>
                    <a:pt x="19370" y="1929"/>
                    <a:pt x="19411" y="1157"/>
                    <a:pt x="19455" y="771"/>
                  </a:cubicBezTo>
                  <a:cubicBezTo>
                    <a:pt x="19500" y="257"/>
                    <a:pt x="19549" y="0"/>
                    <a:pt x="19602" y="0"/>
                  </a:cubicBezTo>
                  <a:cubicBezTo>
                    <a:pt x="19660" y="0"/>
                    <a:pt x="19709" y="257"/>
                    <a:pt x="19754" y="771"/>
                  </a:cubicBezTo>
                  <a:cubicBezTo>
                    <a:pt x="19799" y="1157"/>
                    <a:pt x="19839" y="1929"/>
                    <a:pt x="19870" y="2957"/>
                  </a:cubicBezTo>
                  <a:cubicBezTo>
                    <a:pt x="19906" y="3857"/>
                    <a:pt x="19932" y="5014"/>
                    <a:pt x="19946" y="6300"/>
                  </a:cubicBezTo>
                  <a:cubicBezTo>
                    <a:pt x="19964" y="7586"/>
                    <a:pt x="19972" y="9129"/>
                    <a:pt x="19972" y="10671"/>
                  </a:cubicBezTo>
                  <a:cubicBezTo>
                    <a:pt x="19972" y="12343"/>
                    <a:pt x="19964" y="13757"/>
                    <a:pt x="19950" y="15043"/>
                  </a:cubicBezTo>
                  <a:cubicBezTo>
                    <a:pt x="19932" y="16329"/>
                    <a:pt x="19906" y="17486"/>
                    <a:pt x="19874" y="18514"/>
                  </a:cubicBezTo>
                  <a:cubicBezTo>
                    <a:pt x="19839" y="19543"/>
                    <a:pt x="19799" y="20186"/>
                    <a:pt x="19754" y="20700"/>
                  </a:cubicBezTo>
                  <a:cubicBezTo>
                    <a:pt x="19709" y="21214"/>
                    <a:pt x="19660" y="21471"/>
                    <a:pt x="19602" y="21471"/>
                  </a:cubicBezTo>
                  <a:cubicBezTo>
                    <a:pt x="19549" y="21471"/>
                    <a:pt x="19500" y="21214"/>
                    <a:pt x="19455" y="20700"/>
                  </a:cubicBezTo>
                  <a:cubicBezTo>
                    <a:pt x="19411" y="20186"/>
                    <a:pt x="19370" y="19543"/>
                    <a:pt x="19339" y="18514"/>
                  </a:cubicBezTo>
                  <a:cubicBezTo>
                    <a:pt x="19304" y="17486"/>
                    <a:pt x="19277" y="16329"/>
                    <a:pt x="19263" y="15043"/>
                  </a:cubicBezTo>
                  <a:cubicBezTo>
                    <a:pt x="19246" y="13757"/>
                    <a:pt x="19237" y="12343"/>
                    <a:pt x="19237" y="10671"/>
                  </a:cubicBezTo>
                  <a:close/>
                  <a:moveTo>
                    <a:pt x="19375" y="10671"/>
                  </a:moveTo>
                  <a:cubicBezTo>
                    <a:pt x="19375" y="12086"/>
                    <a:pt x="19379" y="13371"/>
                    <a:pt x="19388" y="14529"/>
                  </a:cubicBezTo>
                  <a:cubicBezTo>
                    <a:pt x="19402" y="15557"/>
                    <a:pt x="19415" y="16586"/>
                    <a:pt x="19437" y="17357"/>
                  </a:cubicBezTo>
                  <a:cubicBezTo>
                    <a:pt x="19460" y="18257"/>
                    <a:pt x="19482" y="18643"/>
                    <a:pt x="19509" y="19157"/>
                  </a:cubicBezTo>
                  <a:cubicBezTo>
                    <a:pt x="19535" y="19543"/>
                    <a:pt x="19571" y="19800"/>
                    <a:pt x="19602" y="19800"/>
                  </a:cubicBezTo>
                  <a:cubicBezTo>
                    <a:pt x="19638" y="19800"/>
                    <a:pt x="19669" y="19671"/>
                    <a:pt x="19700" y="19157"/>
                  </a:cubicBezTo>
                  <a:cubicBezTo>
                    <a:pt x="19727" y="18771"/>
                    <a:pt x="19749" y="18257"/>
                    <a:pt x="19772" y="17357"/>
                  </a:cubicBezTo>
                  <a:cubicBezTo>
                    <a:pt x="19794" y="16586"/>
                    <a:pt x="19807" y="15557"/>
                    <a:pt x="19821" y="14529"/>
                  </a:cubicBezTo>
                  <a:cubicBezTo>
                    <a:pt x="19830" y="13371"/>
                    <a:pt x="19834" y="12086"/>
                    <a:pt x="19834" y="10671"/>
                  </a:cubicBezTo>
                  <a:cubicBezTo>
                    <a:pt x="19834" y="9257"/>
                    <a:pt x="19830" y="7971"/>
                    <a:pt x="19821" y="6943"/>
                  </a:cubicBezTo>
                  <a:cubicBezTo>
                    <a:pt x="19807" y="5786"/>
                    <a:pt x="19794" y="4886"/>
                    <a:pt x="19772" y="3986"/>
                  </a:cubicBezTo>
                  <a:cubicBezTo>
                    <a:pt x="19749" y="3214"/>
                    <a:pt x="19727" y="2571"/>
                    <a:pt x="19700" y="2186"/>
                  </a:cubicBezTo>
                  <a:cubicBezTo>
                    <a:pt x="19669" y="1800"/>
                    <a:pt x="19638" y="1671"/>
                    <a:pt x="19602" y="1671"/>
                  </a:cubicBezTo>
                  <a:cubicBezTo>
                    <a:pt x="19571" y="1671"/>
                    <a:pt x="19535" y="1800"/>
                    <a:pt x="19509" y="2186"/>
                  </a:cubicBezTo>
                  <a:cubicBezTo>
                    <a:pt x="19482" y="2571"/>
                    <a:pt x="19460" y="3214"/>
                    <a:pt x="19437" y="3986"/>
                  </a:cubicBezTo>
                  <a:cubicBezTo>
                    <a:pt x="19415" y="4886"/>
                    <a:pt x="19402" y="5786"/>
                    <a:pt x="19388" y="6943"/>
                  </a:cubicBezTo>
                  <a:cubicBezTo>
                    <a:pt x="19379" y="7971"/>
                    <a:pt x="19375" y="9257"/>
                    <a:pt x="19375" y="10671"/>
                  </a:cubicBezTo>
                  <a:close/>
                  <a:moveTo>
                    <a:pt x="18519" y="20700"/>
                  </a:moveTo>
                  <a:lnTo>
                    <a:pt x="18519" y="19800"/>
                  </a:lnTo>
                  <a:lnTo>
                    <a:pt x="18532" y="19800"/>
                  </a:lnTo>
                  <a:cubicBezTo>
                    <a:pt x="18550" y="19800"/>
                    <a:pt x="18568" y="19800"/>
                    <a:pt x="18577" y="19671"/>
                  </a:cubicBezTo>
                  <a:cubicBezTo>
                    <a:pt x="18590" y="19671"/>
                    <a:pt x="18599" y="19414"/>
                    <a:pt x="18603" y="19286"/>
                  </a:cubicBezTo>
                  <a:cubicBezTo>
                    <a:pt x="18608" y="19157"/>
                    <a:pt x="18612" y="18900"/>
                    <a:pt x="18617" y="18514"/>
                  </a:cubicBezTo>
                  <a:cubicBezTo>
                    <a:pt x="18617" y="18129"/>
                    <a:pt x="18621" y="17614"/>
                    <a:pt x="18621" y="17100"/>
                  </a:cubicBezTo>
                  <a:lnTo>
                    <a:pt x="18621" y="3986"/>
                  </a:lnTo>
                  <a:cubicBezTo>
                    <a:pt x="18621" y="3471"/>
                    <a:pt x="18617" y="2957"/>
                    <a:pt x="18617" y="2700"/>
                  </a:cubicBezTo>
                  <a:cubicBezTo>
                    <a:pt x="18612" y="2314"/>
                    <a:pt x="18608" y="2186"/>
                    <a:pt x="18603" y="2057"/>
                  </a:cubicBezTo>
                  <a:cubicBezTo>
                    <a:pt x="18599" y="1929"/>
                    <a:pt x="18590" y="1800"/>
                    <a:pt x="18577" y="1671"/>
                  </a:cubicBezTo>
                  <a:cubicBezTo>
                    <a:pt x="18563" y="1671"/>
                    <a:pt x="18550" y="1543"/>
                    <a:pt x="18528" y="1543"/>
                  </a:cubicBezTo>
                  <a:lnTo>
                    <a:pt x="18519" y="1543"/>
                  </a:lnTo>
                  <a:lnTo>
                    <a:pt x="18519" y="386"/>
                  </a:lnTo>
                  <a:lnTo>
                    <a:pt x="18853" y="386"/>
                  </a:lnTo>
                  <a:lnTo>
                    <a:pt x="18853" y="1543"/>
                  </a:lnTo>
                  <a:lnTo>
                    <a:pt x="18840" y="1543"/>
                  </a:lnTo>
                  <a:cubicBezTo>
                    <a:pt x="18822" y="1543"/>
                    <a:pt x="18809" y="1671"/>
                    <a:pt x="18795" y="1671"/>
                  </a:cubicBezTo>
                  <a:cubicBezTo>
                    <a:pt x="18782" y="1800"/>
                    <a:pt x="18773" y="1800"/>
                    <a:pt x="18768" y="2057"/>
                  </a:cubicBezTo>
                  <a:cubicBezTo>
                    <a:pt x="18764" y="2186"/>
                    <a:pt x="18760" y="2443"/>
                    <a:pt x="18755" y="2829"/>
                  </a:cubicBezTo>
                  <a:cubicBezTo>
                    <a:pt x="18751" y="3086"/>
                    <a:pt x="18751" y="3600"/>
                    <a:pt x="18751" y="3986"/>
                  </a:cubicBezTo>
                  <a:lnTo>
                    <a:pt x="18751" y="17486"/>
                  </a:lnTo>
                  <a:cubicBezTo>
                    <a:pt x="18751" y="18000"/>
                    <a:pt x="18751" y="18257"/>
                    <a:pt x="18755" y="18514"/>
                  </a:cubicBezTo>
                  <a:cubicBezTo>
                    <a:pt x="18755" y="18771"/>
                    <a:pt x="18760" y="18900"/>
                    <a:pt x="18760" y="19029"/>
                  </a:cubicBezTo>
                  <a:cubicBezTo>
                    <a:pt x="18764" y="19029"/>
                    <a:pt x="18768" y="19157"/>
                    <a:pt x="18777" y="19157"/>
                  </a:cubicBezTo>
                  <a:cubicBezTo>
                    <a:pt x="18786" y="19286"/>
                    <a:pt x="18795" y="19286"/>
                    <a:pt x="18813" y="19286"/>
                  </a:cubicBezTo>
                  <a:lnTo>
                    <a:pt x="18929" y="19286"/>
                  </a:lnTo>
                  <a:cubicBezTo>
                    <a:pt x="18956" y="19286"/>
                    <a:pt x="18978" y="19157"/>
                    <a:pt x="19000" y="19029"/>
                  </a:cubicBezTo>
                  <a:cubicBezTo>
                    <a:pt x="19018" y="18900"/>
                    <a:pt x="19036" y="18643"/>
                    <a:pt x="19054" y="18386"/>
                  </a:cubicBezTo>
                  <a:cubicBezTo>
                    <a:pt x="19067" y="18000"/>
                    <a:pt x="19085" y="17614"/>
                    <a:pt x="19094" y="17100"/>
                  </a:cubicBezTo>
                  <a:cubicBezTo>
                    <a:pt x="19107" y="16586"/>
                    <a:pt x="19121" y="16071"/>
                    <a:pt x="19130" y="15300"/>
                  </a:cubicBezTo>
                  <a:lnTo>
                    <a:pt x="19134" y="15171"/>
                  </a:lnTo>
                  <a:lnTo>
                    <a:pt x="19174" y="15171"/>
                  </a:lnTo>
                  <a:lnTo>
                    <a:pt x="19170" y="15557"/>
                  </a:lnTo>
                  <a:lnTo>
                    <a:pt x="19112" y="20829"/>
                  </a:lnTo>
                  <a:lnTo>
                    <a:pt x="19112" y="20957"/>
                  </a:lnTo>
                  <a:lnTo>
                    <a:pt x="18519" y="20957"/>
                  </a:lnTo>
                  <a:lnTo>
                    <a:pt x="18519" y="20700"/>
                  </a:lnTo>
                  <a:close/>
                  <a:moveTo>
                    <a:pt x="17676" y="10671"/>
                  </a:moveTo>
                  <a:cubicBezTo>
                    <a:pt x="17676" y="9129"/>
                    <a:pt x="17685" y="7586"/>
                    <a:pt x="17703" y="6300"/>
                  </a:cubicBezTo>
                  <a:cubicBezTo>
                    <a:pt x="17721" y="5014"/>
                    <a:pt x="17747" y="3857"/>
                    <a:pt x="17779" y="2957"/>
                  </a:cubicBezTo>
                  <a:cubicBezTo>
                    <a:pt x="17814" y="1929"/>
                    <a:pt x="17854" y="1157"/>
                    <a:pt x="17899" y="771"/>
                  </a:cubicBezTo>
                  <a:cubicBezTo>
                    <a:pt x="17944" y="257"/>
                    <a:pt x="17993" y="0"/>
                    <a:pt x="18046" y="0"/>
                  </a:cubicBezTo>
                  <a:cubicBezTo>
                    <a:pt x="18100" y="0"/>
                    <a:pt x="18153" y="257"/>
                    <a:pt x="18198" y="771"/>
                  </a:cubicBezTo>
                  <a:cubicBezTo>
                    <a:pt x="18242" y="1157"/>
                    <a:pt x="18282" y="1929"/>
                    <a:pt x="18314" y="2957"/>
                  </a:cubicBezTo>
                  <a:cubicBezTo>
                    <a:pt x="18349" y="3857"/>
                    <a:pt x="18372" y="5014"/>
                    <a:pt x="18389" y="6300"/>
                  </a:cubicBezTo>
                  <a:cubicBezTo>
                    <a:pt x="18407" y="7586"/>
                    <a:pt x="18416" y="9129"/>
                    <a:pt x="18416" y="10671"/>
                  </a:cubicBezTo>
                  <a:cubicBezTo>
                    <a:pt x="18416" y="12343"/>
                    <a:pt x="18407" y="13757"/>
                    <a:pt x="18389" y="15043"/>
                  </a:cubicBezTo>
                  <a:cubicBezTo>
                    <a:pt x="18372" y="16329"/>
                    <a:pt x="18349" y="17486"/>
                    <a:pt x="18314" y="18514"/>
                  </a:cubicBezTo>
                  <a:cubicBezTo>
                    <a:pt x="18282" y="19543"/>
                    <a:pt x="18242" y="20186"/>
                    <a:pt x="18198" y="20700"/>
                  </a:cubicBezTo>
                  <a:cubicBezTo>
                    <a:pt x="18153" y="21214"/>
                    <a:pt x="18100" y="21471"/>
                    <a:pt x="18046" y="21471"/>
                  </a:cubicBezTo>
                  <a:cubicBezTo>
                    <a:pt x="17993" y="21471"/>
                    <a:pt x="17944" y="21214"/>
                    <a:pt x="17899" y="20700"/>
                  </a:cubicBezTo>
                  <a:cubicBezTo>
                    <a:pt x="17854" y="20186"/>
                    <a:pt x="17814" y="19543"/>
                    <a:pt x="17779" y="18514"/>
                  </a:cubicBezTo>
                  <a:cubicBezTo>
                    <a:pt x="17747" y="17486"/>
                    <a:pt x="17721" y="16329"/>
                    <a:pt x="17703" y="15043"/>
                  </a:cubicBezTo>
                  <a:cubicBezTo>
                    <a:pt x="17685" y="13757"/>
                    <a:pt x="17676" y="12343"/>
                    <a:pt x="17676" y="10671"/>
                  </a:cubicBezTo>
                  <a:close/>
                  <a:moveTo>
                    <a:pt x="17814" y="10671"/>
                  </a:moveTo>
                  <a:cubicBezTo>
                    <a:pt x="17814" y="12086"/>
                    <a:pt x="17823" y="13371"/>
                    <a:pt x="17832" y="14529"/>
                  </a:cubicBezTo>
                  <a:cubicBezTo>
                    <a:pt x="17841" y="15557"/>
                    <a:pt x="17859" y="16586"/>
                    <a:pt x="17881" y="17357"/>
                  </a:cubicBezTo>
                  <a:cubicBezTo>
                    <a:pt x="17899" y="18257"/>
                    <a:pt x="17926" y="18771"/>
                    <a:pt x="17952" y="19157"/>
                  </a:cubicBezTo>
                  <a:cubicBezTo>
                    <a:pt x="17979" y="19671"/>
                    <a:pt x="18010" y="19800"/>
                    <a:pt x="18046" y="19800"/>
                  </a:cubicBezTo>
                  <a:cubicBezTo>
                    <a:pt x="18082" y="19800"/>
                    <a:pt x="18113" y="19671"/>
                    <a:pt x="18140" y="19157"/>
                  </a:cubicBezTo>
                  <a:cubicBezTo>
                    <a:pt x="18171" y="18771"/>
                    <a:pt x="18193" y="18257"/>
                    <a:pt x="18216" y="17357"/>
                  </a:cubicBezTo>
                  <a:cubicBezTo>
                    <a:pt x="18233" y="16586"/>
                    <a:pt x="18251" y="15557"/>
                    <a:pt x="18260" y="14529"/>
                  </a:cubicBezTo>
                  <a:cubicBezTo>
                    <a:pt x="18273" y="13371"/>
                    <a:pt x="18278" y="12086"/>
                    <a:pt x="18278" y="10671"/>
                  </a:cubicBezTo>
                  <a:cubicBezTo>
                    <a:pt x="18278" y="9257"/>
                    <a:pt x="18273" y="7971"/>
                    <a:pt x="18260" y="6943"/>
                  </a:cubicBezTo>
                  <a:cubicBezTo>
                    <a:pt x="18251" y="5786"/>
                    <a:pt x="18233" y="4886"/>
                    <a:pt x="18216" y="3986"/>
                  </a:cubicBezTo>
                  <a:cubicBezTo>
                    <a:pt x="18193" y="3214"/>
                    <a:pt x="18171" y="2571"/>
                    <a:pt x="18140" y="2186"/>
                  </a:cubicBezTo>
                  <a:cubicBezTo>
                    <a:pt x="18113" y="1800"/>
                    <a:pt x="18082" y="1671"/>
                    <a:pt x="18046" y="1671"/>
                  </a:cubicBezTo>
                  <a:cubicBezTo>
                    <a:pt x="18010" y="1671"/>
                    <a:pt x="17979" y="1800"/>
                    <a:pt x="17952" y="2186"/>
                  </a:cubicBezTo>
                  <a:cubicBezTo>
                    <a:pt x="17926" y="2571"/>
                    <a:pt x="17899" y="3214"/>
                    <a:pt x="17881" y="3986"/>
                  </a:cubicBezTo>
                  <a:cubicBezTo>
                    <a:pt x="17859" y="4886"/>
                    <a:pt x="17841" y="5786"/>
                    <a:pt x="17832" y="6943"/>
                  </a:cubicBezTo>
                  <a:cubicBezTo>
                    <a:pt x="17823" y="7971"/>
                    <a:pt x="17814" y="9257"/>
                    <a:pt x="17814" y="10671"/>
                  </a:cubicBezTo>
                  <a:close/>
                  <a:moveTo>
                    <a:pt x="17003" y="17357"/>
                  </a:moveTo>
                  <a:cubicBezTo>
                    <a:pt x="17003" y="17871"/>
                    <a:pt x="17003" y="18386"/>
                    <a:pt x="17007" y="18643"/>
                  </a:cubicBezTo>
                  <a:cubicBezTo>
                    <a:pt x="17007" y="19029"/>
                    <a:pt x="17012" y="19157"/>
                    <a:pt x="17016" y="19286"/>
                  </a:cubicBezTo>
                  <a:cubicBezTo>
                    <a:pt x="17025" y="19414"/>
                    <a:pt x="17029" y="19543"/>
                    <a:pt x="17043" y="19671"/>
                  </a:cubicBezTo>
                  <a:cubicBezTo>
                    <a:pt x="17056" y="19800"/>
                    <a:pt x="17070" y="19800"/>
                    <a:pt x="17087" y="19800"/>
                  </a:cubicBezTo>
                  <a:lnTo>
                    <a:pt x="17096" y="19929"/>
                  </a:lnTo>
                  <a:lnTo>
                    <a:pt x="17096" y="20957"/>
                  </a:lnTo>
                  <a:lnTo>
                    <a:pt x="16833" y="20957"/>
                  </a:lnTo>
                  <a:lnTo>
                    <a:pt x="16833" y="19929"/>
                  </a:lnTo>
                  <a:lnTo>
                    <a:pt x="16842" y="19800"/>
                  </a:lnTo>
                  <a:cubicBezTo>
                    <a:pt x="16860" y="19800"/>
                    <a:pt x="16878" y="19800"/>
                    <a:pt x="16891" y="19671"/>
                  </a:cubicBezTo>
                  <a:cubicBezTo>
                    <a:pt x="16905" y="19543"/>
                    <a:pt x="16913" y="19414"/>
                    <a:pt x="16918" y="19286"/>
                  </a:cubicBezTo>
                  <a:cubicBezTo>
                    <a:pt x="16922" y="19157"/>
                    <a:pt x="16927" y="19029"/>
                    <a:pt x="16931" y="18643"/>
                  </a:cubicBezTo>
                  <a:cubicBezTo>
                    <a:pt x="16931" y="18386"/>
                    <a:pt x="16936" y="17871"/>
                    <a:pt x="16936" y="17357"/>
                  </a:cubicBezTo>
                  <a:lnTo>
                    <a:pt x="16936" y="3471"/>
                  </a:lnTo>
                  <a:cubicBezTo>
                    <a:pt x="16927" y="3086"/>
                    <a:pt x="16922" y="2829"/>
                    <a:pt x="16913" y="2700"/>
                  </a:cubicBezTo>
                  <a:cubicBezTo>
                    <a:pt x="16909" y="2443"/>
                    <a:pt x="16900" y="2186"/>
                    <a:pt x="16896" y="2057"/>
                  </a:cubicBezTo>
                  <a:cubicBezTo>
                    <a:pt x="16887" y="1929"/>
                    <a:pt x="16878" y="1800"/>
                    <a:pt x="16869" y="1800"/>
                  </a:cubicBezTo>
                  <a:cubicBezTo>
                    <a:pt x="16860" y="1671"/>
                    <a:pt x="16851" y="1543"/>
                    <a:pt x="16842" y="1543"/>
                  </a:cubicBezTo>
                  <a:lnTo>
                    <a:pt x="16833" y="1543"/>
                  </a:lnTo>
                  <a:lnTo>
                    <a:pt x="16833" y="386"/>
                  </a:lnTo>
                  <a:lnTo>
                    <a:pt x="17025" y="386"/>
                  </a:lnTo>
                  <a:lnTo>
                    <a:pt x="17029" y="514"/>
                  </a:lnTo>
                  <a:lnTo>
                    <a:pt x="17417" y="14143"/>
                  </a:lnTo>
                  <a:lnTo>
                    <a:pt x="17417" y="3986"/>
                  </a:lnTo>
                  <a:cubicBezTo>
                    <a:pt x="17417" y="3471"/>
                    <a:pt x="17417" y="3086"/>
                    <a:pt x="17413" y="2700"/>
                  </a:cubicBezTo>
                  <a:cubicBezTo>
                    <a:pt x="17413" y="2443"/>
                    <a:pt x="17408" y="2186"/>
                    <a:pt x="17404" y="2057"/>
                  </a:cubicBezTo>
                  <a:cubicBezTo>
                    <a:pt x="17400" y="1929"/>
                    <a:pt x="17391" y="1800"/>
                    <a:pt x="17377" y="1800"/>
                  </a:cubicBezTo>
                  <a:cubicBezTo>
                    <a:pt x="17364" y="1671"/>
                    <a:pt x="17350" y="1543"/>
                    <a:pt x="17328" y="1543"/>
                  </a:cubicBezTo>
                  <a:lnTo>
                    <a:pt x="17319" y="1543"/>
                  </a:lnTo>
                  <a:lnTo>
                    <a:pt x="17319" y="386"/>
                  </a:lnTo>
                  <a:lnTo>
                    <a:pt x="17587" y="386"/>
                  </a:lnTo>
                  <a:lnTo>
                    <a:pt x="17587" y="1543"/>
                  </a:lnTo>
                  <a:lnTo>
                    <a:pt x="17578" y="1543"/>
                  </a:lnTo>
                  <a:cubicBezTo>
                    <a:pt x="17560" y="1543"/>
                    <a:pt x="17542" y="1671"/>
                    <a:pt x="17529" y="1800"/>
                  </a:cubicBezTo>
                  <a:cubicBezTo>
                    <a:pt x="17515" y="1800"/>
                    <a:pt x="17507" y="1929"/>
                    <a:pt x="17502" y="2057"/>
                  </a:cubicBezTo>
                  <a:cubicBezTo>
                    <a:pt x="17498" y="2186"/>
                    <a:pt x="17493" y="2443"/>
                    <a:pt x="17493" y="2700"/>
                  </a:cubicBezTo>
                  <a:cubicBezTo>
                    <a:pt x="17489" y="3086"/>
                    <a:pt x="17489" y="3471"/>
                    <a:pt x="17489" y="3986"/>
                  </a:cubicBezTo>
                  <a:lnTo>
                    <a:pt x="17489" y="20957"/>
                  </a:lnTo>
                  <a:lnTo>
                    <a:pt x="17453" y="20957"/>
                  </a:lnTo>
                  <a:lnTo>
                    <a:pt x="17449" y="20829"/>
                  </a:lnTo>
                  <a:lnTo>
                    <a:pt x="17003" y="5271"/>
                  </a:lnTo>
                  <a:lnTo>
                    <a:pt x="17003" y="17357"/>
                  </a:lnTo>
                  <a:close/>
                  <a:moveTo>
                    <a:pt x="15964" y="20700"/>
                  </a:moveTo>
                  <a:lnTo>
                    <a:pt x="15964" y="20057"/>
                  </a:lnTo>
                  <a:lnTo>
                    <a:pt x="15968" y="19800"/>
                  </a:lnTo>
                  <a:lnTo>
                    <a:pt x="15977" y="19800"/>
                  </a:lnTo>
                  <a:cubicBezTo>
                    <a:pt x="15995" y="19800"/>
                    <a:pt x="16013" y="19800"/>
                    <a:pt x="16026" y="19671"/>
                  </a:cubicBezTo>
                  <a:cubicBezTo>
                    <a:pt x="16035" y="19671"/>
                    <a:pt x="16044" y="19543"/>
                    <a:pt x="16048" y="19414"/>
                  </a:cubicBezTo>
                  <a:cubicBezTo>
                    <a:pt x="16057" y="19157"/>
                    <a:pt x="16062" y="19029"/>
                    <a:pt x="16062" y="18643"/>
                  </a:cubicBezTo>
                  <a:cubicBezTo>
                    <a:pt x="16066" y="18386"/>
                    <a:pt x="16066" y="17871"/>
                    <a:pt x="16066" y="17486"/>
                  </a:cubicBezTo>
                  <a:lnTo>
                    <a:pt x="16066" y="3986"/>
                  </a:lnTo>
                  <a:cubicBezTo>
                    <a:pt x="16066" y="3471"/>
                    <a:pt x="16066" y="3086"/>
                    <a:pt x="16062" y="2829"/>
                  </a:cubicBezTo>
                  <a:cubicBezTo>
                    <a:pt x="16062" y="2443"/>
                    <a:pt x="16057" y="2186"/>
                    <a:pt x="16048" y="2057"/>
                  </a:cubicBezTo>
                  <a:cubicBezTo>
                    <a:pt x="16044" y="1929"/>
                    <a:pt x="16035" y="1800"/>
                    <a:pt x="16022" y="1671"/>
                  </a:cubicBezTo>
                  <a:cubicBezTo>
                    <a:pt x="16008" y="1671"/>
                    <a:pt x="15995" y="1543"/>
                    <a:pt x="15973" y="1543"/>
                  </a:cubicBezTo>
                  <a:lnTo>
                    <a:pt x="15964" y="1543"/>
                  </a:lnTo>
                  <a:lnTo>
                    <a:pt x="15964" y="386"/>
                  </a:lnTo>
                  <a:lnTo>
                    <a:pt x="16298" y="386"/>
                  </a:lnTo>
                  <a:lnTo>
                    <a:pt x="16298" y="1543"/>
                  </a:lnTo>
                  <a:lnTo>
                    <a:pt x="16289" y="1543"/>
                  </a:lnTo>
                  <a:cubicBezTo>
                    <a:pt x="16267" y="1543"/>
                    <a:pt x="16254" y="1671"/>
                    <a:pt x="16240" y="1800"/>
                  </a:cubicBezTo>
                  <a:cubicBezTo>
                    <a:pt x="16227" y="1800"/>
                    <a:pt x="16218" y="1929"/>
                    <a:pt x="16213" y="2057"/>
                  </a:cubicBezTo>
                  <a:cubicBezTo>
                    <a:pt x="16209" y="2186"/>
                    <a:pt x="16204" y="2443"/>
                    <a:pt x="16200" y="2829"/>
                  </a:cubicBezTo>
                  <a:cubicBezTo>
                    <a:pt x="16200" y="3086"/>
                    <a:pt x="16196" y="3471"/>
                    <a:pt x="16196" y="3986"/>
                  </a:cubicBezTo>
                  <a:lnTo>
                    <a:pt x="16196" y="9000"/>
                  </a:lnTo>
                  <a:cubicBezTo>
                    <a:pt x="16196" y="9129"/>
                    <a:pt x="16196" y="9257"/>
                    <a:pt x="16196" y="9386"/>
                  </a:cubicBezTo>
                  <a:cubicBezTo>
                    <a:pt x="16200" y="9386"/>
                    <a:pt x="16200" y="9514"/>
                    <a:pt x="16200" y="9514"/>
                  </a:cubicBezTo>
                  <a:lnTo>
                    <a:pt x="16204" y="9643"/>
                  </a:lnTo>
                  <a:cubicBezTo>
                    <a:pt x="16209" y="9643"/>
                    <a:pt x="16213" y="9643"/>
                    <a:pt x="16218" y="9643"/>
                  </a:cubicBezTo>
                  <a:lnTo>
                    <a:pt x="16512" y="9643"/>
                  </a:lnTo>
                  <a:cubicBezTo>
                    <a:pt x="16517" y="9643"/>
                    <a:pt x="16521" y="9643"/>
                    <a:pt x="16526" y="9643"/>
                  </a:cubicBezTo>
                  <a:cubicBezTo>
                    <a:pt x="16526" y="9643"/>
                    <a:pt x="16526" y="9514"/>
                    <a:pt x="16530" y="9514"/>
                  </a:cubicBezTo>
                  <a:lnTo>
                    <a:pt x="16530" y="9386"/>
                  </a:lnTo>
                  <a:cubicBezTo>
                    <a:pt x="16530" y="9257"/>
                    <a:pt x="16530" y="9129"/>
                    <a:pt x="16530" y="8871"/>
                  </a:cubicBezTo>
                  <a:lnTo>
                    <a:pt x="16530" y="3986"/>
                  </a:lnTo>
                  <a:cubicBezTo>
                    <a:pt x="16530" y="3471"/>
                    <a:pt x="16530" y="3086"/>
                    <a:pt x="16526" y="2829"/>
                  </a:cubicBezTo>
                  <a:cubicBezTo>
                    <a:pt x="16526" y="2443"/>
                    <a:pt x="16521" y="2314"/>
                    <a:pt x="16512" y="2057"/>
                  </a:cubicBezTo>
                  <a:cubicBezTo>
                    <a:pt x="16508" y="1929"/>
                    <a:pt x="16499" y="1800"/>
                    <a:pt x="16485" y="1800"/>
                  </a:cubicBezTo>
                  <a:cubicBezTo>
                    <a:pt x="16476" y="1671"/>
                    <a:pt x="16459" y="1543"/>
                    <a:pt x="16436" y="1543"/>
                  </a:cubicBezTo>
                  <a:lnTo>
                    <a:pt x="16432" y="1543"/>
                  </a:lnTo>
                  <a:lnTo>
                    <a:pt x="16432" y="1286"/>
                  </a:lnTo>
                  <a:lnTo>
                    <a:pt x="16427" y="643"/>
                  </a:lnTo>
                  <a:lnTo>
                    <a:pt x="16427" y="386"/>
                  </a:lnTo>
                  <a:lnTo>
                    <a:pt x="16762" y="386"/>
                  </a:lnTo>
                  <a:lnTo>
                    <a:pt x="16762" y="1543"/>
                  </a:lnTo>
                  <a:lnTo>
                    <a:pt x="16753" y="1543"/>
                  </a:lnTo>
                  <a:cubicBezTo>
                    <a:pt x="16735" y="1543"/>
                    <a:pt x="16717" y="1671"/>
                    <a:pt x="16704" y="1671"/>
                  </a:cubicBezTo>
                  <a:cubicBezTo>
                    <a:pt x="16695" y="1800"/>
                    <a:pt x="16686" y="1929"/>
                    <a:pt x="16677" y="2057"/>
                  </a:cubicBezTo>
                  <a:cubicBezTo>
                    <a:pt x="16673" y="2186"/>
                    <a:pt x="16668" y="2443"/>
                    <a:pt x="16664" y="2700"/>
                  </a:cubicBezTo>
                  <a:cubicBezTo>
                    <a:pt x="16664" y="3086"/>
                    <a:pt x="16659" y="3471"/>
                    <a:pt x="16659" y="3986"/>
                  </a:cubicBezTo>
                  <a:lnTo>
                    <a:pt x="16659" y="17486"/>
                  </a:lnTo>
                  <a:cubicBezTo>
                    <a:pt x="16659" y="17871"/>
                    <a:pt x="16664" y="18386"/>
                    <a:pt x="16664" y="18643"/>
                  </a:cubicBezTo>
                  <a:cubicBezTo>
                    <a:pt x="16668" y="18900"/>
                    <a:pt x="16673" y="19157"/>
                    <a:pt x="16677" y="19286"/>
                  </a:cubicBezTo>
                  <a:cubicBezTo>
                    <a:pt x="16686" y="19414"/>
                    <a:pt x="16695" y="19543"/>
                    <a:pt x="16704" y="19671"/>
                  </a:cubicBezTo>
                  <a:cubicBezTo>
                    <a:pt x="16717" y="19800"/>
                    <a:pt x="16735" y="19800"/>
                    <a:pt x="16753" y="19800"/>
                  </a:cubicBezTo>
                  <a:lnTo>
                    <a:pt x="16762" y="19800"/>
                  </a:lnTo>
                  <a:lnTo>
                    <a:pt x="16762" y="20957"/>
                  </a:lnTo>
                  <a:lnTo>
                    <a:pt x="16427" y="20957"/>
                  </a:lnTo>
                  <a:lnTo>
                    <a:pt x="16427" y="20700"/>
                  </a:lnTo>
                  <a:lnTo>
                    <a:pt x="16432" y="20057"/>
                  </a:lnTo>
                  <a:lnTo>
                    <a:pt x="16432" y="19800"/>
                  </a:lnTo>
                  <a:lnTo>
                    <a:pt x="16441" y="19800"/>
                  </a:lnTo>
                  <a:cubicBezTo>
                    <a:pt x="16459" y="19800"/>
                    <a:pt x="16476" y="19800"/>
                    <a:pt x="16485" y="19671"/>
                  </a:cubicBezTo>
                  <a:cubicBezTo>
                    <a:pt x="16499" y="19543"/>
                    <a:pt x="16508" y="19543"/>
                    <a:pt x="16512" y="19286"/>
                  </a:cubicBezTo>
                  <a:cubicBezTo>
                    <a:pt x="16521" y="19157"/>
                    <a:pt x="16526" y="18900"/>
                    <a:pt x="16526" y="18643"/>
                  </a:cubicBezTo>
                  <a:cubicBezTo>
                    <a:pt x="16530" y="18386"/>
                    <a:pt x="16530" y="18000"/>
                    <a:pt x="16530" y="17486"/>
                  </a:cubicBezTo>
                  <a:lnTo>
                    <a:pt x="16530" y="11957"/>
                  </a:lnTo>
                  <a:cubicBezTo>
                    <a:pt x="16530" y="11829"/>
                    <a:pt x="16530" y="11700"/>
                    <a:pt x="16530" y="11571"/>
                  </a:cubicBezTo>
                  <a:cubicBezTo>
                    <a:pt x="16530" y="11443"/>
                    <a:pt x="16530" y="11443"/>
                    <a:pt x="16530" y="11443"/>
                  </a:cubicBezTo>
                  <a:cubicBezTo>
                    <a:pt x="16530" y="11314"/>
                    <a:pt x="16526" y="11314"/>
                    <a:pt x="16526" y="11314"/>
                  </a:cubicBezTo>
                  <a:cubicBezTo>
                    <a:pt x="16521" y="11314"/>
                    <a:pt x="16517" y="11314"/>
                    <a:pt x="16512" y="11314"/>
                  </a:cubicBezTo>
                  <a:lnTo>
                    <a:pt x="16218" y="11314"/>
                  </a:lnTo>
                  <a:cubicBezTo>
                    <a:pt x="16213" y="11314"/>
                    <a:pt x="16209" y="11314"/>
                    <a:pt x="16204" y="11314"/>
                  </a:cubicBezTo>
                  <a:lnTo>
                    <a:pt x="16200" y="11443"/>
                  </a:lnTo>
                  <a:cubicBezTo>
                    <a:pt x="16200" y="11443"/>
                    <a:pt x="16200" y="11571"/>
                    <a:pt x="16196" y="11571"/>
                  </a:cubicBezTo>
                  <a:cubicBezTo>
                    <a:pt x="16196" y="11700"/>
                    <a:pt x="16196" y="11829"/>
                    <a:pt x="16196" y="11957"/>
                  </a:cubicBezTo>
                  <a:lnTo>
                    <a:pt x="16196" y="17486"/>
                  </a:lnTo>
                  <a:cubicBezTo>
                    <a:pt x="16196" y="17871"/>
                    <a:pt x="16200" y="18386"/>
                    <a:pt x="16200" y="18643"/>
                  </a:cubicBezTo>
                  <a:cubicBezTo>
                    <a:pt x="16204" y="19029"/>
                    <a:pt x="16209" y="19157"/>
                    <a:pt x="16213" y="19286"/>
                  </a:cubicBezTo>
                  <a:cubicBezTo>
                    <a:pt x="16218" y="19543"/>
                    <a:pt x="16227" y="19671"/>
                    <a:pt x="16240" y="19671"/>
                  </a:cubicBezTo>
                  <a:cubicBezTo>
                    <a:pt x="16254" y="19800"/>
                    <a:pt x="16271" y="19800"/>
                    <a:pt x="16289" y="19800"/>
                  </a:cubicBezTo>
                  <a:lnTo>
                    <a:pt x="16298" y="19929"/>
                  </a:lnTo>
                  <a:lnTo>
                    <a:pt x="16298" y="20957"/>
                  </a:lnTo>
                  <a:lnTo>
                    <a:pt x="15964" y="20957"/>
                  </a:lnTo>
                  <a:lnTo>
                    <a:pt x="15964" y="20700"/>
                  </a:lnTo>
                  <a:close/>
                  <a:moveTo>
                    <a:pt x="15883" y="15943"/>
                  </a:moveTo>
                  <a:lnTo>
                    <a:pt x="15906" y="16586"/>
                  </a:lnTo>
                  <a:lnTo>
                    <a:pt x="15901" y="16714"/>
                  </a:lnTo>
                  <a:cubicBezTo>
                    <a:pt x="15883" y="17486"/>
                    <a:pt x="15861" y="18257"/>
                    <a:pt x="15839" y="18771"/>
                  </a:cubicBezTo>
                  <a:cubicBezTo>
                    <a:pt x="15817" y="19414"/>
                    <a:pt x="15794" y="19929"/>
                    <a:pt x="15767" y="20314"/>
                  </a:cubicBezTo>
                  <a:cubicBezTo>
                    <a:pt x="15741" y="20700"/>
                    <a:pt x="15714" y="20957"/>
                    <a:pt x="15687" y="21214"/>
                  </a:cubicBezTo>
                  <a:cubicBezTo>
                    <a:pt x="15660" y="21343"/>
                    <a:pt x="15629" y="21471"/>
                    <a:pt x="15598" y="21471"/>
                  </a:cubicBezTo>
                  <a:cubicBezTo>
                    <a:pt x="15545" y="21471"/>
                    <a:pt x="15491" y="21214"/>
                    <a:pt x="15446" y="20700"/>
                  </a:cubicBezTo>
                  <a:cubicBezTo>
                    <a:pt x="15402" y="20186"/>
                    <a:pt x="15362" y="19543"/>
                    <a:pt x="15330" y="18514"/>
                  </a:cubicBezTo>
                  <a:cubicBezTo>
                    <a:pt x="15295" y="17614"/>
                    <a:pt x="15268" y="16457"/>
                    <a:pt x="15250" y="15171"/>
                  </a:cubicBezTo>
                  <a:cubicBezTo>
                    <a:pt x="15237" y="13886"/>
                    <a:pt x="15228" y="12471"/>
                    <a:pt x="15228" y="10800"/>
                  </a:cubicBezTo>
                  <a:cubicBezTo>
                    <a:pt x="15228" y="9257"/>
                    <a:pt x="15237" y="7843"/>
                    <a:pt x="15255" y="6557"/>
                  </a:cubicBezTo>
                  <a:cubicBezTo>
                    <a:pt x="15273" y="5271"/>
                    <a:pt x="15299" y="4114"/>
                    <a:pt x="15335" y="3086"/>
                  </a:cubicBezTo>
                  <a:cubicBezTo>
                    <a:pt x="15366" y="2057"/>
                    <a:pt x="15411" y="1286"/>
                    <a:pt x="15455" y="771"/>
                  </a:cubicBezTo>
                  <a:cubicBezTo>
                    <a:pt x="15500" y="257"/>
                    <a:pt x="15549" y="0"/>
                    <a:pt x="15602" y="0"/>
                  </a:cubicBezTo>
                  <a:cubicBezTo>
                    <a:pt x="15625" y="0"/>
                    <a:pt x="15647" y="0"/>
                    <a:pt x="15669" y="129"/>
                  </a:cubicBezTo>
                  <a:cubicBezTo>
                    <a:pt x="15692" y="257"/>
                    <a:pt x="15714" y="386"/>
                    <a:pt x="15736" y="514"/>
                  </a:cubicBezTo>
                  <a:cubicBezTo>
                    <a:pt x="15759" y="771"/>
                    <a:pt x="15772" y="900"/>
                    <a:pt x="15785" y="1029"/>
                  </a:cubicBezTo>
                  <a:cubicBezTo>
                    <a:pt x="15799" y="1157"/>
                    <a:pt x="15803" y="1157"/>
                    <a:pt x="15808" y="1157"/>
                  </a:cubicBezTo>
                  <a:cubicBezTo>
                    <a:pt x="15808" y="1157"/>
                    <a:pt x="15812" y="1157"/>
                    <a:pt x="15817" y="1157"/>
                  </a:cubicBezTo>
                  <a:cubicBezTo>
                    <a:pt x="15817" y="1029"/>
                    <a:pt x="15821" y="1029"/>
                    <a:pt x="15825" y="900"/>
                  </a:cubicBezTo>
                  <a:cubicBezTo>
                    <a:pt x="15825" y="900"/>
                    <a:pt x="15825" y="771"/>
                    <a:pt x="15830" y="771"/>
                  </a:cubicBezTo>
                  <a:cubicBezTo>
                    <a:pt x="15830" y="643"/>
                    <a:pt x="15830" y="514"/>
                    <a:pt x="15830" y="386"/>
                  </a:cubicBezTo>
                  <a:lnTo>
                    <a:pt x="15830" y="129"/>
                  </a:lnTo>
                  <a:lnTo>
                    <a:pt x="15866" y="129"/>
                  </a:lnTo>
                  <a:lnTo>
                    <a:pt x="15866" y="386"/>
                  </a:lnTo>
                  <a:lnTo>
                    <a:pt x="15888" y="6814"/>
                  </a:lnTo>
                  <a:lnTo>
                    <a:pt x="15888" y="7200"/>
                  </a:lnTo>
                  <a:lnTo>
                    <a:pt x="15852" y="7200"/>
                  </a:lnTo>
                  <a:lnTo>
                    <a:pt x="15848" y="6943"/>
                  </a:lnTo>
                  <a:cubicBezTo>
                    <a:pt x="15839" y="6043"/>
                    <a:pt x="15825" y="5271"/>
                    <a:pt x="15812" y="4629"/>
                  </a:cubicBezTo>
                  <a:cubicBezTo>
                    <a:pt x="15799" y="3986"/>
                    <a:pt x="15781" y="3343"/>
                    <a:pt x="15763" y="2957"/>
                  </a:cubicBezTo>
                  <a:cubicBezTo>
                    <a:pt x="15745" y="2443"/>
                    <a:pt x="15723" y="2186"/>
                    <a:pt x="15701" y="1929"/>
                  </a:cubicBezTo>
                  <a:cubicBezTo>
                    <a:pt x="15674" y="1671"/>
                    <a:pt x="15652" y="1543"/>
                    <a:pt x="15625" y="1543"/>
                  </a:cubicBezTo>
                  <a:cubicBezTo>
                    <a:pt x="15585" y="1543"/>
                    <a:pt x="15549" y="1800"/>
                    <a:pt x="15518" y="2186"/>
                  </a:cubicBezTo>
                  <a:cubicBezTo>
                    <a:pt x="15487" y="2571"/>
                    <a:pt x="15460" y="3214"/>
                    <a:pt x="15437" y="4114"/>
                  </a:cubicBezTo>
                  <a:cubicBezTo>
                    <a:pt x="15411" y="4886"/>
                    <a:pt x="15393" y="5914"/>
                    <a:pt x="15384" y="6943"/>
                  </a:cubicBezTo>
                  <a:cubicBezTo>
                    <a:pt x="15371" y="8100"/>
                    <a:pt x="15366" y="9257"/>
                    <a:pt x="15366" y="10671"/>
                  </a:cubicBezTo>
                  <a:cubicBezTo>
                    <a:pt x="15366" y="12086"/>
                    <a:pt x="15371" y="13243"/>
                    <a:pt x="15384" y="14271"/>
                  </a:cubicBezTo>
                  <a:cubicBezTo>
                    <a:pt x="15393" y="15429"/>
                    <a:pt x="15411" y="16329"/>
                    <a:pt x="15437" y="17229"/>
                  </a:cubicBezTo>
                  <a:cubicBezTo>
                    <a:pt x="15460" y="18000"/>
                    <a:pt x="15487" y="18643"/>
                    <a:pt x="15518" y="19029"/>
                  </a:cubicBezTo>
                  <a:cubicBezTo>
                    <a:pt x="15545" y="19414"/>
                    <a:pt x="15580" y="19671"/>
                    <a:pt x="15616" y="19671"/>
                  </a:cubicBezTo>
                  <a:cubicBezTo>
                    <a:pt x="15643" y="19671"/>
                    <a:pt x="15660" y="19543"/>
                    <a:pt x="15687" y="19414"/>
                  </a:cubicBezTo>
                  <a:cubicBezTo>
                    <a:pt x="15709" y="19157"/>
                    <a:pt x="15732" y="19157"/>
                    <a:pt x="15754" y="18771"/>
                  </a:cubicBezTo>
                  <a:cubicBezTo>
                    <a:pt x="15772" y="18514"/>
                    <a:pt x="15794" y="18129"/>
                    <a:pt x="15812" y="17614"/>
                  </a:cubicBezTo>
                  <a:cubicBezTo>
                    <a:pt x="15830" y="17100"/>
                    <a:pt x="15852" y="16586"/>
                    <a:pt x="15870" y="15943"/>
                  </a:cubicBezTo>
                  <a:lnTo>
                    <a:pt x="15874" y="15686"/>
                  </a:lnTo>
                  <a:lnTo>
                    <a:pt x="15883" y="15943"/>
                  </a:lnTo>
                  <a:close/>
                  <a:moveTo>
                    <a:pt x="14452" y="20700"/>
                  </a:moveTo>
                  <a:lnTo>
                    <a:pt x="14452" y="19800"/>
                  </a:lnTo>
                  <a:lnTo>
                    <a:pt x="14461" y="19800"/>
                  </a:lnTo>
                  <a:cubicBezTo>
                    <a:pt x="14483" y="19800"/>
                    <a:pt x="14497" y="19800"/>
                    <a:pt x="14510" y="19671"/>
                  </a:cubicBezTo>
                  <a:cubicBezTo>
                    <a:pt x="14523" y="19671"/>
                    <a:pt x="14532" y="19543"/>
                    <a:pt x="14537" y="19414"/>
                  </a:cubicBezTo>
                  <a:cubicBezTo>
                    <a:pt x="14546" y="19157"/>
                    <a:pt x="14546" y="19029"/>
                    <a:pt x="14550" y="18643"/>
                  </a:cubicBezTo>
                  <a:cubicBezTo>
                    <a:pt x="14555" y="18386"/>
                    <a:pt x="14555" y="18000"/>
                    <a:pt x="14555" y="17486"/>
                  </a:cubicBezTo>
                  <a:lnTo>
                    <a:pt x="14555" y="3986"/>
                  </a:lnTo>
                  <a:cubicBezTo>
                    <a:pt x="14555" y="3471"/>
                    <a:pt x="14555" y="3086"/>
                    <a:pt x="14550" y="2700"/>
                  </a:cubicBezTo>
                  <a:cubicBezTo>
                    <a:pt x="14546" y="2443"/>
                    <a:pt x="14546" y="2186"/>
                    <a:pt x="14537" y="2057"/>
                  </a:cubicBezTo>
                  <a:cubicBezTo>
                    <a:pt x="14532" y="1929"/>
                    <a:pt x="14523" y="1800"/>
                    <a:pt x="14510" y="1800"/>
                  </a:cubicBezTo>
                  <a:cubicBezTo>
                    <a:pt x="14497" y="1671"/>
                    <a:pt x="14483" y="1543"/>
                    <a:pt x="14461" y="1543"/>
                  </a:cubicBezTo>
                  <a:lnTo>
                    <a:pt x="14452" y="1543"/>
                  </a:lnTo>
                  <a:lnTo>
                    <a:pt x="14452" y="386"/>
                  </a:lnTo>
                  <a:lnTo>
                    <a:pt x="15063" y="386"/>
                  </a:lnTo>
                  <a:lnTo>
                    <a:pt x="15063" y="643"/>
                  </a:lnTo>
                  <a:lnTo>
                    <a:pt x="15076" y="5143"/>
                  </a:lnTo>
                  <a:lnTo>
                    <a:pt x="15076" y="5400"/>
                  </a:lnTo>
                  <a:lnTo>
                    <a:pt x="15036" y="5400"/>
                  </a:lnTo>
                  <a:lnTo>
                    <a:pt x="15036" y="5143"/>
                  </a:lnTo>
                  <a:cubicBezTo>
                    <a:pt x="15032" y="4500"/>
                    <a:pt x="15027" y="3986"/>
                    <a:pt x="15018" y="3600"/>
                  </a:cubicBezTo>
                  <a:cubicBezTo>
                    <a:pt x="15014" y="3214"/>
                    <a:pt x="15009" y="2957"/>
                    <a:pt x="15000" y="2700"/>
                  </a:cubicBezTo>
                  <a:cubicBezTo>
                    <a:pt x="14992" y="2571"/>
                    <a:pt x="14978" y="2443"/>
                    <a:pt x="14960" y="2314"/>
                  </a:cubicBezTo>
                  <a:cubicBezTo>
                    <a:pt x="14947" y="2186"/>
                    <a:pt x="14925" y="2057"/>
                    <a:pt x="14902" y="2057"/>
                  </a:cubicBezTo>
                  <a:lnTo>
                    <a:pt x="14724" y="2057"/>
                  </a:lnTo>
                  <a:cubicBezTo>
                    <a:pt x="14715" y="2057"/>
                    <a:pt x="14706" y="2186"/>
                    <a:pt x="14702" y="2186"/>
                  </a:cubicBezTo>
                  <a:cubicBezTo>
                    <a:pt x="14697" y="2186"/>
                    <a:pt x="14693" y="2186"/>
                    <a:pt x="14688" y="2314"/>
                  </a:cubicBezTo>
                  <a:cubicBezTo>
                    <a:pt x="14688" y="2314"/>
                    <a:pt x="14688" y="2443"/>
                    <a:pt x="14684" y="2571"/>
                  </a:cubicBezTo>
                  <a:cubicBezTo>
                    <a:pt x="14684" y="2700"/>
                    <a:pt x="14684" y="2957"/>
                    <a:pt x="14684" y="3214"/>
                  </a:cubicBezTo>
                  <a:lnTo>
                    <a:pt x="14684" y="8614"/>
                  </a:lnTo>
                  <a:cubicBezTo>
                    <a:pt x="14684" y="8871"/>
                    <a:pt x="14684" y="9000"/>
                    <a:pt x="14684" y="9129"/>
                  </a:cubicBezTo>
                  <a:cubicBezTo>
                    <a:pt x="14684" y="9257"/>
                    <a:pt x="14688" y="9257"/>
                    <a:pt x="14688" y="9257"/>
                  </a:cubicBezTo>
                  <a:cubicBezTo>
                    <a:pt x="14688" y="9257"/>
                    <a:pt x="14688" y="9257"/>
                    <a:pt x="14693" y="9257"/>
                  </a:cubicBezTo>
                  <a:cubicBezTo>
                    <a:pt x="14697" y="9386"/>
                    <a:pt x="14702" y="9386"/>
                    <a:pt x="14706" y="9386"/>
                  </a:cubicBezTo>
                  <a:lnTo>
                    <a:pt x="14844" y="9386"/>
                  </a:lnTo>
                  <a:cubicBezTo>
                    <a:pt x="14871" y="9386"/>
                    <a:pt x="14893" y="9257"/>
                    <a:pt x="14911" y="9257"/>
                  </a:cubicBezTo>
                  <a:cubicBezTo>
                    <a:pt x="14929" y="9129"/>
                    <a:pt x="14938" y="9000"/>
                    <a:pt x="14947" y="8871"/>
                  </a:cubicBezTo>
                  <a:cubicBezTo>
                    <a:pt x="14951" y="8614"/>
                    <a:pt x="14960" y="8357"/>
                    <a:pt x="14965" y="8100"/>
                  </a:cubicBezTo>
                  <a:cubicBezTo>
                    <a:pt x="14969" y="7714"/>
                    <a:pt x="14969" y="7329"/>
                    <a:pt x="14969" y="6814"/>
                  </a:cubicBezTo>
                  <a:lnTo>
                    <a:pt x="14969" y="6557"/>
                  </a:lnTo>
                  <a:lnTo>
                    <a:pt x="15009" y="6557"/>
                  </a:lnTo>
                  <a:lnTo>
                    <a:pt x="15009" y="13886"/>
                  </a:lnTo>
                  <a:lnTo>
                    <a:pt x="14974" y="13886"/>
                  </a:lnTo>
                  <a:lnTo>
                    <a:pt x="14969" y="13757"/>
                  </a:lnTo>
                  <a:cubicBezTo>
                    <a:pt x="14969" y="13114"/>
                    <a:pt x="14965" y="12729"/>
                    <a:pt x="14960" y="12343"/>
                  </a:cubicBezTo>
                  <a:cubicBezTo>
                    <a:pt x="14960" y="11957"/>
                    <a:pt x="14951" y="11700"/>
                    <a:pt x="14947" y="11571"/>
                  </a:cubicBezTo>
                  <a:cubicBezTo>
                    <a:pt x="14938" y="11443"/>
                    <a:pt x="14929" y="11314"/>
                    <a:pt x="14911" y="11186"/>
                  </a:cubicBezTo>
                  <a:cubicBezTo>
                    <a:pt x="14893" y="11057"/>
                    <a:pt x="14871" y="11057"/>
                    <a:pt x="14844" y="11057"/>
                  </a:cubicBezTo>
                  <a:lnTo>
                    <a:pt x="14706" y="11057"/>
                  </a:lnTo>
                  <a:cubicBezTo>
                    <a:pt x="14702" y="11057"/>
                    <a:pt x="14697" y="11057"/>
                    <a:pt x="14693" y="11057"/>
                  </a:cubicBezTo>
                  <a:cubicBezTo>
                    <a:pt x="14688" y="11057"/>
                    <a:pt x="14688" y="11057"/>
                    <a:pt x="14688" y="11057"/>
                  </a:cubicBezTo>
                  <a:lnTo>
                    <a:pt x="14688" y="11186"/>
                  </a:lnTo>
                  <a:cubicBezTo>
                    <a:pt x="14688" y="11186"/>
                    <a:pt x="14684" y="11186"/>
                    <a:pt x="14684" y="11314"/>
                  </a:cubicBezTo>
                  <a:cubicBezTo>
                    <a:pt x="14684" y="11314"/>
                    <a:pt x="14684" y="11571"/>
                    <a:pt x="14684" y="11700"/>
                  </a:cubicBezTo>
                  <a:lnTo>
                    <a:pt x="14684" y="17743"/>
                  </a:lnTo>
                  <a:cubicBezTo>
                    <a:pt x="14684" y="18000"/>
                    <a:pt x="14684" y="18386"/>
                    <a:pt x="14688" y="18514"/>
                  </a:cubicBezTo>
                  <a:cubicBezTo>
                    <a:pt x="14688" y="18771"/>
                    <a:pt x="14688" y="18900"/>
                    <a:pt x="14693" y="19029"/>
                  </a:cubicBezTo>
                  <a:cubicBezTo>
                    <a:pt x="14693" y="19029"/>
                    <a:pt x="14697" y="19157"/>
                    <a:pt x="14702" y="19157"/>
                  </a:cubicBezTo>
                  <a:cubicBezTo>
                    <a:pt x="14706" y="19157"/>
                    <a:pt x="14715" y="19157"/>
                    <a:pt x="14724" y="19157"/>
                  </a:cubicBezTo>
                  <a:lnTo>
                    <a:pt x="14885" y="19157"/>
                  </a:lnTo>
                  <a:cubicBezTo>
                    <a:pt x="14920" y="19157"/>
                    <a:pt x="14947" y="19157"/>
                    <a:pt x="14969" y="19029"/>
                  </a:cubicBezTo>
                  <a:cubicBezTo>
                    <a:pt x="14992" y="18900"/>
                    <a:pt x="15009" y="18643"/>
                    <a:pt x="15023" y="18386"/>
                  </a:cubicBezTo>
                  <a:cubicBezTo>
                    <a:pt x="15036" y="18129"/>
                    <a:pt x="15050" y="17871"/>
                    <a:pt x="15063" y="17357"/>
                  </a:cubicBezTo>
                  <a:cubicBezTo>
                    <a:pt x="15076" y="16843"/>
                    <a:pt x="15085" y="16200"/>
                    <a:pt x="15099" y="15429"/>
                  </a:cubicBezTo>
                  <a:lnTo>
                    <a:pt x="15103" y="15171"/>
                  </a:lnTo>
                  <a:lnTo>
                    <a:pt x="15108" y="15300"/>
                  </a:lnTo>
                  <a:lnTo>
                    <a:pt x="15130" y="15557"/>
                  </a:lnTo>
                  <a:lnTo>
                    <a:pt x="15134" y="15686"/>
                  </a:lnTo>
                  <a:lnTo>
                    <a:pt x="15134" y="15943"/>
                  </a:lnTo>
                  <a:lnTo>
                    <a:pt x="15081" y="20829"/>
                  </a:lnTo>
                  <a:lnTo>
                    <a:pt x="15076" y="20957"/>
                  </a:lnTo>
                  <a:lnTo>
                    <a:pt x="14452" y="20957"/>
                  </a:lnTo>
                  <a:lnTo>
                    <a:pt x="14452" y="20700"/>
                  </a:lnTo>
                  <a:close/>
                  <a:moveTo>
                    <a:pt x="13895" y="20700"/>
                  </a:moveTo>
                  <a:lnTo>
                    <a:pt x="13895" y="19800"/>
                  </a:lnTo>
                  <a:lnTo>
                    <a:pt x="13904" y="19800"/>
                  </a:lnTo>
                  <a:cubicBezTo>
                    <a:pt x="13944" y="19800"/>
                    <a:pt x="13970" y="19671"/>
                    <a:pt x="13979" y="19414"/>
                  </a:cubicBezTo>
                  <a:cubicBezTo>
                    <a:pt x="13988" y="19157"/>
                    <a:pt x="13993" y="18900"/>
                    <a:pt x="13993" y="18643"/>
                  </a:cubicBezTo>
                  <a:cubicBezTo>
                    <a:pt x="13997" y="18129"/>
                    <a:pt x="13997" y="17614"/>
                    <a:pt x="13997" y="17100"/>
                  </a:cubicBezTo>
                  <a:lnTo>
                    <a:pt x="13997" y="2700"/>
                  </a:lnTo>
                  <a:cubicBezTo>
                    <a:pt x="13997" y="2571"/>
                    <a:pt x="13997" y="2443"/>
                    <a:pt x="13997" y="2314"/>
                  </a:cubicBezTo>
                  <a:cubicBezTo>
                    <a:pt x="13997" y="2186"/>
                    <a:pt x="13997" y="2186"/>
                    <a:pt x="13997" y="2186"/>
                  </a:cubicBezTo>
                  <a:cubicBezTo>
                    <a:pt x="13993" y="2186"/>
                    <a:pt x="13993" y="2186"/>
                    <a:pt x="13988" y="2186"/>
                  </a:cubicBezTo>
                  <a:cubicBezTo>
                    <a:pt x="13984" y="2186"/>
                    <a:pt x="13975" y="2057"/>
                    <a:pt x="13966" y="2057"/>
                  </a:cubicBezTo>
                  <a:lnTo>
                    <a:pt x="13948" y="2057"/>
                  </a:lnTo>
                  <a:cubicBezTo>
                    <a:pt x="13912" y="2057"/>
                    <a:pt x="13886" y="2186"/>
                    <a:pt x="13863" y="2314"/>
                  </a:cubicBezTo>
                  <a:cubicBezTo>
                    <a:pt x="13841" y="2443"/>
                    <a:pt x="13828" y="2700"/>
                    <a:pt x="13814" y="2829"/>
                  </a:cubicBezTo>
                  <a:cubicBezTo>
                    <a:pt x="13805" y="3086"/>
                    <a:pt x="13797" y="3471"/>
                    <a:pt x="13792" y="3986"/>
                  </a:cubicBezTo>
                  <a:cubicBezTo>
                    <a:pt x="13783" y="4500"/>
                    <a:pt x="13779" y="5143"/>
                    <a:pt x="13774" y="5914"/>
                  </a:cubicBezTo>
                  <a:lnTo>
                    <a:pt x="13774" y="6043"/>
                  </a:lnTo>
                  <a:lnTo>
                    <a:pt x="13734" y="6043"/>
                  </a:lnTo>
                  <a:lnTo>
                    <a:pt x="13734" y="5786"/>
                  </a:lnTo>
                  <a:lnTo>
                    <a:pt x="13743" y="643"/>
                  </a:lnTo>
                  <a:lnTo>
                    <a:pt x="13743" y="386"/>
                  </a:lnTo>
                  <a:lnTo>
                    <a:pt x="14390" y="386"/>
                  </a:lnTo>
                  <a:lnTo>
                    <a:pt x="14390" y="6043"/>
                  </a:lnTo>
                  <a:lnTo>
                    <a:pt x="14349" y="6043"/>
                  </a:lnTo>
                  <a:lnTo>
                    <a:pt x="14349" y="5914"/>
                  </a:lnTo>
                  <a:cubicBezTo>
                    <a:pt x="14345" y="5143"/>
                    <a:pt x="14341" y="4500"/>
                    <a:pt x="14336" y="3986"/>
                  </a:cubicBezTo>
                  <a:cubicBezTo>
                    <a:pt x="14327" y="3471"/>
                    <a:pt x="14323" y="3086"/>
                    <a:pt x="14309" y="2829"/>
                  </a:cubicBezTo>
                  <a:cubicBezTo>
                    <a:pt x="14300" y="2571"/>
                    <a:pt x="14283" y="2443"/>
                    <a:pt x="14260" y="2314"/>
                  </a:cubicBezTo>
                  <a:cubicBezTo>
                    <a:pt x="14238" y="2186"/>
                    <a:pt x="14202" y="2057"/>
                    <a:pt x="14167" y="2057"/>
                  </a:cubicBezTo>
                  <a:cubicBezTo>
                    <a:pt x="14153" y="2057"/>
                    <a:pt x="14144" y="2186"/>
                    <a:pt x="14140" y="2186"/>
                  </a:cubicBezTo>
                  <a:cubicBezTo>
                    <a:pt x="14135" y="2186"/>
                    <a:pt x="14131" y="2186"/>
                    <a:pt x="14131" y="2186"/>
                  </a:cubicBezTo>
                  <a:cubicBezTo>
                    <a:pt x="14131" y="2186"/>
                    <a:pt x="14131" y="2314"/>
                    <a:pt x="14127" y="2314"/>
                  </a:cubicBezTo>
                  <a:cubicBezTo>
                    <a:pt x="14127" y="2443"/>
                    <a:pt x="14127" y="2571"/>
                    <a:pt x="14127" y="2700"/>
                  </a:cubicBezTo>
                  <a:lnTo>
                    <a:pt x="14127" y="16971"/>
                  </a:lnTo>
                  <a:cubicBezTo>
                    <a:pt x="14127" y="17614"/>
                    <a:pt x="14131" y="18129"/>
                    <a:pt x="14131" y="18643"/>
                  </a:cubicBezTo>
                  <a:cubicBezTo>
                    <a:pt x="14135" y="19029"/>
                    <a:pt x="14140" y="19286"/>
                    <a:pt x="14144" y="19414"/>
                  </a:cubicBezTo>
                  <a:cubicBezTo>
                    <a:pt x="14149" y="19543"/>
                    <a:pt x="14162" y="19671"/>
                    <a:pt x="14171" y="19671"/>
                  </a:cubicBezTo>
                  <a:cubicBezTo>
                    <a:pt x="14184" y="19800"/>
                    <a:pt x="14202" y="19800"/>
                    <a:pt x="14225" y="19800"/>
                  </a:cubicBezTo>
                  <a:lnTo>
                    <a:pt x="14234" y="19800"/>
                  </a:lnTo>
                  <a:lnTo>
                    <a:pt x="14234" y="20957"/>
                  </a:lnTo>
                  <a:lnTo>
                    <a:pt x="13895" y="20957"/>
                  </a:lnTo>
                  <a:lnTo>
                    <a:pt x="13895" y="20700"/>
                  </a:lnTo>
                  <a:close/>
                  <a:moveTo>
                    <a:pt x="12869" y="20700"/>
                  </a:moveTo>
                  <a:lnTo>
                    <a:pt x="12869" y="20057"/>
                  </a:lnTo>
                  <a:lnTo>
                    <a:pt x="12873" y="19800"/>
                  </a:lnTo>
                  <a:lnTo>
                    <a:pt x="12878" y="19800"/>
                  </a:lnTo>
                  <a:cubicBezTo>
                    <a:pt x="12900" y="19800"/>
                    <a:pt x="12918" y="19800"/>
                    <a:pt x="12931" y="19671"/>
                  </a:cubicBezTo>
                  <a:cubicBezTo>
                    <a:pt x="12945" y="19543"/>
                    <a:pt x="12954" y="19543"/>
                    <a:pt x="12958" y="19286"/>
                  </a:cubicBezTo>
                  <a:cubicBezTo>
                    <a:pt x="12963" y="19157"/>
                    <a:pt x="12967" y="19029"/>
                    <a:pt x="12967" y="18643"/>
                  </a:cubicBezTo>
                  <a:cubicBezTo>
                    <a:pt x="12972" y="18386"/>
                    <a:pt x="12972" y="18000"/>
                    <a:pt x="12972" y="17486"/>
                  </a:cubicBezTo>
                  <a:lnTo>
                    <a:pt x="12972" y="3986"/>
                  </a:lnTo>
                  <a:cubicBezTo>
                    <a:pt x="12972" y="3471"/>
                    <a:pt x="12972" y="3086"/>
                    <a:pt x="12967" y="2829"/>
                  </a:cubicBezTo>
                  <a:cubicBezTo>
                    <a:pt x="12967" y="2443"/>
                    <a:pt x="12963" y="2186"/>
                    <a:pt x="12954" y="2057"/>
                  </a:cubicBezTo>
                  <a:cubicBezTo>
                    <a:pt x="12949" y="1929"/>
                    <a:pt x="12940" y="1800"/>
                    <a:pt x="12927" y="1671"/>
                  </a:cubicBezTo>
                  <a:cubicBezTo>
                    <a:pt x="12914" y="1671"/>
                    <a:pt x="12900" y="1543"/>
                    <a:pt x="12878" y="1543"/>
                  </a:cubicBezTo>
                  <a:lnTo>
                    <a:pt x="12869" y="1543"/>
                  </a:lnTo>
                  <a:lnTo>
                    <a:pt x="12869" y="386"/>
                  </a:lnTo>
                  <a:lnTo>
                    <a:pt x="13467" y="386"/>
                  </a:lnTo>
                  <a:lnTo>
                    <a:pt x="13467" y="643"/>
                  </a:lnTo>
                  <a:lnTo>
                    <a:pt x="13475" y="5400"/>
                  </a:lnTo>
                  <a:lnTo>
                    <a:pt x="13475" y="5657"/>
                  </a:lnTo>
                  <a:lnTo>
                    <a:pt x="13440" y="5657"/>
                  </a:lnTo>
                  <a:lnTo>
                    <a:pt x="13435" y="5400"/>
                  </a:lnTo>
                  <a:cubicBezTo>
                    <a:pt x="13435" y="4757"/>
                    <a:pt x="13426" y="4243"/>
                    <a:pt x="13422" y="3857"/>
                  </a:cubicBezTo>
                  <a:cubicBezTo>
                    <a:pt x="13413" y="3343"/>
                    <a:pt x="13404" y="3086"/>
                    <a:pt x="13395" y="2829"/>
                  </a:cubicBezTo>
                  <a:cubicBezTo>
                    <a:pt x="13386" y="2571"/>
                    <a:pt x="13373" y="2443"/>
                    <a:pt x="13355" y="2314"/>
                  </a:cubicBezTo>
                  <a:cubicBezTo>
                    <a:pt x="13342" y="2186"/>
                    <a:pt x="13319" y="2186"/>
                    <a:pt x="13293" y="2186"/>
                  </a:cubicBezTo>
                  <a:lnTo>
                    <a:pt x="13145" y="2186"/>
                  </a:lnTo>
                  <a:cubicBezTo>
                    <a:pt x="13137" y="2186"/>
                    <a:pt x="13128" y="2186"/>
                    <a:pt x="13123" y="2186"/>
                  </a:cubicBezTo>
                  <a:cubicBezTo>
                    <a:pt x="13119" y="2314"/>
                    <a:pt x="13114" y="2314"/>
                    <a:pt x="13110" y="2443"/>
                  </a:cubicBezTo>
                  <a:cubicBezTo>
                    <a:pt x="13110" y="2443"/>
                    <a:pt x="13105" y="2571"/>
                    <a:pt x="13105" y="2700"/>
                  </a:cubicBezTo>
                  <a:cubicBezTo>
                    <a:pt x="13101" y="2829"/>
                    <a:pt x="13101" y="3086"/>
                    <a:pt x="13101" y="3343"/>
                  </a:cubicBezTo>
                  <a:lnTo>
                    <a:pt x="13101" y="8743"/>
                  </a:lnTo>
                  <a:cubicBezTo>
                    <a:pt x="13101" y="9000"/>
                    <a:pt x="13101" y="9129"/>
                    <a:pt x="13101" y="9257"/>
                  </a:cubicBezTo>
                  <a:cubicBezTo>
                    <a:pt x="13105" y="9257"/>
                    <a:pt x="13105" y="9386"/>
                    <a:pt x="13105" y="9386"/>
                  </a:cubicBezTo>
                  <a:cubicBezTo>
                    <a:pt x="13105" y="9386"/>
                    <a:pt x="13105" y="9386"/>
                    <a:pt x="13110" y="9386"/>
                  </a:cubicBezTo>
                  <a:cubicBezTo>
                    <a:pt x="13114" y="9514"/>
                    <a:pt x="13119" y="9514"/>
                    <a:pt x="13123" y="9514"/>
                  </a:cubicBezTo>
                  <a:lnTo>
                    <a:pt x="13217" y="9514"/>
                  </a:lnTo>
                  <a:cubicBezTo>
                    <a:pt x="13244" y="9514"/>
                    <a:pt x="13266" y="9386"/>
                    <a:pt x="13279" y="9386"/>
                  </a:cubicBezTo>
                  <a:cubicBezTo>
                    <a:pt x="13297" y="9257"/>
                    <a:pt x="13310" y="9129"/>
                    <a:pt x="13315" y="9000"/>
                  </a:cubicBezTo>
                  <a:cubicBezTo>
                    <a:pt x="13324" y="8743"/>
                    <a:pt x="13328" y="8486"/>
                    <a:pt x="13333" y="8229"/>
                  </a:cubicBezTo>
                  <a:cubicBezTo>
                    <a:pt x="13337" y="7843"/>
                    <a:pt x="13337" y="7457"/>
                    <a:pt x="13337" y="6943"/>
                  </a:cubicBezTo>
                  <a:lnTo>
                    <a:pt x="13337" y="6686"/>
                  </a:lnTo>
                  <a:lnTo>
                    <a:pt x="13377" y="6686"/>
                  </a:lnTo>
                  <a:lnTo>
                    <a:pt x="13377" y="14271"/>
                  </a:lnTo>
                  <a:lnTo>
                    <a:pt x="13337" y="14271"/>
                  </a:lnTo>
                  <a:lnTo>
                    <a:pt x="13337" y="14014"/>
                  </a:lnTo>
                  <a:cubicBezTo>
                    <a:pt x="13337" y="13371"/>
                    <a:pt x="13333" y="12857"/>
                    <a:pt x="13328" y="12471"/>
                  </a:cubicBezTo>
                  <a:cubicBezTo>
                    <a:pt x="13328" y="12214"/>
                    <a:pt x="13319" y="11957"/>
                    <a:pt x="13315" y="11700"/>
                  </a:cubicBezTo>
                  <a:cubicBezTo>
                    <a:pt x="13310" y="11571"/>
                    <a:pt x="13297" y="11443"/>
                    <a:pt x="13284" y="11314"/>
                  </a:cubicBezTo>
                  <a:cubicBezTo>
                    <a:pt x="13266" y="11314"/>
                    <a:pt x="13244" y="11186"/>
                    <a:pt x="13217" y="11186"/>
                  </a:cubicBezTo>
                  <a:lnTo>
                    <a:pt x="13123" y="11186"/>
                  </a:lnTo>
                  <a:cubicBezTo>
                    <a:pt x="13119" y="11186"/>
                    <a:pt x="13114" y="11186"/>
                    <a:pt x="13110" y="11186"/>
                  </a:cubicBezTo>
                  <a:cubicBezTo>
                    <a:pt x="13110" y="11314"/>
                    <a:pt x="13105" y="11314"/>
                    <a:pt x="13105" y="11314"/>
                  </a:cubicBezTo>
                  <a:lnTo>
                    <a:pt x="13105" y="11443"/>
                  </a:lnTo>
                  <a:cubicBezTo>
                    <a:pt x="13101" y="11571"/>
                    <a:pt x="13101" y="11700"/>
                    <a:pt x="13101" y="11829"/>
                  </a:cubicBezTo>
                  <a:lnTo>
                    <a:pt x="13101" y="17357"/>
                  </a:lnTo>
                  <a:cubicBezTo>
                    <a:pt x="13101" y="17871"/>
                    <a:pt x="13105" y="18257"/>
                    <a:pt x="13105" y="18643"/>
                  </a:cubicBezTo>
                  <a:cubicBezTo>
                    <a:pt x="13110" y="18900"/>
                    <a:pt x="13114" y="19157"/>
                    <a:pt x="13123" y="19286"/>
                  </a:cubicBezTo>
                  <a:cubicBezTo>
                    <a:pt x="13128" y="19543"/>
                    <a:pt x="13137" y="19543"/>
                    <a:pt x="13150" y="19671"/>
                  </a:cubicBezTo>
                  <a:cubicBezTo>
                    <a:pt x="13163" y="19800"/>
                    <a:pt x="13181" y="19800"/>
                    <a:pt x="13203" y="19800"/>
                  </a:cubicBezTo>
                  <a:lnTo>
                    <a:pt x="13212" y="19800"/>
                  </a:lnTo>
                  <a:lnTo>
                    <a:pt x="13212" y="20957"/>
                  </a:lnTo>
                  <a:lnTo>
                    <a:pt x="12869" y="20957"/>
                  </a:lnTo>
                  <a:lnTo>
                    <a:pt x="12869" y="20700"/>
                  </a:lnTo>
                  <a:close/>
                  <a:moveTo>
                    <a:pt x="12031" y="10671"/>
                  </a:moveTo>
                  <a:cubicBezTo>
                    <a:pt x="12031" y="9129"/>
                    <a:pt x="12040" y="7586"/>
                    <a:pt x="12057" y="6300"/>
                  </a:cubicBezTo>
                  <a:cubicBezTo>
                    <a:pt x="12071" y="5014"/>
                    <a:pt x="12098" y="3857"/>
                    <a:pt x="12133" y="2957"/>
                  </a:cubicBezTo>
                  <a:cubicBezTo>
                    <a:pt x="12164" y="1929"/>
                    <a:pt x="12205" y="1157"/>
                    <a:pt x="12249" y="771"/>
                  </a:cubicBezTo>
                  <a:cubicBezTo>
                    <a:pt x="12294" y="257"/>
                    <a:pt x="12343" y="0"/>
                    <a:pt x="12396" y="0"/>
                  </a:cubicBezTo>
                  <a:cubicBezTo>
                    <a:pt x="12454" y="0"/>
                    <a:pt x="12503" y="257"/>
                    <a:pt x="12548" y="771"/>
                  </a:cubicBezTo>
                  <a:cubicBezTo>
                    <a:pt x="12593" y="1157"/>
                    <a:pt x="12633" y="1929"/>
                    <a:pt x="12668" y="2957"/>
                  </a:cubicBezTo>
                  <a:cubicBezTo>
                    <a:pt x="12700" y="3857"/>
                    <a:pt x="12726" y="5014"/>
                    <a:pt x="12744" y="6300"/>
                  </a:cubicBezTo>
                  <a:cubicBezTo>
                    <a:pt x="12758" y="7586"/>
                    <a:pt x="12766" y="9129"/>
                    <a:pt x="12766" y="10671"/>
                  </a:cubicBezTo>
                  <a:cubicBezTo>
                    <a:pt x="12766" y="12343"/>
                    <a:pt x="12758" y="13757"/>
                    <a:pt x="12744" y="15043"/>
                  </a:cubicBezTo>
                  <a:cubicBezTo>
                    <a:pt x="12726" y="16329"/>
                    <a:pt x="12700" y="17486"/>
                    <a:pt x="12668" y="18514"/>
                  </a:cubicBezTo>
                  <a:cubicBezTo>
                    <a:pt x="12633" y="19543"/>
                    <a:pt x="12593" y="20186"/>
                    <a:pt x="12548" y="20700"/>
                  </a:cubicBezTo>
                  <a:cubicBezTo>
                    <a:pt x="12503" y="21214"/>
                    <a:pt x="12454" y="21471"/>
                    <a:pt x="12396" y="21471"/>
                  </a:cubicBezTo>
                  <a:cubicBezTo>
                    <a:pt x="12343" y="21471"/>
                    <a:pt x="12294" y="21214"/>
                    <a:pt x="12249" y="20700"/>
                  </a:cubicBezTo>
                  <a:cubicBezTo>
                    <a:pt x="12205" y="20186"/>
                    <a:pt x="12164" y="19543"/>
                    <a:pt x="12133" y="18514"/>
                  </a:cubicBezTo>
                  <a:cubicBezTo>
                    <a:pt x="12098" y="17486"/>
                    <a:pt x="12071" y="16329"/>
                    <a:pt x="12057" y="15043"/>
                  </a:cubicBezTo>
                  <a:cubicBezTo>
                    <a:pt x="12040" y="13757"/>
                    <a:pt x="12031" y="12343"/>
                    <a:pt x="12031" y="10671"/>
                  </a:cubicBezTo>
                  <a:close/>
                  <a:moveTo>
                    <a:pt x="12169" y="10671"/>
                  </a:moveTo>
                  <a:cubicBezTo>
                    <a:pt x="12169" y="12086"/>
                    <a:pt x="12173" y="13371"/>
                    <a:pt x="12182" y="14529"/>
                  </a:cubicBezTo>
                  <a:cubicBezTo>
                    <a:pt x="12196" y="15557"/>
                    <a:pt x="12209" y="16586"/>
                    <a:pt x="12231" y="17357"/>
                  </a:cubicBezTo>
                  <a:cubicBezTo>
                    <a:pt x="12254" y="18257"/>
                    <a:pt x="12272" y="18643"/>
                    <a:pt x="12303" y="19157"/>
                  </a:cubicBezTo>
                  <a:cubicBezTo>
                    <a:pt x="12329" y="19543"/>
                    <a:pt x="12365" y="19800"/>
                    <a:pt x="12396" y="19800"/>
                  </a:cubicBezTo>
                  <a:cubicBezTo>
                    <a:pt x="12432" y="19800"/>
                    <a:pt x="12463" y="19671"/>
                    <a:pt x="12494" y="19157"/>
                  </a:cubicBezTo>
                  <a:cubicBezTo>
                    <a:pt x="12521" y="18771"/>
                    <a:pt x="12544" y="18257"/>
                    <a:pt x="12566" y="17357"/>
                  </a:cubicBezTo>
                  <a:cubicBezTo>
                    <a:pt x="12588" y="16586"/>
                    <a:pt x="12601" y="15557"/>
                    <a:pt x="12615" y="14529"/>
                  </a:cubicBezTo>
                  <a:cubicBezTo>
                    <a:pt x="12624" y="13371"/>
                    <a:pt x="12628" y="12086"/>
                    <a:pt x="12628" y="10671"/>
                  </a:cubicBezTo>
                  <a:cubicBezTo>
                    <a:pt x="12628" y="9257"/>
                    <a:pt x="12624" y="7971"/>
                    <a:pt x="12615" y="6943"/>
                  </a:cubicBezTo>
                  <a:cubicBezTo>
                    <a:pt x="12601" y="5786"/>
                    <a:pt x="12588" y="4886"/>
                    <a:pt x="12566" y="3986"/>
                  </a:cubicBezTo>
                  <a:cubicBezTo>
                    <a:pt x="12544" y="3214"/>
                    <a:pt x="12521" y="2571"/>
                    <a:pt x="12494" y="2186"/>
                  </a:cubicBezTo>
                  <a:cubicBezTo>
                    <a:pt x="12463" y="1800"/>
                    <a:pt x="12428" y="1671"/>
                    <a:pt x="12396" y="1671"/>
                  </a:cubicBezTo>
                  <a:cubicBezTo>
                    <a:pt x="12361" y="1671"/>
                    <a:pt x="12329" y="1800"/>
                    <a:pt x="12303" y="2186"/>
                  </a:cubicBezTo>
                  <a:cubicBezTo>
                    <a:pt x="12272" y="2571"/>
                    <a:pt x="12254" y="3214"/>
                    <a:pt x="12231" y="3986"/>
                  </a:cubicBezTo>
                  <a:cubicBezTo>
                    <a:pt x="12209" y="4886"/>
                    <a:pt x="12196" y="5786"/>
                    <a:pt x="12182" y="6943"/>
                  </a:cubicBezTo>
                  <a:cubicBezTo>
                    <a:pt x="12173" y="7971"/>
                    <a:pt x="12169" y="9257"/>
                    <a:pt x="12169" y="10671"/>
                  </a:cubicBezTo>
                  <a:close/>
                  <a:moveTo>
                    <a:pt x="11085" y="3086"/>
                  </a:moveTo>
                  <a:close/>
                  <a:moveTo>
                    <a:pt x="11085" y="3086"/>
                  </a:moveTo>
                  <a:close/>
                  <a:moveTo>
                    <a:pt x="11210" y="20700"/>
                  </a:moveTo>
                  <a:lnTo>
                    <a:pt x="11210" y="19800"/>
                  </a:lnTo>
                  <a:lnTo>
                    <a:pt x="11224" y="19800"/>
                  </a:lnTo>
                  <a:cubicBezTo>
                    <a:pt x="11259" y="19800"/>
                    <a:pt x="11282" y="19671"/>
                    <a:pt x="11295" y="19414"/>
                  </a:cubicBezTo>
                  <a:cubicBezTo>
                    <a:pt x="11299" y="19157"/>
                    <a:pt x="11304" y="19029"/>
                    <a:pt x="11308" y="18643"/>
                  </a:cubicBezTo>
                  <a:cubicBezTo>
                    <a:pt x="11313" y="18386"/>
                    <a:pt x="11313" y="18000"/>
                    <a:pt x="11313" y="17614"/>
                  </a:cubicBezTo>
                  <a:lnTo>
                    <a:pt x="11313" y="12214"/>
                  </a:lnTo>
                  <a:lnTo>
                    <a:pt x="11085" y="3086"/>
                  </a:lnTo>
                  <a:cubicBezTo>
                    <a:pt x="11081" y="2829"/>
                    <a:pt x="11072" y="2571"/>
                    <a:pt x="11068" y="2443"/>
                  </a:cubicBezTo>
                  <a:cubicBezTo>
                    <a:pt x="11059" y="2186"/>
                    <a:pt x="11050" y="2057"/>
                    <a:pt x="11045" y="1929"/>
                  </a:cubicBezTo>
                  <a:cubicBezTo>
                    <a:pt x="11036" y="1800"/>
                    <a:pt x="11027" y="1800"/>
                    <a:pt x="11018" y="1671"/>
                  </a:cubicBezTo>
                  <a:cubicBezTo>
                    <a:pt x="11010" y="1671"/>
                    <a:pt x="10996" y="1543"/>
                    <a:pt x="10987" y="1543"/>
                  </a:cubicBezTo>
                  <a:lnTo>
                    <a:pt x="10978" y="1543"/>
                  </a:lnTo>
                  <a:lnTo>
                    <a:pt x="10978" y="386"/>
                  </a:lnTo>
                  <a:lnTo>
                    <a:pt x="11317" y="386"/>
                  </a:lnTo>
                  <a:lnTo>
                    <a:pt x="11317" y="1543"/>
                  </a:lnTo>
                  <a:lnTo>
                    <a:pt x="11308" y="1543"/>
                  </a:lnTo>
                  <a:cubicBezTo>
                    <a:pt x="11295" y="1543"/>
                    <a:pt x="11282" y="1671"/>
                    <a:pt x="11273" y="1671"/>
                  </a:cubicBezTo>
                  <a:cubicBezTo>
                    <a:pt x="11259" y="1800"/>
                    <a:pt x="11255" y="1800"/>
                    <a:pt x="11246" y="1800"/>
                  </a:cubicBezTo>
                  <a:cubicBezTo>
                    <a:pt x="11241" y="1929"/>
                    <a:pt x="11241" y="1929"/>
                    <a:pt x="11237" y="2057"/>
                  </a:cubicBezTo>
                  <a:lnTo>
                    <a:pt x="11237" y="2186"/>
                  </a:lnTo>
                  <a:cubicBezTo>
                    <a:pt x="11237" y="2314"/>
                    <a:pt x="11237" y="2443"/>
                    <a:pt x="11241" y="2571"/>
                  </a:cubicBezTo>
                  <a:cubicBezTo>
                    <a:pt x="11241" y="2829"/>
                    <a:pt x="11246" y="2957"/>
                    <a:pt x="11250" y="3214"/>
                  </a:cubicBezTo>
                  <a:lnTo>
                    <a:pt x="11255" y="3343"/>
                  </a:lnTo>
                  <a:lnTo>
                    <a:pt x="11411" y="9900"/>
                  </a:lnTo>
                  <a:lnTo>
                    <a:pt x="11545" y="3986"/>
                  </a:lnTo>
                  <a:cubicBezTo>
                    <a:pt x="11554" y="3600"/>
                    <a:pt x="11558" y="3343"/>
                    <a:pt x="11563" y="3214"/>
                  </a:cubicBezTo>
                  <a:cubicBezTo>
                    <a:pt x="11567" y="2957"/>
                    <a:pt x="11571" y="2829"/>
                    <a:pt x="11571" y="2700"/>
                  </a:cubicBezTo>
                  <a:cubicBezTo>
                    <a:pt x="11571" y="2571"/>
                    <a:pt x="11576" y="2571"/>
                    <a:pt x="11576" y="2443"/>
                  </a:cubicBezTo>
                  <a:cubicBezTo>
                    <a:pt x="11576" y="2314"/>
                    <a:pt x="11576" y="2314"/>
                    <a:pt x="11576" y="2314"/>
                  </a:cubicBezTo>
                  <a:cubicBezTo>
                    <a:pt x="11576" y="2186"/>
                    <a:pt x="11576" y="2057"/>
                    <a:pt x="11576" y="2057"/>
                  </a:cubicBezTo>
                  <a:cubicBezTo>
                    <a:pt x="11571" y="1929"/>
                    <a:pt x="11571" y="1929"/>
                    <a:pt x="11567" y="1929"/>
                  </a:cubicBezTo>
                  <a:cubicBezTo>
                    <a:pt x="11563" y="1800"/>
                    <a:pt x="11554" y="1800"/>
                    <a:pt x="11545" y="1671"/>
                  </a:cubicBezTo>
                  <a:cubicBezTo>
                    <a:pt x="11536" y="1671"/>
                    <a:pt x="11522" y="1671"/>
                    <a:pt x="11509" y="1543"/>
                  </a:cubicBezTo>
                  <a:lnTo>
                    <a:pt x="11500" y="1543"/>
                  </a:lnTo>
                  <a:lnTo>
                    <a:pt x="11500" y="386"/>
                  </a:lnTo>
                  <a:lnTo>
                    <a:pt x="11736" y="386"/>
                  </a:lnTo>
                  <a:lnTo>
                    <a:pt x="11736" y="1543"/>
                  </a:lnTo>
                  <a:lnTo>
                    <a:pt x="11727" y="1543"/>
                  </a:lnTo>
                  <a:cubicBezTo>
                    <a:pt x="11719" y="1543"/>
                    <a:pt x="11710" y="1671"/>
                    <a:pt x="11701" y="1671"/>
                  </a:cubicBezTo>
                  <a:cubicBezTo>
                    <a:pt x="11692" y="1800"/>
                    <a:pt x="11687" y="1929"/>
                    <a:pt x="11678" y="2057"/>
                  </a:cubicBezTo>
                  <a:cubicBezTo>
                    <a:pt x="11674" y="2186"/>
                    <a:pt x="11665" y="2443"/>
                    <a:pt x="11656" y="2700"/>
                  </a:cubicBezTo>
                  <a:cubicBezTo>
                    <a:pt x="11647" y="3086"/>
                    <a:pt x="11638" y="3471"/>
                    <a:pt x="11625" y="3857"/>
                  </a:cubicBezTo>
                  <a:lnTo>
                    <a:pt x="11442" y="11829"/>
                  </a:lnTo>
                  <a:lnTo>
                    <a:pt x="11442" y="17871"/>
                  </a:lnTo>
                  <a:cubicBezTo>
                    <a:pt x="11442" y="18257"/>
                    <a:pt x="11442" y="18514"/>
                    <a:pt x="11447" y="18771"/>
                  </a:cubicBezTo>
                  <a:cubicBezTo>
                    <a:pt x="11451" y="19029"/>
                    <a:pt x="11455" y="19286"/>
                    <a:pt x="11460" y="19414"/>
                  </a:cubicBezTo>
                  <a:cubicBezTo>
                    <a:pt x="11464" y="19543"/>
                    <a:pt x="11478" y="19671"/>
                    <a:pt x="11487" y="19671"/>
                  </a:cubicBezTo>
                  <a:cubicBezTo>
                    <a:pt x="11500" y="19800"/>
                    <a:pt x="11518" y="19800"/>
                    <a:pt x="11536" y="19800"/>
                  </a:cubicBezTo>
                  <a:lnTo>
                    <a:pt x="11545" y="19929"/>
                  </a:lnTo>
                  <a:lnTo>
                    <a:pt x="11545" y="20957"/>
                  </a:lnTo>
                  <a:lnTo>
                    <a:pt x="11210" y="20957"/>
                  </a:lnTo>
                  <a:lnTo>
                    <a:pt x="11210" y="20700"/>
                  </a:lnTo>
                  <a:close/>
                  <a:moveTo>
                    <a:pt x="10425" y="20700"/>
                  </a:moveTo>
                  <a:lnTo>
                    <a:pt x="10425" y="19800"/>
                  </a:lnTo>
                  <a:lnTo>
                    <a:pt x="10434" y="19800"/>
                  </a:lnTo>
                  <a:cubicBezTo>
                    <a:pt x="10474" y="19800"/>
                    <a:pt x="10501" y="19671"/>
                    <a:pt x="10515" y="19414"/>
                  </a:cubicBezTo>
                  <a:cubicBezTo>
                    <a:pt x="10519" y="19157"/>
                    <a:pt x="10524" y="18900"/>
                    <a:pt x="10528" y="18643"/>
                  </a:cubicBezTo>
                  <a:cubicBezTo>
                    <a:pt x="10528" y="18129"/>
                    <a:pt x="10532" y="17614"/>
                    <a:pt x="10532" y="17100"/>
                  </a:cubicBezTo>
                  <a:lnTo>
                    <a:pt x="10532" y="2700"/>
                  </a:lnTo>
                  <a:cubicBezTo>
                    <a:pt x="10532" y="2571"/>
                    <a:pt x="10528" y="2443"/>
                    <a:pt x="10528" y="2314"/>
                  </a:cubicBezTo>
                  <a:cubicBezTo>
                    <a:pt x="10528" y="2186"/>
                    <a:pt x="10528" y="2186"/>
                    <a:pt x="10528" y="2186"/>
                  </a:cubicBezTo>
                  <a:cubicBezTo>
                    <a:pt x="10528" y="2186"/>
                    <a:pt x="10524" y="2186"/>
                    <a:pt x="10519" y="2186"/>
                  </a:cubicBezTo>
                  <a:cubicBezTo>
                    <a:pt x="10515" y="2186"/>
                    <a:pt x="10506" y="2057"/>
                    <a:pt x="10497" y="2057"/>
                  </a:cubicBezTo>
                  <a:lnTo>
                    <a:pt x="10479" y="2057"/>
                  </a:lnTo>
                  <a:cubicBezTo>
                    <a:pt x="10448" y="2057"/>
                    <a:pt x="10421" y="2186"/>
                    <a:pt x="10399" y="2314"/>
                  </a:cubicBezTo>
                  <a:cubicBezTo>
                    <a:pt x="10376" y="2443"/>
                    <a:pt x="10359" y="2700"/>
                    <a:pt x="10350" y="2829"/>
                  </a:cubicBezTo>
                  <a:cubicBezTo>
                    <a:pt x="10336" y="3086"/>
                    <a:pt x="10327" y="3471"/>
                    <a:pt x="10323" y="3986"/>
                  </a:cubicBezTo>
                  <a:cubicBezTo>
                    <a:pt x="10314" y="4500"/>
                    <a:pt x="10309" y="5143"/>
                    <a:pt x="10309" y="5914"/>
                  </a:cubicBezTo>
                  <a:lnTo>
                    <a:pt x="10305" y="6043"/>
                  </a:lnTo>
                  <a:lnTo>
                    <a:pt x="10269" y="6043"/>
                  </a:lnTo>
                  <a:lnTo>
                    <a:pt x="10269" y="5786"/>
                  </a:lnTo>
                  <a:lnTo>
                    <a:pt x="10274" y="643"/>
                  </a:lnTo>
                  <a:lnTo>
                    <a:pt x="10274" y="386"/>
                  </a:lnTo>
                  <a:lnTo>
                    <a:pt x="10920" y="386"/>
                  </a:lnTo>
                  <a:lnTo>
                    <a:pt x="10920" y="6043"/>
                  </a:lnTo>
                  <a:lnTo>
                    <a:pt x="10885" y="6043"/>
                  </a:lnTo>
                  <a:lnTo>
                    <a:pt x="10880" y="5914"/>
                  </a:lnTo>
                  <a:cubicBezTo>
                    <a:pt x="10880" y="5143"/>
                    <a:pt x="10876" y="4500"/>
                    <a:pt x="10867" y="3986"/>
                  </a:cubicBezTo>
                  <a:cubicBezTo>
                    <a:pt x="10862" y="3471"/>
                    <a:pt x="10854" y="3086"/>
                    <a:pt x="10845" y="2829"/>
                  </a:cubicBezTo>
                  <a:cubicBezTo>
                    <a:pt x="10836" y="2571"/>
                    <a:pt x="10818" y="2443"/>
                    <a:pt x="10796" y="2314"/>
                  </a:cubicBezTo>
                  <a:cubicBezTo>
                    <a:pt x="10769" y="2186"/>
                    <a:pt x="10738" y="2057"/>
                    <a:pt x="10697" y="2057"/>
                  </a:cubicBezTo>
                  <a:cubicBezTo>
                    <a:pt x="10689" y="2057"/>
                    <a:pt x="10680" y="2186"/>
                    <a:pt x="10671" y="2186"/>
                  </a:cubicBezTo>
                  <a:cubicBezTo>
                    <a:pt x="10666" y="2186"/>
                    <a:pt x="10662" y="2186"/>
                    <a:pt x="10662" y="2186"/>
                  </a:cubicBezTo>
                  <a:lnTo>
                    <a:pt x="10662" y="2314"/>
                  </a:lnTo>
                  <a:cubicBezTo>
                    <a:pt x="10662" y="2443"/>
                    <a:pt x="10662" y="2571"/>
                    <a:pt x="10662" y="2700"/>
                  </a:cubicBezTo>
                  <a:lnTo>
                    <a:pt x="10662" y="16971"/>
                  </a:lnTo>
                  <a:cubicBezTo>
                    <a:pt x="10662" y="17614"/>
                    <a:pt x="10662" y="18129"/>
                    <a:pt x="10666" y="18643"/>
                  </a:cubicBezTo>
                  <a:cubicBezTo>
                    <a:pt x="10666" y="19029"/>
                    <a:pt x="10671" y="19286"/>
                    <a:pt x="10680" y="19414"/>
                  </a:cubicBezTo>
                  <a:cubicBezTo>
                    <a:pt x="10684" y="19543"/>
                    <a:pt x="10693" y="19671"/>
                    <a:pt x="10706" y="19671"/>
                  </a:cubicBezTo>
                  <a:cubicBezTo>
                    <a:pt x="10720" y="19800"/>
                    <a:pt x="10738" y="19800"/>
                    <a:pt x="10755" y="19800"/>
                  </a:cubicBezTo>
                  <a:lnTo>
                    <a:pt x="10764" y="19800"/>
                  </a:lnTo>
                  <a:lnTo>
                    <a:pt x="10764" y="20957"/>
                  </a:lnTo>
                  <a:lnTo>
                    <a:pt x="10425" y="20957"/>
                  </a:lnTo>
                  <a:lnTo>
                    <a:pt x="10425" y="20700"/>
                  </a:lnTo>
                  <a:close/>
                  <a:moveTo>
                    <a:pt x="9855" y="20700"/>
                  </a:moveTo>
                  <a:lnTo>
                    <a:pt x="9855" y="19800"/>
                  </a:lnTo>
                  <a:lnTo>
                    <a:pt x="9864" y="19800"/>
                  </a:lnTo>
                  <a:cubicBezTo>
                    <a:pt x="9881" y="19800"/>
                    <a:pt x="9899" y="19800"/>
                    <a:pt x="9913" y="19671"/>
                  </a:cubicBezTo>
                  <a:cubicBezTo>
                    <a:pt x="9922" y="19543"/>
                    <a:pt x="9930" y="19543"/>
                    <a:pt x="9939" y="19286"/>
                  </a:cubicBezTo>
                  <a:cubicBezTo>
                    <a:pt x="9944" y="19157"/>
                    <a:pt x="9948" y="19029"/>
                    <a:pt x="9953" y="18643"/>
                  </a:cubicBezTo>
                  <a:cubicBezTo>
                    <a:pt x="9953" y="18386"/>
                    <a:pt x="9957" y="17871"/>
                    <a:pt x="9957" y="17486"/>
                  </a:cubicBezTo>
                  <a:lnTo>
                    <a:pt x="9957" y="3986"/>
                  </a:lnTo>
                  <a:cubicBezTo>
                    <a:pt x="9957" y="3471"/>
                    <a:pt x="9953" y="3086"/>
                    <a:pt x="9953" y="2829"/>
                  </a:cubicBezTo>
                  <a:cubicBezTo>
                    <a:pt x="9948" y="2443"/>
                    <a:pt x="9944" y="2186"/>
                    <a:pt x="9939" y="2057"/>
                  </a:cubicBezTo>
                  <a:cubicBezTo>
                    <a:pt x="9930" y="1929"/>
                    <a:pt x="9922" y="1800"/>
                    <a:pt x="9913" y="1671"/>
                  </a:cubicBezTo>
                  <a:cubicBezTo>
                    <a:pt x="9899" y="1671"/>
                    <a:pt x="9881" y="1543"/>
                    <a:pt x="9864" y="1543"/>
                  </a:cubicBezTo>
                  <a:lnTo>
                    <a:pt x="9855" y="1543"/>
                  </a:lnTo>
                  <a:lnTo>
                    <a:pt x="9855" y="386"/>
                  </a:lnTo>
                  <a:lnTo>
                    <a:pt x="10189" y="386"/>
                  </a:lnTo>
                  <a:lnTo>
                    <a:pt x="10189" y="1543"/>
                  </a:lnTo>
                  <a:lnTo>
                    <a:pt x="10180" y="1543"/>
                  </a:lnTo>
                  <a:cubicBezTo>
                    <a:pt x="10158" y="1543"/>
                    <a:pt x="10140" y="1671"/>
                    <a:pt x="10131" y="1800"/>
                  </a:cubicBezTo>
                  <a:cubicBezTo>
                    <a:pt x="10118" y="1800"/>
                    <a:pt x="10109" y="1929"/>
                    <a:pt x="10104" y="2057"/>
                  </a:cubicBezTo>
                  <a:cubicBezTo>
                    <a:pt x="10095" y="2186"/>
                    <a:pt x="10091" y="2443"/>
                    <a:pt x="10091" y="2829"/>
                  </a:cubicBezTo>
                  <a:cubicBezTo>
                    <a:pt x="10087" y="3086"/>
                    <a:pt x="10087" y="3471"/>
                    <a:pt x="10087" y="3986"/>
                  </a:cubicBezTo>
                  <a:lnTo>
                    <a:pt x="10087" y="17357"/>
                  </a:lnTo>
                  <a:cubicBezTo>
                    <a:pt x="10087" y="17871"/>
                    <a:pt x="10087" y="18386"/>
                    <a:pt x="10091" y="18643"/>
                  </a:cubicBezTo>
                  <a:cubicBezTo>
                    <a:pt x="10095" y="18900"/>
                    <a:pt x="10100" y="19157"/>
                    <a:pt x="10104" y="19286"/>
                  </a:cubicBezTo>
                  <a:cubicBezTo>
                    <a:pt x="10109" y="19414"/>
                    <a:pt x="10118" y="19543"/>
                    <a:pt x="10131" y="19671"/>
                  </a:cubicBezTo>
                  <a:cubicBezTo>
                    <a:pt x="10145" y="19800"/>
                    <a:pt x="10158" y="19800"/>
                    <a:pt x="10180" y="19800"/>
                  </a:cubicBezTo>
                  <a:lnTo>
                    <a:pt x="10189" y="19800"/>
                  </a:lnTo>
                  <a:lnTo>
                    <a:pt x="10189" y="20957"/>
                  </a:lnTo>
                  <a:lnTo>
                    <a:pt x="9855" y="20957"/>
                  </a:lnTo>
                  <a:lnTo>
                    <a:pt x="9855" y="20700"/>
                  </a:lnTo>
                  <a:close/>
                  <a:moveTo>
                    <a:pt x="9297" y="21214"/>
                  </a:moveTo>
                  <a:lnTo>
                    <a:pt x="9257" y="14657"/>
                  </a:lnTo>
                  <a:lnTo>
                    <a:pt x="9257" y="14400"/>
                  </a:lnTo>
                  <a:lnTo>
                    <a:pt x="9293" y="14400"/>
                  </a:lnTo>
                  <a:lnTo>
                    <a:pt x="9297" y="14529"/>
                  </a:lnTo>
                  <a:cubicBezTo>
                    <a:pt x="9311" y="15429"/>
                    <a:pt x="9324" y="16200"/>
                    <a:pt x="9337" y="16843"/>
                  </a:cubicBezTo>
                  <a:cubicBezTo>
                    <a:pt x="9351" y="17486"/>
                    <a:pt x="9369" y="18000"/>
                    <a:pt x="9386" y="18514"/>
                  </a:cubicBezTo>
                  <a:cubicBezTo>
                    <a:pt x="9404" y="18900"/>
                    <a:pt x="9422" y="19286"/>
                    <a:pt x="9440" y="19543"/>
                  </a:cubicBezTo>
                  <a:cubicBezTo>
                    <a:pt x="9458" y="19800"/>
                    <a:pt x="9480" y="19929"/>
                    <a:pt x="9498" y="19929"/>
                  </a:cubicBezTo>
                  <a:cubicBezTo>
                    <a:pt x="9516" y="19929"/>
                    <a:pt x="9529" y="19800"/>
                    <a:pt x="9547" y="19671"/>
                  </a:cubicBezTo>
                  <a:cubicBezTo>
                    <a:pt x="9560" y="19543"/>
                    <a:pt x="9574" y="19286"/>
                    <a:pt x="9583" y="18900"/>
                  </a:cubicBezTo>
                  <a:cubicBezTo>
                    <a:pt x="9596" y="18643"/>
                    <a:pt x="9605" y="18257"/>
                    <a:pt x="9609" y="17871"/>
                  </a:cubicBezTo>
                  <a:cubicBezTo>
                    <a:pt x="9618" y="17486"/>
                    <a:pt x="9618" y="17100"/>
                    <a:pt x="9618" y="16586"/>
                  </a:cubicBezTo>
                  <a:cubicBezTo>
                    <a:pt x="9618" y="16200"/>
                    <a:pt x="9618" y="15943"/>
                    <a:pt x="9614" y="15557"/>
                  </a:cubicBezTo>
                  <a:cubicBezTo>
                    <a:pt x="9609" y="15300"/>
                    <a:pt x="9605" y="14914"/>
                    <a:pt x="9596" y="14657"/>
                  </a:cubicBezTo>
                  <a:cubicBezTo>
                    <a:pt x="9587" y="14400"/>
                    <a:pt x="9578" y="14014"/>
                    <a:pt x="9565" y="13757"/>
                  </a:cubicBezTo>
                  <a:cubicBezTo>
                    <a:pt x="9551" y="13500"/>
                    <a:pt x="9538" y="13114"/>
                    <a:pt x="9520" y="12857"/>
                  </a:cubicBezTo>
                  <a:lnTo>
                    <a:pt x="9413" y="10929"/>
                  </a:lnTo>
                  <a:cubicBezTo>
                    <a:pt x="9391" y="10543"/>
                    <a:pt x="9369" y="10157"/>
                    <a:pt x="9351" y="9771"/>
                  </a:cubicBezTo>
                  <a:cubicBezTo>
                    <a:pt x="9333" y="9386"/>
                    <a:pt x="9320" y="8871"/>
                    <a:pt x="9311" y="8486"/>
                  </a:cubicBezTo>
                  <a:cubicBezTo>
                    <a:pt x="9297" y="7971"/>
                    <a:pt x="9288" y="7586"/>
                    <a:pt x="9284" y="7071"/>
                  </a:cubicBezTo>
                  <a:cubicBezTo>
                    <a:pt x="9279" y="6557"/>
                    <a:pt x="9275" y="6043"/>
                    <a:pt x="9275" y="5400"/>
                  </a:cubicBezTo>
                  <a:cubicBezTo>
                    <a:pt x="9275" y="4629"/>
                    <a:pt x="9284" y="3857"/>
                    <a:pt x="9293" y="3214"/>
                  </a:cubicBezTo>
                  <a:cubicBezTo>
                    <a:pt x="9302" y="2571"/>
                    <a:pt x="9315" y="2057"/>
                    <a:pt x="9337" y="1543"/>
                  </a:cubicBezTo>
                  <a:cubicBezTo>
                    <a:pt x="9355" y="1029"/>
                    <a:pt x="9378" y="643"/>
                    <a:pt x="9404" y="386"/>
                  </a:cubicBezTo>
                  <a:cubicBezTo>
                    <a:pt x="9431" y="129"/>
                    <a:pt x="9458" y="0"/>
                    <a:pt x="9489" y="0"/>
                  </a:cubicBezTo>
                  <a:cubicBezTo>
                    <a:pt x="9502" y="0"/>
                    <a:pt x="9520" y="0"/>
                    <a:pt x="9534" y="129"/>
                  </a:cubicBezTo>
                  <a:cubicBezTo>
                    <a:pt x="9551" y="129"/>
                    <a:pt x="9565" y="257"/>
                    <a:pt x="9583" y="514"/>
                  </a:cubicBezTo>
                  <a:cubicBezTo>
                    <a:pt x="9596" y="643"/>
                    <a:pt x="9609" y="771"/>
                    <a:pt x="9618" y="771"/>
                  </a:cubicBezTo>
                  <a:cubicBezTo>
                    <a:pt x="9627" y="900"/>
                    <a:pt x="9632" y="900"/>
                    <a:pt x="9636" y="900"/>
                  </a:cubicBezTo>
                  <a:lnTo>
                    <a:pt x="9641" y="900"/>
                  </a:lnTo>
                  <a:cubicBezTo>
                    <a:pt x="9645" y="900"/>
                    <a:pt x="9645" y="771"/>
                    <a:pt x="9645" y="771"/>
                  </a:cubicBezTo>
                  <a:cubicBezTo>
                    <a:pt x="9650" y="771"/>
                    <a:pt x="9650" y="643"/>
                    <a:pt x="9650" y="514"/>
                  </a:cubicBezTo>
                  <a:cubicBezTo>
                    <a:pt x="9650" y="514"/>
                    <a:pt x="9650" y="386"/>
                    <a:pt x="9654" y="257"/>
                  </a:cubicBezTo>
                  <a:lnTo>
                    <a:pt x="9654" y="0"/>
                  </a:lnTo>
                  <a:lnTo>
                    <a:pt x="9690" y="0"/>
                  </a:lnTo>
                  <a:lnTo>
                    <a:pt x="9690" y="257"/>
                  </a:lnTo>
                  <a:lnTo>
                    <a:pt x="9712" y="6300"/>
                  </a:lnTo>
                  <a:lnTo>
                    <a:pt x="9712" y="6557"/>
                  </a:lnTo>
                  <a:lnTo>
                    <a:pt x="9676" y="6557"/>
                  </a:lnTo>
                  <a:lnTo>
                    <a:pt x="9672" y="6429"/>
                  </a:lnTo>
                  <a:cubicBezTo>
                    <a:pt x="9663" y="5529"/>
                    <a:pt x="9654" y="4886"/>
                    <a:pt x="9641" y="4243"/>
                  </a:cubicBezTo>
                  <a:cubicBezTo>
                    <a:pt x="9627" y="3729"/>
                    <a:pt x="9614" y="3214"/>
                    <a:pt x="9596" y="2700"/>
                  </a:cubicBezTo>
                  <a:cubicBezTo>
                    <a:pt x="9583" y="2314"/>
                    <a:pt x="9565" y="2057"/>
                    <a:pt x="9551" y="1800"/>
                  </a:cubicBezTo>
                  <a:cubicBezTo>
                    <a:pt x="9534" y="1671"/>
                    <a:pt x="9516" y="1543"/>
                    <a:pt x="9498" y="1543"/>
                  </a:cubicBezTo>
                  <a:cubicBezTo>
                    <a:pt x="9480" y="1543"/>
                    <a:pt x="9467" y="1543"/>
                    <a:pt x="9453" y="1671"/>
                  </a:cubicBezTo>
                  <a:cubicBezTo>
                    <a:pt x="9440" y="1800"/>
                    <a:pt x="9427" y="2057"/>
                    <a:pt x="9418" y="2314"/>
                  </a:cubicBezTo>
                  <a:cubicBezTo>
                    <a:pt x="9409" y="2571"/>
                    <a:pt x="9400" y="2829"/>
                    <a:pt x="9395" y="3214"/>
                  </a:cubicBezTo>
                  <a:cubicBezTo>
                    <a:pt x="9391" y="3471"/>
                    <a:pt x="9386" y="3857"/>
                    <a:pt x="9386" y="4243"/>
                  </a:cubicBezTo>
                  <a:cubicBezTo>
                    <a:pt x="9386" y="4629"/>
                    <a:pt x="9391" y="4886"/>
                    <a:pt x="9395" y="5143"/>
                  </a:cubicBezTo>
                  <a:cubicBezTo>
                    <a:pt x="9395" y="5529"/>
                    <a:pt x="9400" y="5786"/>
                    <a:pt x="9409" y="6043"/>
                  </a:cubicBezTo>
                  <a:cubicBezTo>
                    <a:pt x="9418" y="6300"/>
                    <a:pt x="9427" y="6557"/>
                    <a:pt x="9440" y="6814"/>
                  </a:cubicBezTo>
                  <a:cubicBezTo>
                    <a:pt x="9449" y="7071"/>
                    <a:pt x="9467" y="7457"/>
                    <a:pt x="9485" y="7714"/>
                  </a:cubicBezTo>
                  <a:lnTo>
                    <a:pt x="9605" y="9771"/>
                  </a:lnTo>
                  <a:cubicBezTo>
                    <a:pt x="9627" y="10157"/>
                    <a:pt x="9650" y="10671"/>
                    <a:pt x="9667" y="11057"/>
                  </a:cubicBezTo>
                  <a:cubicBezTo>
                    <a:pt x="9685" y="11571"/>
                    <a:pt x="9699" y="11957"/>
                    <a:pt x="9712" y="12343"/>
                  </a:cubicBezTo>
                  <a:cubicBezTo>
                    <a:pt x="9721" y="12857"/>
                    <a:pt x="9730" y="13243"/>
                    <a:pt x="9734" y="13886"/>
                  </a:cubicBezTo>
                  <a:cubicBezTo>
                    <a:pt x="9739" y="14400"/>
                    <a:pt x="9743" y="14914"/>
                    <a:pt x="9743" y="15557"/>
                  </a:cubicBezTo>
                  <a:cubicBezTo>
                    <a:pt x="9743" y="16457"/>
                    <a:pt x="9734" y="17229"/>
                    <a:pt x="9725" y="17871"/>
                  </a:cubicBezTo>
                  <a:cubicBezTo>
                    <a:pt x="9716" y="18643"/>
                    <a:pt x="9699" y="19286"/>
                    <a:pt x="9676" y="19800"/>
                  </a:cubicBezTo>
                  <a:cubicBezTo>
                    <a:pt x="9658" y="20314"/>
                    <a:pt x="9632" y="20829"/>
                    <a:pt x="9605" y="21086"/>
                  </a:cubicBezTo>
                  <a:cubicBezTo>
                    <a:pt x="9578" y="21343"/>
                    <a:pt x="9543" y="21471"/>
                    <a:pt x="9511" y="21471"/>
                  </a:cubicBezTo>
                  <a:cubicBezTo>
                    <a:pt x="9493" y="21471"/>
                    <a:pt x="9476" y="21471"/>
                    <a:pt x="9458" y="21343"/>
                  </a:cubicBezTo>
                  <a:cubicBezTo>
                    <a:pt x="9444" y="21214"/>
                    <a:pt x="9427" y="21214"/>
                    <a:pt x="9409" y="21086"/>
                  </a:cubicBezTo>
                  <a:cubicBezTo>
                    <a:pt x="9395" y="20957"/>
                    <a:pt x="9382" y="20829"/>
                    <a:pt x="9369" y="20700"/>
                  </a:cubicBezTo>
                  <a:cubicBezTo>
                    <a:pt x="9364" y="20700"/>
                    <a:pt x="9355" y="20700"/>
                    <a:pt x="9355" y="20700"/>
                  </a:cubicBezTo>
                  <a:cubicBezTo>
                    <a:pt x="9351" y="20700"/>
                    <a:pt x="9351" y="20700"/>
                    <a:pt x="9346" y="20700"/>
                  </a:cubicBezTo>
                  <a:cubicBezTo>
                    <a:pt x="9342" y="20700"/>
                    <a:pt x="9342" y="20700"/>
                    <a:pt x="9337" y="20829"/>
                  </a:cubicBezTo>
                  <a:cubicBezTo>
                    <a:pt x="9337" y="20829"/>
                    <a:pt x="9337" y="20829"/>
                    <a:pt x="9333" y="20957"/>
                  </a:cubicBezTo>
                  <a:cubicBezTo>
                    <a:pt x="9333" y="20957"/>
                    <a:pt x="9333" y="21086"/>
                    <a:pt x="9333" y="21214"/>
                  </a:cubicBezTo>
                  <a:lnTo>
                    <a:pt x="9328" y="21343"/>
                  </a:lnTo>
                  <a:lnTo>
                    <a:pt x="9297" y="21343"/>
                  </a:lnTo>
                  <a:lnTo>
                    <a:pt x="9297" y="21214"/>
                  </a:lnTo>
                  <a:close/>
                  <a:moveTo>
                    <a:pt x="8437" y="20700"/>
                  </a:moveTo>
                  <a:lnTo>
                    <a:pt x="8437" y="19800"/>
                  </a:lnTo>
                  <a:lnTo>
                    <a:pt x="8459" y="19800"/>
                  </a:lnTo>
                  <a:cubicBezTo>
                    <a:pt x="8472" y="19800"/>
                    <a:pt x="8486" y="19800"/>
                    <a:pt x="8499" y="19671"/>
                  </a:cubicBezTo>
                  <a:cubicBezTo>
                    <a:pt x="8508" y="19671"/>
                    <a:pt x="8517" y="19543"/>
                    <a:pt x="8521" y="19286"/>
                  </a:cubicBezTo>
                  <a:cubicBezTo>
                    <a:pt x="8530" y="19157"/>
                    <a:pt x="8535" y="18900"/>
                    <a:pt x="8535" y="18514"/>
                  </a:cubicBezTo>
                  <a:cubicBezTo>
                    <a:pt x="8539" y="18257"/>
                    <a:pt x="8539" y="17743"/>
                    <a:pt x="8539" y="17229"/>
                  </a:cubicBezTo>
                  <a:lnTo>
                    <a:pt x="8539" y="3857"/>
                  </a:lnTo>
                  <a:cubicBezTo>
                    <a:pt x="8539" y="2957"/>
                    <a:pt x="8535" y="2314"/>
                    <a:pt x="8521" y="2057"/>
                  </a:cubicBezTo>
                  <a:cubicBezTo>
                    <a:pt x="8517" y="1929"/>
                    <a:pt x="8508" y="1800"/>
                    <a:pt x="8495" y="1671"/>
                  </a:cubicBezTo>
                  <a:cubicBezTo>
                    <a:pt x="8481" y="1671"/>
                    <a:pt x="8463" y="1543"/>
                    <a:pt x="8446" y="1543"/>
                  </a:cubicBezTo>
                  <a:lnTo>
                    <a:pt x="8437" y="1543"/>
                  </a:lnTo>
                  <a:lnTo>
                    <a:pt x="8437" y="386"/>
                  </a:lnTo>
                  <a:lnTo>
                    <a:pt x="8798" y="386"/>
                  </a:lnTo>
                  <a:cubicBezTo>
                    <a:pt x="8838" y="386"/>
                    <a:pt x="8874" y="514"/>
                    <a:pt x="8900" y="771"/>
                  </a:cubicBezTo>
                  <a:cubicBezTo>
                    <a:pt x="8932" y="1029"/>
                    <a:pt x="8958" y="1286"/>
                    <a:pt x="8981" y="1800"/>
                  </a:cubicBezTo>
                  <a:cubicBezTo>
                    <a:pt x="9003" y="2314"/>
                    <a:pt x="9021" y="2829"/>
                    <a:pt x="9030" y="3471"/>
                  </a:cubicBezTo>
                  <a:cubicBezTo>
                    <a:pt x="9043" y="4243"/>
                    <a:pt x="9048" y="5014"/>
                    <a:pt x="9048" y="5914"/>
                  </a:cubicBezTo>
                  <a:cubicBezTo>
                    <a:pt x="9048" y="6557"/>
                    <a:pt x="9043" y="7200"/>
                    <a:pt x="9034" y="7714"/>
                  </a:cubicBezTo>
                  <a:cubicBezTo>
                    <a:pt x="9025" y="8357"/>
                    <a:pt x="9016" y="8871"/>
                    <a:pt x="8999" y="9257"/>
                  </a:cubicBezTo>
                  <a:cubicBezTo>
                    <a:pt x="8985" y="9771"/>
                    <a:pt x="8967" y="10157"/>
                    <a:pt x="8945" y="10414"/>
                  </a:cubicBezTo>
                  <a:cubicBezTo>
                    <a:pt x="8927" y="10800"/>
                    <a:pt x="8905" y="10929"/>
                    <a:pt x="8883" y="11186"/>
                  </a:cubicBezTo>
                  <a:cubicBezTo>
                    <a:pt x="8923" y="12729"/>
                    <a:pt x="8958" y="14014"/>
                    <a:pt x="8990" y="15043"/>
                  </a:cubicBezTo>
                  <a:cubicBezTo>
                    <a:pt x="9025" y="16329"/>
                    <a:pt x="9052" y="17229"/>
                    <a:pt x="9074" y="17871"/>
                  </a:cubicBezTo>
                  <a:cubicBezTo>
                    <a:pt x="9097" y="18514"/>
                    <a:pt x="9114" y="19029"/>
                    <a:pt x="9132" y="19286"/>
                  </a:cubicBezTo>
                  <a:cubicBezTo>
                    <a:pt x="9146" y="19671"/>
                    <a:pt x="9159" y="19800"/>
                    <a:pt x="9168" y="19800"/>
                  </a:cubicBezTo>
                  <a:lnTo>
                    <a:pt x="9172" y="19929"/>
                  </a:lnTo>
                  <a:lnTo>
                    <a:pt x="9172" y="20957"/>
                  </a:lnTo>
                  <a:lnTo>
                    <a:pt x="9003" y="20957"/>
                  </a:lnTo>
                  <a:lnTo>
                    <a:pt x="8999" y="20829"/>
                  </a:lnTo>
                  <a:cubicBezTo>
                    <a:pt x="8981" y="20186"/>
                    <a:pt x="8958" y="19543"/>
                    <a:pt x="8936" y="18771"/>
                  </a:cubicBezTo>
                  <a:cubicBezTo>
                    <a:pt x="8914" y="18129"/>
                    <a:pt x="8891" y="17357"/>
                    <a:pt x="8869" y="16586"/>
                  </a:cubicBezTo>
                  <a:cubicBezTo>
                    <a:pt x="8847" y="15814"/>
                    <a:pt x="8829" y="15043"/>
                    <a:pt x="8807" y="14271"/>
                  </a:cubicBezTo>
                  <a:cubicBezTo>
                    <a:pt x="8784" y="13500"/>
                    <a:pt x="8762" y="12729"/>
                    <a:pt x="8744" y="11829"/>
                  </a:cubicBezTo>
                  <a:lnTo>
                    <a:pt x="8682" y="11829"/>
                  </a:lnTo>
                  <a:cubicBezTo>
                    <a:pt x="8682" y="11829"/>
                    <a:pt x="8677" y="11829"/>
                    <a:pt x="8673" y="11957"/>
                  </a:cubicBezTo>
                  <a:lnTo>
                    <a:pt x="8669" y="11957"/>
                  </a:lnTo>
                  <a:cubicBezTo>
                    <a:pt x="8669" y="11957"/>
                    <a:pt x="8669" y="11957"/>
                    <a:pt x="8669" y="12086"/>
                  </a:cubicBezTo>
                  <a:cubicBezTo>
                    <a:pt x="8669" y="12086"/>
                    <a:pt x="8664" y="12214"/>
                    <a:pt x="8664" y="12343"/>
                  </a:cubicBezTo>
                  <a:lnTo>
                    <a:pt x="8664" y="17229"/>
                  </a:lnTo>
                  <a:cubicBezTo>
                    <a:pt x="8664" y="17743"/>
                    <a:pt x="8669" y="18257"/>
                    <a:pt x="8673" y="18514"/>
                  </a:cubicBezTo>
                  <a:cubicBezTo>
                    <a:pt x="8673" y="18900"/>
                    <a:pt x="8677" y="19157"/>
                    <a:pt x="8686" y="19286"/>
                  </a:cubicBezTo>
                  <a:cubicBezTo>
                    <a:pt x="8691" y="19414"/>
                    <a:pt x="8700" y="19671"/>
                    <a:pt x="8713" y="19671"/>
                  </a:cubicBezTo>
                  <a:cubicBezTo>
                    <a:pt x="8722" y="19800"/>
                    <a:pt x="8740" y="19800"/>
                    <a:pt x="8758" y="19800"/>
                  </a:cubicBezTo>
                  <a:lnTo>
                    <a:pt x="8776" y="19800"/>
                  </a:lnTo>
                  <a:lnTo>
                    <a:pt x="8776" y="20957"/>
                  </a:lnTo>
                  <a:lnTo>
                    <a:pt x="8437" y="20957"/>
                  </a:lnTo>
                  <a:lnTo>
                    <a:pt x="8437" y="20700"/>
                  </a:lnTo>
                  <a:close/>
                  <a:moveTo>
                    <a:pt x="8664" y="9771"/>
                  </a:moveTo>
                  <a:cubicBezTo>
                    <a:pt x="8664" y="9900"/>
                    <a:pt x="8669" y="10029"/>
                    <a:pt x="8669" y="10029"/>
                  </a:cubicBezTo>
                  <a:cubicBezTo>
                    <a:pt x="8669" y="10157"/>
                    <a:pt x="8669" y="10157"/>
                    <a:pt x="8669" y="10157"/>
                  </a:cubicBezTo>
                  <a:cubicBezTo>
                    <a:pt x="8669" y="10286"/>
                    <a:pt x="8673" y="10286"/>
                    <a:pt x="8673" y="10286"/>
                  </a:cubicBezTo>
                  <a:cubicBezTo>
                    <a:pt x="8677" y="10286"/>
                    <a:pt x="8682" y="10286"/>
                    <a:pt x="8682" y="10286"/>
                  </a:cubicBezTo>
                  <a:cubicBezTo>
                    <a:pt x="8727" y="10286"/>
                    <a:pt x="8762" y="10157"/>
                    <a:pt x="8789" y="10029"/>
                  </a:cubicBezTo>
                  <a:cubicBezTo>
                    <a:pt x="8820" y="9900"/>
                    <a:pt x="8842" y="9643"/>
                    <a:pt x="8860" y="9257"/>
                  </a:cubicBezTo>
                  <a:cubicBezTo>
                    <a:pt x="8878" y="8871"/>
                    <a:pt x="8891" y="8486"/>
                    <a:pt x="8900" y="7971"/>
                  </a:cubicBezTo>
                  <a:cubicBezTo>
                    <a:pt x="8909" y="7457"/>
                    <a:pt x="8914" y="6814"/>
                    <a:pt x="8914" y="6043"/>
                  </a:cubicBezTo>
                  <a:cubicBezTo>
                    <a:pt x="8914" y="5271"/>
                    <a:pt x="8909" y="4757"/>
                    <a:pt x="8900" y="4243"/>
                  </a:cubicBezTo>
                  <a:cubicBezTo>
                    <a:pt x="8896" y="3729"/>
                    <a:pt x="8883" y="3343"/>
                    <a:pt x="8869" y="2957"/>
                  </a:cubicBezTo>
                  <a:cubicBezTo>
                    <a:pt x="8856" y="2700"/>
                    <a:pt x="8834" y="2443"/>
                    <a:pt x="8811" y="2314"/>
                  </a:cubicBezTo>
                  <a:cubicBezTo>
                    <a:pt x="8789" y="2057"/>
                    <a:pt x="8758" y="2057"/>
                    <a:pt x="8727" y="2057"/>
                  </a:cubicBezTo>
                  <a:cubicBezTo>
                    <a:pt x="8713" y="2057"/>
                    <a:pt x="8700" y="2057"/>
                    <a:pt x="8691" y="2057"/>
                  </a:cubicBezTo>
                  <a:cubicBezTo>
                    <a:pt x="8682" y="2186"/>
                    <a:pt x="8677" y="2186"/>
                    <a:pt x="8673" y="2314"/>
                  </a:cubicBezTo>
                  <a:cubicBezTo>
                    <a:pt x="8673" y="2314"/>
                    <a:pt x="8669" y="2443"/>
                    <a:pt x="8669" y="2571"/>
                  </a:cubicBezTo>
                  <a:cubicBezTo>
                    <a:pt x="8669" y="2829"/>
                    <a:pt x="8664" y="3086"/>
                    <a:pt x="8664" y="3343"/>
                  </a:cubicBezTo>
                  <a:lnTo>
                    <a:pt x="8664" y="9771"/>
                  </a:lnTo>
                  <a:close/>
                  <a:moveTo>
                    <a:pt x="7670" y="20700"/>
                  </a:moveTo>
                  <a:lnTo>
                    <a:pt x="7670" y="19800"/>
                  </a:lnTo>
                  <a:lnTo>
                    <a:pt x="7679" y="19800"/>
                  </a:lnTo>
                  <a:cubicBezTo>
                    <a:pt x="7701" y="19800"/>
                    <a:pt x="7719" y="19800"/>
                    <a:pt x="7728" y="19671"/>
                  </a:cubicBezTo>
                  <a:cubicBezTo>
                    <a:pt x="7741" y="19671"/>
                    <a:pt x="7750" y="19543"/>
                    <a:pt x="7754" y="19414"/>
                  </a:cubicBezTo>
                  <a:cubicBezTo>
                    <a:pt x="7763" y="19157"/>
                    <a:pt x="7768" y="19029"/>
                    <a:pt x="7768" y="18643"/>
                  </a:cubicBezTo>
                  <a:cubicBezTo>
                    <a:pt x="7772" y="18386"/>
                    <a:pt x="7772" y="18000"/>
                    <a:pt x="7772" y="17486"/>
                  </a:cubicBezTo>
                  <a:lnTo>
                    <a:pt x="7772" y="3986"/>
                  </a:lnTo>
                  <a:cubicBezTo>
                    <a:pt x="7772" y="3471"/>
                    <a:pt x="7772" y="3086"/>
                    <a:pt x="7768" y="2700"/>
                  </a:cubicBezTo>
                  <a:cubicBezTo>
                    <a:pt x="7768" y="2443"/>
                    <a:pt x="7763" y="2186"/>
                    <a:pt x="7754" y="2057"/>
                  </a:cubicBezTo>
                  <a:cubicBezTo>
                    <a:pt x="7750" y="1929"/>
                    <a:pt x="7741" y="1800"/>
                    <a:pt x="7732" y="1800"/>
                  </a:cubicBezTo>
                  <a:cubicBezTo>
                    <a:pt x="7719" y="1671"/>
                    <a:pt x="7701" y="1543"/>
                    <a:pt x="7679" y="1543"/>
                  </a:cubicBezTo>
                  <a:lnTo>
                    <a:pt x="7670" y="1543"/>
                  </a:lnTo>
                  <a:lnTo>
                    <a:pt x="7670" y="386"/>
                  </a:lnTo>
                  <a:lnTo>
                    <a:pt x="8285" y="386"/>
                  </a:lnTo>
                  <a:lnTo>
                    <a:pt x="8285" y="643"/>
                  </a:lnTo>
                  <a:lnTo>
                    <a:pt x="8294" y="5143"/>
                  </a:lnTo>
                  <a:lnTo>
                    <a:pt x="8294" y="5400"/>
                  </a:lnTo>
                  <a:lnTo>
                    <a:pt x="8254" y="5400"/>
                  </a:lnTo>
                  <a:lnTo>
                    <a:pt x="8254" y="5143"/>
                  </a:lnTo>
                  <a:cubicBezTo>
                    <a:pt x="8249" y="4500"/>
                    <a:pt x="8245" y="3986"/>
                    <a:pt x="8240" y="3600"/>
                  </a:cubicBezTo>
                  <a:cubicBezTo>
                    <a:pt x="8232" y="3214"/>
                    <a:pt x="8227" y="2957"/>
                    <a:pt x="8218" y="2700"/>
                  </a:cubicBezTo>
                  <a:cubicBezTo>
                    <a:pt x="8209" y="2571"/>
                    <a:pt x="8196" y="2443"/>
                    <a:pt x="8182" y="2314"/>
                  </a:cubicBezTo>
                  <a:cubicBezTo>
                    <a:pt x="8165" y="2186"/>
                    <a:pt x="8142" y="2057"/>
                    <a:pt x="8120" y="2057"/>
                  </a:cubicBezTo>
                  <a:lnTo>
                    <a:pt x="7942" y="2057"/>
                  </a:lnTo>
                  <a:cubicBezTo>
                    <a:pt x="7933" y="2057"/>
                    <a:pt x="7924" y="2186"/>
                    <a:pt x="7919" y="2186"/>
                  </a:cubicBezTo>
                  <a:cubicBezTo>
                    <a:pt x="7915" y="2186"/>
                    <a:pt x="7910" y="2186"/>
                    <a:pt x="7910" y="2314"/>
                  </a:cubicBezTo>
                  <a:cubicBezTo>
                    <a:pt x="7906" y="2314"/>
                    <a:pt x="7906" y="2443"/>
                    <a:pt x="7906" y="2571"/>
                  </a:cubicBezTo>
                  <a:cubicBezTo>
                    <a:pt x="7902" y="2700"/>
                    <a:pt x="7902" y="2957"/>
                    <a:pt x="7902" y="3214"/>
                  </a:cubicBezTo>
                  <a:lnTo>
                    <a:pt x="7902" y="8614"/>
                  </a:lnTo>
                  <a:cubicBezTo>
                    <a:pt x="7902" y="8871"/>
                    <a:pt x="7902" y="9000"/>
                    <a:pt x="7902" y="9129"/>
                  </a:cubicBezTo>
                  <a:cubicBezTo>
                    <a:pt x="7906" y="9257"/>
                    <a:pt x="7906" y="9257"/>
                    <a:pt x="7906" y="9257"/>
                  </a:cubicBezTo>
                  <a:cubicBezTo>
                    <a:pt x="7906" y="9257"/>
                    <a:pt x="7906" y="9257"/>
                    <a:pt x="7910" y="9257"/>
                  </a:cubicBezTo>
                  <a:cubicBezTo>
                    <a:pt x="7915" y="9386"/>
                    <a:pt x="7919" y="9386"/>
                    <a:pt x="7928" y="9386"/>
                  </a:cubicBezTo>
                  <a:lnTo>
                    <a:pt x="8067" y="9386"/>
                  </a:lnTo>
                  <a:cubicBezTo>
                    <a:pt x="8093" y="9386"/>
                    <a:pt x="8116" y="9257"/>
                    <a:pt x="8129" y="9257"/>
                  </a:cubicBezTo>
                  <a:cubicBezTo>
                    <a:pt x="8147" y="9129"/>
                    <a:pt x="8160" y="9000"/>
                    <a:pt x="8165" y="8871"/>
                  </a:cubicBezTo>
                  <a:cubicBezTo>
                    <a:pt x="8174" y="8614"/>
                    <a:pt x="8178" y="8357"/>
                    <a:pt x="8182" y="8100"/>
                  </a:cubicBezTo>
                  <a:cubicBezTo>
                    <a:pt x="8187" y="7714"/>
                    <a:pt x="8187" y="7329"/>
                    <a:pt x="8191" y="6814"/>
                  </a:cubicBezTo>
                  <a:lnTo>
                    <a:pt x="8191" y="6557"/>
                  </a:lnTo>
                  <a:lnTo>
                    <a:pt x="8227" y="6557"/>
                  </a:lnTo>
                  <a:lnTo>
                    <a:pt x="8227" y="13886"/>
                  </a:lnTo>
                  <a:lnTo>
                    <a:pt x="8191" y="13886"/>
                  </a:lnTo>
                  <a:lnTo>
                    <a:pt x="8191" y="13757"/>
                  </a:lnTo>
                  <a:cubicBezTo>
                    <a:pt x="8187" y="13114"/>
                    <a:pt x="8187" y="12729"/>
                    <a:pt x="8182" y="12343"/>
                  </a:cubicBezTo>
                  <a:cubicBezTo>
                    <a:pt x="8178" y="11957"/>
                    <a:pt x="8174" y="11700"/>
                    <a:pt x="8165" y="11571"/>
                  </a:cubicBezTo>
                  <a:cubicBezTo>
                    <a:pt x="8156" y="11443"/>
                    <a:pt x="8147" y="11314"/>
                    <a:pt x="8129" y="11186"/>
                  </a:cubicBezTo>
                  <a:cubicBezTo>
                    <a:pt x="8111" y="11057"/>
                    <a:pt x="8093" y="11057"/>
                    <a:pt x="8067" y="11057"/>
                  </a:cubicBezTo>
                  <a:lnTo>
                    <a:pt x="7924" y="11057"/>
                  </a:lnTo>
                  <a:cubicBezTo>
                    <a:pt x="7919" y="11057"/>
                    <a:pt x="7915" y="11057"/>
                    <a:pt x="7910" y="11057"/>
                  </a:cubicBezTo>
                  <a:lnTo>
                    <a:pt x="7906" y="11057"/>
                  </a:lnTo>
                  <a:lnTo>
                    <a:pt x="7906" y="11186"/>
                  </a:lnTo>
                  <a:cubicBezTo>
                    <a:pt x="7906" y="11186"/>
                    <a:pt x="7906" y="11186"/>
                    <a:pt x="7906" y="11314"/>
                  </a:cubicBezTo>
                  <a:cubicBezTo>
                    <a:pt x="7902" y="11314"/>
                    <a:pt x="7902" y="11571"/>
                    <a:pt x="7902" y="11700"/>
                  </a:cubicBezTo>
                  <a:lnTo>
                    <a:pt x="7902" y="17743"/>
                  </a:lnTo>
                  <a:cubicBezTo>
                    <a:pt x="7902" y="18000"/>
                    <a:pt x="7902" y="18386"/>
                    <a:pt x="7906" y="18514"/>
                  </a:cubicBezTo>
                  <a:cubicBezTo>
                    <a:pt x="7906" y="18771"/>
                    <a:pt x="7906" y="18900"/>
                    <a:pt x="7910" y="19029"/>
                  </a:cubicBezTo>
                  <a:cubicBezTo>
                    <a:pt x="7910" y="19029"/>
                    <a:pt x="7915" y="19157"/>
                    <a:pt x="7919" y="19157"/>
                  </a:cubicBezTo>
                  <a:cubicBezTo>
                    <a:pt x="7928" y="19157"/>
                    <a:pt x="7933" y="19157"/>
                    <a:pt x="7942" y="19157"/>
                  </a:cubicBezTo>
                  <a:lnTo>
                    <a:pt x="8107" y="19157"/>
                  </a:lnTo>
                  <a:cubicBezTo>
                    <a:pt x="8138" y="19157"/>
                    <a:pt x="8165" y="19157"/>
                    <a:pt x="8187" y="19029"/>
                  </a:cubicBezTo>
                  <a:cubicBezTo>
                    <a:pt x="8209" y="18900"/>
                    <a:pt x="8227" y="18643"/>
                    <a:pt x="8240" y="18386"/>
                  </a:cubicBezTo>
                  <a:cubicBezTo>
                    <a:pt x="8258" y="18129"/>
                    <a:pt x="8267" y="17871"/>
                    <a:pt x="8281" y="17357"/>
                  </a:cubicBezTo>
                  <a:cubicBezTo>
                    <a:pt x="8294" y="16843"/>
                    <a:pt x="8307" y="16200"/>
                    <a:pt x="8316" y="15429"/>
                  </a:cubicBezTo>
                  <a:lnTo>
                    <a:pt x="8321" y="15171"/>
                  </a:lnTo>
                  <a:lnTo>
                    <a:pt x="8356" y="15686"/>
                  </a:lnTo>
                  <a:lnTo>
                    <a:pt x="8352" y="15943"/>
                  </a:lnTo>
                  <a:lnTo>
                    <a:pt x="8298" y="20829"/>
                  </a:lnTo>
                  <a:lnTo>
                    <a:pt x="8294" y="20957"/>
                  </a:lnTo>
                  <a:lnTo>
                    <a:pt x="7670" y="20957"/>
                  </a:lnTo>
                  <a:lnTo>
                    <a:pt x="7670" y="20700"/>
                  </a:lnTo>
                  <a:close/>
                  <a:moveTo>
                    <a:pt x="7215" y="21343"/>
                  </a:moveTo>
                  <a:lnTo>
                    <a:pt x="6965" y="5014"/>
                  </a:lnTo>
                  <a:cubicBezTo>
                    <a:pt x="6956" y="4371"/>
                    <a:pt x="6947" y="3729"/>
                    <a:pt x="6938" y="3214"/>
                  </a:cubicBezTo>
                  <a:cubicBezTo>
                    <a:pt x="6925" y="2829"/>
                    <a:pt x="6916" y="2443"/>
                    <a:pt x="6912" y="2186"/>
                  </a:cubicBezTo>
                  <a:cubicBezTo>
                    <a:pt x="6903" y="2057"/>
                    <a:pt x="6894" y="1800"/>
                    <a:pt x="6885" y="1800"/>
                  </a:cubicBezTo>
                  <a:cubicBezTo>
                    <a:pt x="6876" y="1671"/>
                    <a:pt x="6867" y="1543"/>
                    <a:pt x="6854" y="1543"/>
                  </a:cubicBezTo>
                  <a:lnTo>
                    <a:pt x="6845" y="1543"/>
                  </a:lnTo>
                  <a:lnTo>
                    <a:pt x="6845" y="386"/>
                  </a:lnTo>
                  <a:lnTo>
                    <a:pt x="7157" y="386"/>
                  </a:lnTo>
                  <a:lnTo>
                    <a:pt x="7157" y="1543"/>
                  </a:lnTo>
                  <a:lnTo>
                    <a:pt x="7148" y="1543"/>
                  </a:lnTo>
                  <a:cubicBezTo>
                    <a:pt x="7130" y="1543"/>
                    <a:pt x="7117" y="1671"/>
                    <a:pt x="7108" y="1671"/>
                  </a:cubicBezTo>
                  <a:cubicBezTo>
                    <a:pt x="7099" y="1800"/>
                    <a:pt x="7090" y="1800"/>
                    <a:pt x="7086" y="1929"/>
                  </a:cubicBezTo>
                  <a:cubicBezTo>
                    <a:pt x="7081" y="1929"/>
                    <a:pt x="7077" y="2057"/>
                    <a:pt x="7077" y="2057"/>
                  </a:cubicBezTo>
                  <a:cubicBezTo>
                    <a:pt x="7077" y="2186"/>
                    <a:pt x="7072" y="2314"/>
                    <a:pt x="7072" y="2443"/>
                  </a:cubicBezTo>
                  <a:cubicBezTo>
                    <a:pt x="7072" y="2571"/>
                    <a:pt x="7077" y="2957"/>
                    <a:pt x="7086" y="3600"/>
                  </a:cubicBezTo>
                  <a:cubicBezTo>
                    <a:pt x="7090" y="4243"/>
                    <a:pt x="7103" y="5014"/>
                    <a:pt x="7117" y="6043"/>
                  </a:cubicBezTo>
                  <a:cubicBezTo>
                    <a:pt x="7130" y="6943"/>
                    <a:pt x="7152" y="8357"/>
                    <a:pt x="7179" y="10029"/>
                  </a:cubicBezTo>
                  <a:cubicBezTo>
                    <a:pt x="7201" y="11571"/>
                    <a:pt x="7233" y="13371"/>
                    <a:pt x="7268" y="15557"/>
                  </a:cubicBezTo>
                  <a:lnTo>
                    <a:pt x="7442" y="4371"/>
                  </a:lnTo>
                  <a:cubicBezTo>
                    <a:pt x="7447" y="4114"/>
                    <a:pt x="7447" y="3986"/>
                    <a:pt x="7451" y="3729"/>
                  </a:cubicBezTo>
                  <a:cubicBezTo>
                    <a:pt x="7451" y="3600"/>
                    <a:pt x="7456" y="3471"/>
                    <a:pt x="7456" y="3214"/>
                  </a:cubicBezTo>
                  <a:cubicBezTo>
                    <a:pt x="7460" y="3086"/>
                    <a:pt x="7460" y="2957"/>
                    <a:pt x="7460" y="2829"/>
                  </a:cubicBezTo>
                  <a:cubicBezTo>
                    <a:pt x="7460" y="2700"/>
                    <a:pt x="7460" y="2700"/>
                    <a:pt x="7460" y="2571"/>
                  </a:cubicBezTo>
                  <a:cubicBezTo>
                    <a:pt x="7460" y="2443"/>
                    <a:pt x="7460" y="2314"/>
                    <a:pt x="7460" y="2186"/>
                  </a:cubicBezTo>
                  <a:cubicBezTo>
                    <a:pt x="7456" y="2057"/>
                    <a:pt x="7451" y="1929"/>
                    <a:pt x="7451" y="1929"/>
                  </a:cubicBezTo>
                  <a:cubicBezTo>
                    <a:pt x="7447" y="1800"/>
                    <a:pt x="7438" y="1800"/>
                    <a:pt x="7429" y="1671"/>
                  </a:cubicBezTo>
                  <a:cubicBezTo>
                    <a:pt x="7420" y="1671"/>
                    <a:pt x="7407" y="1543"/>
                    <a:pt x="7389" y="1543"/>
                  </a:cubicBezTo>
                  <a:lnTo>
                    <a:pt x="7384" y="1543"/>
                  </a:lnTo>
                  <a:lnTo>
                    <a:pt x="7384" y="1286"/>
                  </a:lnTo>
                  <a:lnTo>
                    <a:pt x="7380" y="643"/>
                  </a:lnTo>
                  <a:lnTo>
                    <a:pt x="7380" y="386"/>
                  </a:lnTo>
                  <a:lnTo>
                    <a:pt x="7612" y="386"/>
                  </a:lnTo>
                  <a:lnTo>
                    <a:pt x="7612" y="1543"/>
                  </a:lnTo>
                  <a:lnTo>
                    <a:pt x="7603" y="1543"/>
                  </a:lnTo>
                  <a:cubicBezTo>
                    <a:pt x="7594" y="1543"/>
                    <a:pt x="7585" y="1543"/>
                    <a:pt x="7581" y="1671"/>
                  </a:cubicBezTo>
                  <a:cubicBezTo>
                    <a:pt x="7572" y="1671"/>
                    <a:pt x="7567" y="1929"/>
                    <a:pt x="7558" y="2186"/>
                  </a:cubicBezTo>
                  <a:cubicBezTo>
                    <a:pt x="7554" y="2314"/>
                    <a:pt x="7545" y="2571"/>
                    <a:pt x="7540" y="2957"/>
                  </a:cubicBezTo>
                  <a:cubicBezTo>
                    <a:pt x="7531" y="3343"/>
                    <a:pt x="7523" y="3857"/>
                    <a:pt x="7514" y="4371"/>
                  </a:cubicBezTo>
                  <a:lnTo>
                    <a:pt x="7251" y="21343"/>
                  </a:lnTo>
                  <a:lnTo>
                    <a:pt x="7251" y="21471"/>
                  </a:lnTo>
                  <a:lnTo>
                    <a:pt x="7215" y="21471"/>
                  </a:lnTo>
                  <a:lnTo>
                    <a:pt x="7215" y="21343"/>
                  </a:lnTo>
                  <a:close/>
                  <a:moveTo>
                    <a:pt x="6430" y="20700"/>
                  </a:moveTo>
                  <a:lnTo>
                    <a:pt x="6430" y="19800"/>
                  </a:lnTo>
                  <a:lnTo>
                    <a:pt x="6439" y="19800"/>
                  </a:lnTo>
                  <a:cubicBezTo>
                    <a:pt x="6461" y="19800"/>
                    <a:pt x="6475" y="19800"/>
                    <a:pt x="6488" y="19671"/>
                  </a:cubicBezTo>
                  <a:cubicBezTo>
                    <a:pt x="6501" y="19543"/>
                    <a:pt x="6510" y="19543"/>
                    <a:pt x="6515" y="19286"/>
                  </a:cubicBezTo>
                  <a:cubicBezTo>
                    <a:pt x="6519" y="19157"/>
                    <a:pt x="6524" y="19029"/>
                    <a:pt x="6528" y="18643"/>
                  </a:cubicBezTo>
                  <a:cubicBezTo>
                    <a:pt x="6533" y="18386"/>
                    <a:pt x="6533" y="17871"/>
                    <a:pt x="6533" y="17486"/>
                  </a:cubicBezTo>
                  <a:lnTo>
                    <a:pt x="6533" y="3986"/>
                  </a:lnTo>
                  <a:cubicBezTo>
                    <a:pt x="6533" y="3471"/>
                    <a:pt x="6533" y="3086"/>
                    <a:pt x="6528" y="2829"/>
                  </a:cubicBezTo>
                  <a:cubicBezTo>
                    <a:pt x="6524" y="2443"/>
                    <a:pt x="6519" y="2186"/>
                    <a:pt x="6515" y="2057"/>
                  </a:cubicBezTo>
                  <a:cubicBezTo>
                    <a:pt x="6510" y="1929"/>
                    <a:pt x="6501" y="1800"/>
                    <a:pt x="6488" y="1671"/>
                  </a:cubicBezTo>
                  <a:cubicBezTo>
                    <a:pt x="6475" y="1671"/>
                    <a:pt x="6457" y="1543"/>
                    <a:pt x="6439" y="1543"/>
                  </a:cubicBezTo>
                  <a:lnTo>
                    <a:pt x="6430" y="1543"/>
                  </a:lnTo>
                  <a:lnTo>
                    <a:pt x="6430" y="386"/>
                  </a:lnTo>
                  <a:lnTo>
                    <a:pt x="6764" y="386"/>
                  </a:lnTo>
                  <a:lnTo>
                    <a:pt x="6764" y="1543"/>
                  </a:lnTo>
                  <a:lnTo>
                    <a:pt x="6756" y="1543"/>
                  </a:lnTo>
                  <a:cubicBezTo>
                    <a:pt x="6738" y="1543"/>
                    <a:pt x="6720" y="1671"/>
                    <a:pt x="6707" y="1800"/>
                  </a:cubicBezTo>
                  <a:cubicBezTo>
                    <a:pt x="6693" y="1800"/>
                    <a:pt x="6684" y="1929"/>
                    <a:pt x="6680" y="2057"/>
                  </a:cubicBezTo>
                  <a:cubicBezTo>
                    <a:pt x="6675" y="2186"/>
                    <a:pt x="6671" y="2443"/>
                    <a:pt x="6666" y="2829"/>
                  </a:cubicBezTo>
                  <a:cubicBezTo>
                    <a:pt x="6666" y="3086"/>
                    <a:pt x="6662" y="3471"/>
                    <a:pt x="6662" y="3986"/>
                  </a:cubicBezTo>
                  <a:lnTo>
                    <a:pt x="6662" y="17357"/>
                  </a:lnTo>
                  <a:cubicBezTo>
                    <a:pt x="6662" y="17871"/>
                    <a:pt x="6666" y="18386"/>
                    <a:pt x="6666" y="18643"/>
                  </a:cubicBezTo>
                  <a:cubicBezTo>
                    <a:pt x="6671" y="18900"/>
                    <a:pt x="6675" y="19157"/>
                    <a:pt x="6680" y="19286"/>
                  </a:cubicBezTo>
                  <a:cubicBezTo>
                    <a:pt x="6684" y="19414"/>
                    <a:pt x="6698" y="19543"/>
                    <a:pt x="6707" y="19671"/>
                  </a:cubicBezTo>
                  <a:cubicBezTo>
                    <a:pt x="6720" y="19800"/>
                    <a:pt x="6738" y="19800"/>
                    <a:pt x="6756" y="19800"/>
                  </a:cubicBezTo>
                  <a:lnTo>
                    <a:pt x="6764" y="19800"/>
                  </a:lnTo>
                  <a:lnTo>
                    <a:pt x="6764" y="20957"/>
                  </a:lnTo>
                  <a:lnTo>
                    <a:pt x="6430" y="20957"/>
                  </a:lnTo>
                  <a:lnTo>
                    <a:pt x="6430" y="20700"/>
                  </a:lnTo>
                  <a:close/>
                  <a:moveTo>
                    <a:pt x="5761" y="17357"/>
                  </a:moveTo>
                  <a:cubicBezTo>
                    <a:pt x="5761" y="17871"/>
                    <a:pt x="5766" y="18386"/>
                    <a:pt x="5766" y="18643"/>
                  </a:cubicBezTo>
                  <a:cubicBezTo>
                    <a:pt x="5770" y="19029"/>
                    <a:pt x="5775" y="19157"/>
                    <a:pt x="5779" y="19286"/>
                  </a:cubicBezTo>
                  <a:cubicBezTo>
                    <a:pt x="5783" y="19414"/>
                    <a:pt x="5792" y="19543"/>
                    <a:pt x="5806" y="19671"/>
                  </a:cubicBezTo>
                  <a:cubicBezTo>
                    <a:pt x="5819" y="19800"/>
                    <a:pt x="5837" y="19800"/>
                    <a:pt x="5855" y="19800"/>
                  </a:cubicBezTo>
                  <a:lnTo>
                    <a:pt x="5864" y="19929"/>
                  </a:lnTo>
                  <a:lnTo>
                    <a:pt x="5864" y="20957"/>
                  </a:lnTo>
                  <a:lnTo>
                    <a:pt x="5596" y="20957"/>
                  </a:lnTo>
                  <a:lnTo>
                    <a:pt x="5596" y="19929"/>
                  </a:lnTo>
                  <a:lnTo>
                    <a:pt x="5605" y="19800"/>
                  </a:lnTo>
                  <a:cubicBezTo>
                    <a:pt x="5623" y="19800"/>
                    <a:pt x="5641" y="19800"/>
                    <a:pt x="5654" y="19671"/>
                  </a:cubicBezTo>
                  <a:cubicBezTo>
                    <a:pt x="5668" y="19543"/>
                    <a:pt x="5676" y="19414"/>
                    <a:pt x="5681" y="19286"/>
                  </a:cubicBezTo>
                  <a:cubicBezTo>
                    <a:pt x="5685" y="19157"/>
                    <a:pt x="5690" y="19029"/>
                    <a:pt x="5690" y="18643"/>
                  </a:cubicBezTo>
                  <a:cubicBezTo>
                    <a:pt x="5694" y="18386"/>
                    <a:pt x="5694" y="17871"/>
                    <a:pt x="5694" y="17357"/>
                  </a:cubicBezTo>
                  <a:lnTo>
                    <a:pt x="5694" y="3471"/>
                  </a:lnTo>
                  <a:cubicBezTo>
                    <a:pt x="5690" y="3086"/>
                    <a:pt x="5685" y="2829"/>
                    <a:pt x="5676" y="2700"/>
                  </a:cubicBezTo>
                  <a:cubicBezTo>
                    <a:pt x="5672" y="2443"/>
                    <a:pt x="5663" y="2186"/>
                    <a:pt x="5654" y="2057"/>
                  </a:cubicBezTo>
                  <a:cubicBezTo>
                    <a:pt x="5650" y="1929"/>
                    <a:pt x="5641" y="1800"/>
                    <a:pt x="5632" y="1800"/>
                  </a:cubicBezTo>
                  <a:cubicBezTo>
                    <a:pt x="5623" y="1671"/>
                    <a:pt x="5614" y="1543"/>
                    <a:pt x="5605" y="1543"/>
                  </a:cubicBezTo>
                  <a:lnTo>
                    <a:pt x="5596" y="1543"/>
                  </a:lnTo>
                  <a:lnTo>
                    <a:pt x="5596" y="386"/>
                  </a:lnTo>
                  <a:lnTo>
                    <a:pt x="5788" y="386"/>
                  </a:lnTo>
                  <a:lnTo>
                    <a:pt x="5792" y="514"/>
                  </a:lnTo>
                  <a:lnTo>
                    <a:pt x="6185" y="14143"/>
                  </a:lnTo>
                  <a:lnTo>
                    <a:pt x="6185" y="3986"/>
                  </a:lnTo>
                  <a:cubicBezTo>
                    <a:pt x="6185" y="3471"/>
                    <a:pt x="6185" y="3086"/>
                    <a:pt x="6180" y="2700"/>
                  </a:cubicBezTo>
                  <a:cubicBezTo>
                    <a:pt x="6180" y="2443"/>
                    <a:pt x="6176" y="2186"/>
                    <a:pt x="6171" y="2057"/>
                  </a:cubicBezTo>
                  <a:cubicBezTo>
                    <a:pt x="6167" y="1929"/>
                    <a:pt x="6158" y="1800"/>
                    <a:pt x="6145" y="1800"/>
                  </a:cubicBezTo>
                  <a:cubicBezTo>
                    <a:pt x="6131" y="1671"/>
                    <a:pt x="6113" y="1543"/>
                    <a:pt x="6096" y="1543"/>
                  </a:cubicBezTo>
                  <a:lnTo>
                    <a:pt x="6087" y="1543"/>
                  </a:lnTo>
                  <a:lnTo>
                    <a:pt x="6087" y="386"/>
                  </a:lnTo>
                  <a:lnTo>
                    <a:pt x="6354" y="386"/>
                  </a:lnTo>
                  <a:lnTo>
                    <a:pt x="6354" y="1543"/>
                  </a:lnTo>
                  <a:lnTo>
                    <a:pt x="6345" y="1543"/>
                  </a:lnTo>
                  <a:cubicBezTo>
                    <a:pt x="6323" y="1543"/>
                    <a:pt x="6310" y="1671"/>
                    <a:pt x="6296" y="1800"/>
                  </a:cubicBezTo>
                  <a:cubicBezTo>
                    <a:pt x="6283" y="1800"/>
                    <a:pt x="6274" y="1929"/>
                    <a:pt x="6270" y="2057"/>
                  </a:cubicBezTo>
                  <a:cubicBezTo>
                    <a:pt x="6265" y="2186"/>
                    <a:pt x="6261" y="2443"/>
                    <a:pt x="6256" y="2700"/>
                  </a:cubicBezTo>
                  <a:cubicBezTo>
                    <a:pt x="6256" y="3086"/>
                    <a:pt x="6252" y="3471"/>
                    <a:pt x="6252" y="3986"/>
                  </a:cubicBezTo>
                  <a:lnTo>
                    <a:pt x="6252" y="20957"/>
                  </a:lnTo>
                  <a:lnTo>
                    <a:pt x="6220" y="20957"/>
                  </a:lnTo>
                  <a:lnTo>
                    <a:pt x="6216" y="20829"/>
                  </a:lnTo>
                  <a:lnTo>
                    <a:pt x="5766" y="5271"/>
                  </a:lnTo>
                  <a:lnTo>
                    <a:pt x="5766" y="17357"/>
                  </a:lnTo>
                  <a:lnTo>
                    <a:pt x="5761" y="17357"/>
                  </a:lnTo>
                  <a:close/>
                  <a:moveTo>
                    <a:pt x="4722" y="1286"/>
                  </a:moveTo>
                  <a:lnTo>
                    <a:pt x="4722" y="386"/>
                  </a:lnTo>
                  <a:lnTo>
                    <a:pt x="5052" y="386"/>
                  </a:lnTo>
                  <a:lnTo>
                    <a:pt x="5052" y="1543"/>
                  </a:lnTo>
                  <a:lnTo>
                    <a:pt x="5043" y="1543"/>
                  </a:lnTo>
                  <a:cubicBezTo>
                    <a:pt x="5025" y="1543"/>
                    <a:pt x="5008" y="1671"/>
                    <a:pt x="4999" y="1671"/>
                  </a:cubicBezTo>
                  <a:cubicBezTo>
                    <a:pt x="4985" y="1800"/>
                    <a:pt x="4976" y="1929"/>
                    <a:pt x="4972" y="2057"/>
                  </a:cubicBezTo>
                  <a:cubicBezTo>
                    <a:pt x="4967" y="2314"/>
                    <a:pt x="4963" y="2571"/>
                    <a:pt x="4959" y="2957"/>
                  </a:cubicBezTo>
                  <a:cubicBezTo>
                    <a:pt x="4959" y="3343"/>
                    <a:pt x="4954" y="3729"/>
                    <a:pt x="4954" y="4371"/>
                  </a:cubicBezTo>
                  <a:lnTo>
                    <a:pt x="4954" y="12986"/>
                  </a:lnTo>
                  <a:cubicBezTo>
                    <a:pt x="4954" y="14143"/>
                    <a:pt x="4959" y="15171"/>
                    <a:pt x="4967" y="15943"/>
                  </a:cubicBezTo>
                  <a:cubicBezTo>
                    <a:pt x="4976" y="16843"/>
                    <a:pt x="4985" y="17357"/>
                    <a:pt x="5003" y="18000"/>
                  </a:cubicBezTo>
                  <a:cubicBezTo>
                    <a:pt x="5017" y="18514"/>
                    <a:pt x="5039" y="19029"/>
                    <a:pt x="5061" y="19286"/>
                  </a:cubicBezTo>
                  <a:cubicBezTo>
                    <a:pt x="5083" y="19543"/>
                    <a:pt x="5115" y="19671"/>
                    <a:pt x="5146" y="19671"/>
                  </a:cubicBezTo>
                  <a:cubicBezTo>
                    <a:pt x="5182" y="19671"/>
                    <a:pt x="5213" y="19543"/>
                    <a:pt x="5235" y="19157"/>
                  </a:cubicBezTo>
                  <a:cubicBezTo>
                    <a:pt x="5262" y="18900"/>
                    <a:pt x="5284" y="18514"/>
                    <a:pt x="5302" y="17871"/>
                  </a:cubicBezTo>
                  <a:cubicBezTo>
                    <a:pt x="5320" y="17357"/>
                    <a:pt x="5333" y="16714"/>
                    <a:pt x="5342" y="15814"/>
                  </a:cubicBezTo>
                  <a:cubicBezTo>
                    <a:pt x="5351" y="15043"/>
                    <a:pt x="5360" y="14143"/>
                    <a:pt x="5360" y="12986"/>
                  </a:cubicBezTo>
                  <a:lnTo>
                    <a:pt x="5360" y="4500"/>
                  </a:lnTo>
                  <a:cubicBezTo>
                    <a:pt x="5360" y="3857"/>
                    <a:pt x="5355" y="3343"/>
                    <a:pt x="5351" y="2957"/>
                  </a:cubicBezTo>
                  <a:cubicBezTo>
                    <a:pt x="5351" y="2571"/>
                    <a:pt x="5346" y="2314"/>
                    <a:pt x="5338" y="2186"/>
                  </a:cubicBezTo>
                  <a:cubicBezTo>
                    <a:pt x="5333" y="1929"/>
                    <a:pt x="5324" y="1800"/>
                    <a:pt x="5311" y="1800"/>
                  </a:cubicBezTo>
                  <a:cubicBezTo>
                    <a:pt x="5297" y="1671"/>
                    <a:pt x="5284" y="1543"/>
                    <a:pt x="5266" y="1543"/>
                  </a:cubicBezTo>
                  <a:lnTo>
                    <a:pt x="5257" y="1543"/>
                  </a:lnTo>
                  <a:lnTo>
                    <a:pt x="5257" y="386"/>
                  </a:lnTo>
                  <a:lnTo>
                    <a:pt x="5520" y="386"/>
                  </a:lnTo>
                  <a:lnTo>
                    <a:pt x="5520" y="1543"/>
                  </a:lnTo>
                  <a:lnTo>
                    <a:pt x="5511" y="1543"/>
                  </a:lnTo>
                  <a:cubicBezTo>
                    <a:pt x="5494" y="1543"/>
                    <a:pt x="5480" y="1671"/>
                    <a:pt x="5467" y="1800"/>
                  </a:cubicBezTo>
                  <a:cubicBezTo>
                    <a:pt x="5458" y="1800"/>
                    <a:pt x="5449" y="2057"/>
                    <a:pt x="5445" y="2186"/>
                  </a:cubicBezTo>
                  <a:cubicBezTo>
                    <a:pt x="5440" y="2443"/>
                    <a:pt x="5436" y="2700"/>
                    <a:pt x="5431" y="3086"/>
                  </a:cubicBezTo>
                  <a:cubicBezTo>
                    <a:pt x="5427" y="3471"/>
                    <a:pt x="5427" y="3857"/>
                    <a:pt x="5427" y="4500"/>
                  </a:cubicBezTo>
                  <a:lnTo>
                    <a:pt x="5427" y="12729"/>
                  </a:lnTo>
                  <a:cubicBezTo>
                    <a:pt x="5427" y="15557"/>
                    <a:pt x="5400" y="17743"/>
                    <a:pt x="5351" y="19286"/>
                  </a:cubicBezTo>
                  <a:cubicBezTo>
                    <a:pt x="5324" y="20057"/>
                    <a:pt x="5293" y="20571"/>
                    <a:pt x="5257" y="20957"/>
                  </a:cubicBezTo>
                  <a:cubicBezTo>
                    <a:pt x="5217" y="21343"/>
                    <a:pt x="5177" y="21600"/>
                    <a:pt x="5128" y="21600"/>
                  </a:cubicBezTo>
                  <a:cubicBezTo>
                    <a:pt x="5101" y="21600"/>
                    <a:pt x="5079" y="21471"/>
                    <a:pt x="5057" y="21343"/>
                  </a:cubicBezTo>
                  <a:cubicBezTo>
                    <a:pt x="5034" y="21343"/>
                    <a:pt x="5012" y="21214"/>
                    <a:pt x="4990" y="20957"/>
                  </a:cubicBezTo>
                  <a:cubicBezTo>
                    <a:pt x="4972" y="20829"/>
                    <a:pt x="4954" y="20571"/>
                    <a:pt x="4936" y="20314"/>
                  </a:cubicBezTo>
                  <a:cubicBezTo>
                    <a:pt x="4923" y="20057"/>
                    <a:pt x="4905" y="19671"/>
                    <a:pt x="4892" y="19286"/>
                  </a:cubicBezTo>
                  <a:cubicBezTo>
                    <a:pt x="4883" y="19029"/>
                    <a:pt x="4869" y="18643"/>
                    <a:pt x="4865" y="18129"/>
                  </a:cubicBezTo>
                  <a:cubicBezTo>
                    <a:pt x="4856" y="17743"/>
                    <a:pt x="4847" y="17357"/>
                    <a:pt x="4843" y="16843"/>
                  </a:cubicBezTo>
                  <a:cubicBezTo>
                    <a:pt x="4838" y="16329"/>
                    <a:pt x="4834" y="15814"/>
                    <a:pt x="4829" y="15171"/>
                  </a:cubicBezTo>
                  <a:cubicBezTo>
                    <a:pt x="4829" y="14529"/>
                    <a:pt x="4829" y="13757"/>
                    <a:pt x="4829" y="12986"/>
                  </a:cubicBezTo>
                  <a:lnTo>
                    <a:pt x="4829" y="5529"/>
                  </a:lnTo>
                  <a:cubicBezTo>
                    <a:pt x="4829" y="4629"/>
                    <a:pt x="4825" y="3857"/>
                    <a:pt x="4820" y="3343"/>
                  </a:cubicBezTo>
                  <a:cubicBezTo>
                    <a:pt x="4820" y="2829"/>
                    <a:pt x="4816" y="2443"/>
                    <a:pt x="4807" y="2186"/>
                  </a:cubicBezTo>
                  <a:cubicBezTo>
                    <a:pt x="4802" y="2057"/>
                    <a:pt x="4794" y="1800"/>
                    <a:pt x="4780" y="1800"/>
                  </a:cubicBezTo>
                  <a:cubicBezTo>
                    <a:pt x="4771" y="1671"/>
                    <a:pt x="4753" y="1543"/>
                    <a:pt x="4736" y="1543"/>
                  </a:cubicBezTo>
                  <a:lnTo>
                    <a:pt x="4727" y="1543"/>
                  </a:lnTo>
                  <a:lnTo>
                    <a:pt x="4727" y="1286"/>
                  </a:lnTo>
                  <a:lnTo>
                    <a:pt x="4722" y="1286"/>
                  </a:lnTo>
                  <a:close/>
                  <a:moveTo>
                    <a:pt x="4365" y="18900"/>
                  </a:moveTo>
                  <a:cubicBezTo>
                    <a:pt x="4343" y="19414"/>
                    <a:pt x="4321" y="19671"/>
                    <a:pt x="4299" y="20057"/>
                  </a:cubicBezTo>
                  <a:cubicBezTo>
                    <a:pt x="4276" y="20314"/>
                    <a:pt x="4250" y="20571"/>
                    <a:pt x="4227" y="20829"/>
                  </a:cubicBezTo>
                  <a:cubicBezTo>
                    <a:pt x="4200" y="21086"/>
                    <a:pt x="4178" y="21214"/>
                    <a:pt x="4151" y="21343"/>
                  </a:cubicBezTo>
                  <a:cubicBezTo>
                    <a:pt x="4129" y="21343"/>
                    <a:pt x="4102" y="21471"/>
                    <a:pt x="4076" y="21471"/>
                  </a:cubicBezTo>
                  <a:cubicBezTo>
                    <a:pt x="4018" y="21471"/>
                    <a:pt x="3964" y="21214"/>
                    <a:pt x="3920" y="20700"/>
                  </a:cubicBezTo>
                  <a:cubicBezTo>
                    <a:pt x="3871" y="20186"/>
                    <a:pt x="3830" y="19543"/>
                    <a:pt x="3795" y="18514"/>
                  </a:cubicBezTo>
                  <a:cubicBezTo>
                    <a:pt x="3759" y="17614"/>
                    <a:pt x="3732" y="16457"/>
                    <a:pt x="3714" y="15171"/>
                  </a:cubicBezTo>
                  <a:cubicBezTo>
                    <a:pt x="3697" y="13886"/>
                    <a:pt x="3688" y="12471"/>
                    <a:pt x="3688" y="10929"/>
                  </a:cubicBezTo>
                  <a:cubicBezTo>
                    <a:pt x="3688" y="9386"/>
                    <a:pt x="3697" y="7843"/>
                    <a:pt x="3714" y="6557"/>
                  </a:cubicBezTo>
                  <a:cubicBezTo>
                    <a:pt x="3732" y="5271"/>
                    <a:pt x="3759" y="4114"/>
                    <a:pt x="3795" y="3086"/>
                  </a:cubicBezTo>
                  <a:cubicBezTo>
                    <a:pt x="3830" y="2057"/>
                    <a:pt x="3875" y="1286"/>
                    <a:pt x="3920" y="771"/>
                  </a:cubicBezTo>
                  <a:cubicBezTo>
                    <a:pt x="3969" y="257"/>
                    <a:pt x="4022" y="0"/>
                    <a:pt x="4080" y="0"/>
                  </a:cubicBezTo>
                  <a:cubicBezTo>
                    <a:pt x="4102" y="0"/>
                    <a:pt x="4125" y="0"/>
                    <a:pt x="4147" y="129"/>
                  </a:cubicBezTo>
                  <a:cubicBezTo>
                    <a:pt x="4169" y="257"/>
                    <a:pt x="4192" y="386"/>
                    <a:pt x="4214" y="643"/>
                  </a:cubicBezTo>
                  <a:cubicBezTo>
                    <a:pt x="4236" y="900"/>
                    <a:pt x="4254" y="1029"/>
                    <a:pt x="4263" y="1029"/>
                  </a:cubicBezTo>
                  <a:cubicBezTo>
                    <a:pt x="4272" y="1157"/>
                    <a:pt x="4281" y="1286"/>
                    <a:pt x="4281" y="1286"/>
                  </a:cubicBezTo>
                  <a:cubicBezTo>
                    <a:pt x="4285" y="1286"/>
                    <a:pt x="4285" y="1157"/>
                    <a:pt x="4290" y="1157"/>
                  </a:cubicBezTo>
                  <a:cubicBezTo>
                    <a:pt x="4290" y="1157"/>
                    <a:pt x="4294" y="1157"/>
                    <a:pt x="4294" y="1029"/>
                  </a:cubicBezTo>
                  <a:cubicBezTo>
                    <a:pt x="4299" y="1029"/>
                    <a:pt x="4299" y="900"/>
                    <a:pt x="4303" y="771"/>
                  </a:cubicBezTo>
                  <a:cubicBezTo>
                    <a:pt x="4303" y="643"/>
                    <a:pt x="4308" y="514"/>
                    <a:pt x="4308" y="386"/>
                  </a:cubicBezTo>
                  <a:lnTo>
                    <a:pt x="4308" y="129"/>
                  </a:lnTo>
                  <a:lnTo>
                    <a:pt x="4343" y="129"/>
                  </a:lnTo>
                  <a:lnTo>
                    <a:pt x="4343" y="386"/>
                  </a:lnTo>
                  <a:lnTo>
                    <a:pt x="4352" y="6557"/>
                  </a:lnTo>
                  <a:lnTo>
                    <a:pt x="4352" y="6814"/>
                  </a:lnTo>
                  <a:lnTo>
                    <a:pt x="4316" y="6814"/>
                  </a:lnTo>
                  <a:lnTo>
                    <a:pt x="4312" y="6686"/>
                  </a:lnTo>
                  <a:cubicBezTo>
                    <a:pt x="4303" y="5786"/>
                    <a:pt x="4290" y="5014"/>
                    <a:pt x="4272" y="4371"/>
                  </a:cubicBezTo>
                  <a:cubicBezTo>
                    <a:pt x="4258" y="3729"/>
                    <a:pt x="4241" y="3214"/>
                    <a:pt x="4227" y="2829"/>
                  </a:cubicBezTo>
                  <a:cubicBezTo>
                    <a:pt x="4209" y="2443"/>
                    <a:pt x="4187" y="2186"/>
                    <a:pt x="4165" y="1929"/>
                  </a:cubicBezTo>
                  <a:cubicBezTo>
                    <a:pt x="4143" y="1800"/>
                    <a:pt x="4116" y="1671"/>
                    <a:pt x="4089" y="1671"/>
                  </a:cubicBezTo>
                  <a:cubicBezTo>
                    <a:pt x="4049" y="1671"/>
                    <a:pt x="4013" y="1929"/>
                    <a:pt x="3982" y="2314"/>
                  </a:cubicBezTo>
                  <a:cubicBezTo>
                    <a:pt x="3946" y="2700"/>
                    <a:pt x="3920" y="3343"/>
                    <a:pt x="3897" y="4114"/>
                  </a:cubicBezTo>
                  <a:cubicBezTo>
                    <a:pt x="3871" y="5014"/>
                    <a:pt x="3853" y="5914"/>
                    <a:pt x="3844" y="6943"/>
                  </a:cubicBezTo>
                  <a:cubicBezTo>
                    <a:pt x="3830" y="8100"/>
                    <a:pt x="3821" y="9386"/>
                    <a:pt x="3821" y="10671"/>
                  </a:cubicBezTo>
                  <a:cubicBezTo>
                    <a:pt x="3821" y="12086"/>
                    <a:pt x="3830" y="13371"/>
                    <a:pt x="3844" y="14529"/>
                  </a:cubicBezTo>
                  <a:cubicBezTo>
                    <a:pt x="3853" y="15557"/>
                    <a:pt x="3875" y="16586"/>
                    <a:pt x="3897" y="17357"/>
                  </a:cubicBezTo>
                  <a:cubicBezTo>
                    <a:pt x="3920" y="18129"/>
                    <a:pt x="3951" y="18643"/>
                    <a:pt x="3982" y="19157"/>
                  </a:cubicBezTo>
                  <a:cubicBezTo>
                    <a:pt x="4013" y="19543"/>
                    <a:pt x="4053" y="19800"/>
                    <a:pt x="4093" y="19800"/>
                  </a:cubicBezTo>
                  <a:cubicBezTo>
                    <a:pt x="4107" y="19800"/>
                    <a:pt x="4120" y="19800"/>
                    <a:pt x="4138" y="19671"/>
                  </a:cubicBezTo>
                  <a:cubicBezTo>
                    <a:pt x="4151" y="19671"/>
                    <a:pt x="4165" y="19543"/>
                    <a:pt x="4178" y="19414"/>
                  </a:cubicBezTo>
                  <a:cubicBezTo>
                    <a:pt x="4192" y="19286"/>
                    <a:pt x="4205" y="19157"/>
                    <a:pt x="4214" y="18900"/>
                  </a:cubicBezTo>
                  <a:cubicBezTo>
                    <a:pt x="4223" y="18771"/>
                    <a:pt x="4232" y="18643"/>
                    <a:pt x="4241" y="18386"/>
                  </a:cubicBezTo>
                  <a:lnTo>
                    <a:pt x="4241" y="13114"/>
                  </a:lnTo>
                  <a:cubicBezTo>
                    <a:pt x="4241" y="12600"/>
                    <a:pt x="4241" y="12086"/>
                    <a:pt x="4236" y="11700"/>
                  </a:cubicBezTo>
                  <a:cubicBezTo>
                    <a:pt x="4236" y="11443"/>
                    <a:pt x="4232" y="11314"/>
                    <a:pt x="4227" y="11186"/>
                  </a:cubicBezTo>
                  <a:cubicBezTo>
                    <a:pt x="4223" y="11057"/>
                    <a:pt x="4214" y="10929"/>
                    <a:pt x="4200" y="10929"/>
                  </a:cubicBezTo>
                  <a:cubicBezTo>
                    <a:pt x="4187" y="10800"/>
                    <a:pt x="4169" y="10800"/>
                    <a:pt x="4147" y="10800"/>
                  </a:cubicBezTo>
                  <a:lnTo>
                    <a:pt x="4138" y="10800"/>
                  </a:lnTo>
                  <a:lnTo>
                    <a:pt x="4138" y="9643"/>
                  </a:lnTo>
                  <a:lnTo>
                    <a:pt x="4455" y="9643"/>
                  </a:lnTo>
                  <a:lnTo>
                    <a:pt x="4455" y="10800"/>
                  </a:lnTo>
                  <a:lnTo>
                    <a:pt x="4446" y="10800"/>
                  </a:lnTo>
                  <a:cubicBezTo>
                    <a:pt x="4428" y="10800"/>
                    <a:pt x="4415" y="10800"/>
                    <a:pt x="4406" y="10929"/>
                  </a:cubicBezTo>
                  <a:cubicBezTo>
                    <a:pt x="4397" y="10929"/>
                    <a:pt x="4388" y="11057"/>
                    <a:pt x="4383" y="11186"/>
                  </a:cubicBezTo>
                  <a:cubicBezTo>
                    <a:pt x="4379" y="11314"/>
                    <a:pt x="4374" y="11443"/>
                    <a:pt x="4374" y="11700"/>
                  </a:cubicBezTo>
                  <a:cubicBezTo>
                    <a:pt x="4370" y="11957"/>
                    <a:pt x="4370" y="12471"/>
                    <a:pt x="4370" y="12857"/>
                  </a:cubicBezTo>
                  <a:lnTo>
                    <a:pt x="4370" y="18900"/>
                  </a:lnTo>
                  <a:lnTo>
                    <a:pt x="4365" y="18900"/>
                  </a:lnTo>
                  <a:close/>
                  <a:moveTo>
                    <a:pt x="3005" y="17357"/>
                  </a:moveTo>
                  <a:cubicBezTo>
                    <a:pt x="3005" y="17871"/>
                    <a:pt x="3005" y="18386"/>
                    <a:pt x="3010" y="18643"/>
                  </a:cubicBezTo>
                  <a:cubicBezTo>
                    <a:pt x="3010" y="19029"/>
                    <a:pt x="3014" y="19157"/>
                    <a:pt x="3019" y="19286"/>
                  </a:cubicBezTo>
                  <a:cubicBezTo>
                    <a:pt x="3023" y="19414"/>
                    <a:pt x="3032" y="19543"/>
                    <a:pt x="3046" y="19671"/>
                  </a:cubicBezTo>
                  <a:cubicBezTo>
                    <a:pt x="3059" y="19800"/>
                    <a:pt x="3077" y="19800"/>
                    <a:pt x="3095" y="19800"/>
                  </a:cubicBezTo>
                  <a:lnTo>
                    <a:pt x="3104" y="19929"/>
                  </a:lnTo>
                  <a:lnTo>
                    <a:pt x="3104" y="20957"/>
                  </a:lnTo>
                  <a:lnTo>
                    <a:pt x="2836" y="20957"/>
                  </a:lnTo>
                  <a:lnTo>
                    <a:pt x="2836" y="19929"/>
                  </a:lnTo>
                  <a:lnTo>
                    <a:pt x="2845" y="19800"/>
                  </a:lnTo>
                  <a:cubicBezTo>
                    <a:pt x="2863" y="19800"/>
                    <a:pt x="2881" y="19800"/>
                    <a:pt x="2894" y="19671"/>
                  </a:cubicBezTo>
                  <a:cubicBezTo>
                    <a:pt x="2907" y="19543"/>
                    <a:pt x="2916" y="19414"/>
                    <a:pt x="2921" y="19286"/>
                  </a:cubicBezTo>
                  <a:cubicBezTo>
                    <a:pt x="2925" y="19157"/>
                    <a:pt x="2930" y="19029"/>
                    <a:pt x="2934" y="18643"/>
                  </a:cubicBezTo>
                  <a:cubicBezTo>
                    <a:pt x="2934" y="18386"/>
                    <a:pt x="2939" y="17871"/>
                    <a:pt x="2939" y="17357"/>
                  </a:cubicBezTo>
                  <a:lnTo>
                    <a:pt x="2939" y="3471"/>
                  </a:lnTo>
                  <a:cubicBezTo>
                    <a:pt x="2930" y="3086"/>
                    <a:pt x="2925" y="2829"/>
                    <a:pt x="2916" y="2700"/>
                  </a:cubicBezTo>
                  <a:cubicBezTo>
                    <a:pt x="2912" y="2443"/>
                    <a:pt x="2903" y="2186"/>
                    <a:pt x="2898" y="2057"/>
                  </a:cubicBezTo>
                  <a:cubicBezTo>
                    <a:pt x="2890" y="1929"/>
                    <a:pt x="2881" y="1800"/>
                    <a:pt x="2872" y="1800"/>
                  </a:cubicBezTo>
                  <a:cubicBezTo>
                    <a:pt x="2863" y="1671"/>
                    <a:pt x="2854" y="1543"/>
                    <a:pt x="2845" y="1543"/>
                  </a:cubicBezTo>
                  <a:lnTo>
                    <a:pt x="2836" y="1543"/>
                  </a:lnTo>
                  <a:lnTo>
                    <a:pt x="2836" y="386"/>
                  </a:lnTo>
                  <a:lnTo>
                    <a:pt x="3028" y="386"/>
                  </a:lnTo>
                  <a:lnTo>
                    <a:pt x="3032" y="514"/>
                  </a:lnTo>
                  <a:lnTo>
                    <a:pt x="3425" y="14143"/>
                  </a:lnTo>
                  <a:lnTo>
                    <a:pt x="3425" y="3986"/>
                  </a:lnTo>
                  <a:cubicBezTo>
                    <a:pt x="3425" y="3471"/>
                    <a:pt x="3425" y="3086"/>
                    <a:pt x="3420" y="2700"/>
                  </a:cubicBezTo>
                  <a:cubicBezTo>
                    <a:pt x="3420" y="2443"/>
                    <a:pt x="3416" y="2186"/>
                    <a:pt x="3411" y="2057"/>
                  </a:cubicBezTo>
                  <a:cubicBezTo>
                    <a:pt x="3407" y="1929"/>
                    <a:pt x="3398" y="1800"/>
                    <a:pt x="3384" y="1800"/>
                  </a:cubicBezTo>
                  <a:cubicBezTo>
                    <a:pt x="3371" y="1671"/>
                    <a:pt x="3353" y="1543"/>
                    <a:pt x="3335" y="1543"/>
                  </a:cubicBezTo>
                  <a:lnTo>
                    <a:pt x="3327" y="1543"/>
                  </a:lnTo>
                  <a:lnTo>
                    <a:pt x="3327" y="386"/>
                  </a:lnTo>
                  <a:lnTo>
                    <a:pt x="3594" y="386"/>
                  </a:lnTo>
                  <a:lnTo>
                    <a:pt x="3594" y="1543"/>
                  </a:lnTo>
                  <a:lnTo>
                    <a:pt x="3585" y="1543"/>
                  </a:lnTo>
                  <a:cubicBezTo>
                    <a:pt x="3567" y="1543"/>
                    <a:pt x="3549" y="1671"/>
                    <a:pt x="3536" y="1800"/>
                  </a:cubicBezTo>
                  <a:cubicBezTo>
                    <a:pt x="3523" y="1800"/>
                    <a:pt x="3514" y="1929"/>
                    <a:pt x="3509" y="2057"/>
                  </a:cubicBezTo>
                  <a:cubicBezTo>
                    <a:pt x="3505" y="2186"/>
                    <a:pt x="3500" y="2443"/>
                    <a:pt x="3500" y="2700"/>
                  </a:cubicBezTo>
                  <a:cubicBezTo>
                    <a:pt x="3496" y="3086"/>
                    <a:pt x="3496" y="3471"/>
                    <a:pt x="3496" y="3986"/>
                  </a:cubicBezTo>
                  <a:lnTo>
                    <a:pt x="3496" y="20957"/>
                  </a:lnTo>
                  <a:lnTo>
                    <a:pt x="3460" y="20957"/>
                  </a:lnTo>
                  <a:lnTo>
                    <a:pt x="3456" y="20829"/>
                  </a:lnTo>
                  <a:lnTo>
                    <a:pt x="3005" y="5271"/>
                  </a:lnTo>
                  <a:lnTo>
                    <a:pt x="3005" y="17357"/>
                  </a:lnTo>
                  <a:close/>
                  <a:moveTo>
                    <a:pt x="2417" y="20700"/>
                  </a:moveTo>
                  <a:lnTo>
                    <a:pt x="2417" y="19800"/>
                  </a:lnTo>
                  <a:lnTo>
                    <a:pt x="2426" y="19800"/>
                  </a:lnTo>
                  <a:cubicBezTo>
                    <a:pt x="2444" y="19800"/>
                    <a:pt x="2461" y="19800"/>
                    <a:pt x="2475" y="19671"/>
                  </a:cubicBezTo>
                  <a:cubicBezTo>
                    <a:pt x="2488" y="19543"/>
                    <a:pt x="2497" y="19543"/>
                    <a:pt x="2502" y="19286"/>
                  </a:cubicBezTo>
                  <a:cubicBezTo>
                    <a:pt x="2506" y="19157"/>
                    <a:pt x="2510" y="19029"/>
                    <a:pt x="2515" y="18643"/>
                  </a:cubicBezTo>
                  <a:cubicBezTo>
                    <a:pt x="2519" y="18386"/>
                    <a:pt x="2519" y="17871"/>
                    <a:pt x="2519" y="17486"/>
                  </a:cubicBezTo>
                  <a:lnTo>
                    <a:pt x="2519" y="3986"/>
                  </a:lnTo>
                  <a:cubicBezTo>
                    <a:pt x="2519" y="3471"/>
                    <a:pt x="2519" y="3086"/>
                    <a:pt x="2515" y="2829"/>
                  </a:cubicBezTo>
                  <a:cubicBezTo>
                    <a:pt x="2510" y="2443"/>
                    <a:pt x="2506" y="2186"/>
                    <a:pt x="2502" y="2057"/>
                  </a:cubicBezTo>
                  <a:cubicBezTo>
                    <a:pt x="2497" y="1929"/>
                    <a:pt x="2488" y="1800"/>
                    <a:pt x="2475" y="1671"/>
                  </a:cubicBezTo>
                  <a:cubicBezTo>
                    <a:pt x="2461" y="1671"/>
                    <a:pt x="2444" y="1543"/>
                    <a:pt x="2426" y="1543"/>
                  </a:cubicBezTo>
                  <a:lnTo>
                    <a:pt x="2417" y="1543"/>
                  </a:lnTo>
                  <a:lnTo>
                    <a:pt x="2417" y="386"/>
                  </a:lnTo>
                  <a:lnTo>
                    <a:pt x="2751" y="386"/>
                  </a:lnTo>
                  <a:lnTo>
                    <a:pt x="2751" y="1543"/>
                  </a:lnTo>
                  <a:lnTo>
                    <a:pt x="2742" y="1543"/>
                  </a:lnTo>
                  <a:cubicBezTo>
                    <a:pt x="2720" y="1543"/>
                    <a:pt x="2707" y="1671"/>
                    <a:pt x="2693" y="1800"/>
                  </a:cubicBezTo>
                  <a:cubicBezTo>
                    <a:pt x="2680" y="1800"/>
                    <a:pt x="2671" y="1929"/>
                    <a:pt x="2667" y="2057"/>
                  </a:cubicBezTo>
                  <a:cubicBezTo>
                    <a:pt x="2662" y="2186"/>
                    <a:pt x="2658" y="2443"/>
                    <a:pt x="2653" y="2829"/>
                  </a:cubicBezTo>
                  <a:cubicBezTo>
                    <a:pt x="2649" y="3086"/>
                    <a:pt x="2649" y="3471"/>
                    <a:pt x="2649" y="3986"/>
                  </a:cubicBezTo>
                  <a:lnTo>
                    <a:pt x="2649" y="17357"/>
                  </a:lnTo>
                  <a:cubicBezTo>
                    <a:pt x="2649" y="17871"/>
                    <a:pt x="2649" y="18386"/>
                    <a:pt x="2653" y="18643"/>
                  </a:cubicBezTo>
                  <a:cubicBezTo>
                    <a:pt x="2658" y="18900"/>
                    <a:pt x="2662" y="19157"/>
                    <a:pt x="2667" y="19286"/>
                  </a:cubicBezTo>
                  <a:cubicBezTo>
                    <a:pt x="2671" y="19414"/>
                    <a:pt x="2680" y="19543"/>
                    <a:pt x="2693" y="19671"/>
                  </a:cubicBezTo>
                  <a:cubicBezTo>
                    <a:pt x="2707" y="19800"/>
                    <a:pt x="2725" y="19800"/>
                    <a:pt x="2742" y="19800"/>
                  </a:cubicBezTo>
                  <a:lnTo>
                    <a:pt x="2751" y="19800"/>
                  </a:lnTo>
                  <a:lnTo>
                    <a:pt x="2751" y="20957"/>
                  </a:lnTo>
                  <a:lnTo>
                    <a:pt x="2417" y="20957"/>
                  </a:lnTo>
                  <a:lnTo>
                    <a:pt x="2417" y="20700"/>
                  </a:lnTo>
                  <a:close/>
                  <a:moveTo>
                    <a:pt x="2328" y="643"/>
                  </a:moveTo>
                  <a:lnTo>
                    <a:pt x="2328" y="1543"/>
                  </a:lnTo>
                  <a:lnTo>
                    <a:pt x="2319" y="1543"/>
                  </a:lnTo>
                  <a:cubicBezTo>
                    <a:pt x="2301" y="1543"/>
                    <a:pt x="2283" y="1671"/>
                    <a:pt x="2274" y="1671"/>
                  </a:cubicBezTo>
                  <a:cubicBezTo>
                    <a:pt x="2261" y="1800"/>
                    <a:pt x="2252" y="1929"/>
                    <a:pt x="2247" y="2057"/>
                  </a:cubicBezTo>
                  <a:cubicBezTo>
                    <a:pt x="2238" y="2314"/>
                    <a:pt x="2234" y="2443"/>
                    <a:pt x="2234" y="2829"/>
                  </a:cubicBezTo>
                  <a:cubicBezTo>
                    <a:pt x="2230" y="3214"/>
                    <a:pt x="2230" y="3729"/>
                    <a:pt x="2230" y="4243"/>
                  </a:cubicBezTo>
                  <a:lnTo>
                    <a:pt x="2230" y="14914"/>
                  </a:lnTo>
                  <a:cubicBezTo>
                    <a:pt x="2230" y="15943"/>
                    <a:pt x="2225" y="16971"/>
                    <a:pt x="2216" y="17743"/>
                  </a:cubicBezTo>
                  <a:cubicBezTo>
                    <a:pt x="2207" y="18514"/>
                    <a:pt x="2194" y="19157"/>
                    <a:pt x="2181" y="19800"/>
                  </a:cubicBezTo>
                  <a:cubicBezTo>
                    <a:pt x="2163" y="20314"/>
                    <a:pt x="2145" y="20700"/>
                    <a:pt x="2118" y="21086"/>
                  </a:cubicBezTo>
                  <a:cubicBezTo>
                    <a:pt x="2096" y="21343"/>
                    <a:pt x="2069" y="21471"/>
                    <a:pt x="2038" y="21471"/>
                  </a:cubicBezTo>
                  <a:cubicBezTo>
                    <a:pt x="2020" y="21471"/>
                    <a:pt x="2002" y="21343"/>
                    <a:pt x="1984" y="21214"/>
                  </a:cubicBezTo>
                  <a:cubicBezTo>
                    <a:pt x="1966" y="21086"/>
                    <a:pt x="1953" y="20957"/>
                    <a:pt x="1940" y="20700"/>
                  </a:cubicBezTo>
                  <a:cubicBezTo>
                    <a:pt x="1931" y="20314"/>
                    <a:pt x="1917" y="20057"/>
                    <a:pt x="1913" y="19671"/>
                  </a:cubicBezTo>
                  <a:cubicBezTo>
                    <a:pt x="1904" y="19286"/>
                    <a:pt x="1904" y="18900"/>
                    <a:pt x="1904" y="18514"/>
                  </a:cubicBezTo>
                  <a:cubicBezTo>
                    <a:pt x="1904" y="18257"/>
                    <a:pt x="1904" y="18129"/>
                    <a:pt x="1909" y="17871"/>
                  </a:cubicBezTo>
                  <a:cubicBezTo>
                    <a:pt x="1909" y="17743"/>
                    <a:pt x="1913" y="17614"/>
                    <a:pt x="1917" y="17357"/>
                  </a:cubicBezTo>
                  <a:cubicBezTo>
                    <a:pt x="1922" y="17229"/>
                    <a:pt x="1931" y="17229"/>
                    <a:pt x="1935" y="17100"/>
                  </a:cubicBezTo>
                  <a:cubicBezTo>
                    <a:pt x="1944" y="17100"/>
                    <a:pt x="1949" y="16971"/>
                    <a:pt x="1958" y="16971"/>
                  </a:cubicBezTo>
                  <a:cubicBezTo>
                    <a:pt x="1966" y="16971"/>
                    <a:pt x="1971" y="17100"/>
                    <a:pt x="1980" y="17100"/>
                  </a:cubicBezTo>
                  <a:cubicBezTo>
                    <a:pt x="1984" y="17229"/>
                    <a:pt x="1993" y="17229"/>
                    <a:pt x="1998" y="17357"/>
                  </a:cubicBezTo>
                  <a:cubicBezTo>
                    <a:pt x="2002" y="17486"/>
                    <a:pt x="2007" y="17614"/>
                    <a:pt x="2011" y="17871"/>
                  </a:cubicBezTo>
                  <a:cubicBezTo>
                    <a:pt x="2016" y="18000"/>
                    <a:pt x="2020" y="18257"/>
                    <a:pt x="2024" y="18514"/>
                  </a:cubicBezTo>
                  <a:lnTo>
                    <a:pt x="2029" y="18643"/>
                  </a:lnTo>
                  <a:cubicBezTo>
                    <a:pt x="2033" y="19029"/>
                    <a:pt x="2038" y="19286"/>
                    <a:pt x="2047" y="19543"/>
                  </a:cubicBezTo>
                  <a:cubicBezTo>
                    <a:pt x="2051" y="19671"/>
                    <a:pt x="2056" y="19800"/>
                    <a:pt x="2065" y="19800"/>
                  </a:cubicBezTo>
                  <a:cubicBezTo>
                    <a:pt x="2069" y="19800"/>
                    <a:pt x="2073" y="19800"/>
                    <a:pt x="2078" y="19671"/>
                  </a:cubicBezTo>
                  <a:cubicBezTo>
                    <a:pt x="2082" y="19671"/>
                    <a:pt x="2087" y="19543"/>
                    <a:pt x="2091" y="19414"/>
                  </a:cubicBezTo>
                  <a:cubicBezTo>
                    <a:pt x="2091" y="19286"/>
                    <a:pt x="2096" y="19157"/>
                    <a:pt x="2096" y="19029"/>
                  </a:cubicBezTo>
                  <a:cubicBezTo>
                    <a:pt x="2100" y="18771"/>
                    <a:pt x="2100" y="18514"/>
                    <a:pt x="2100" y="18257"/>
                  </a:cubicBezTo>
                  <a:lnTo>
                    <a:pt x="2100" y="4243"/>
                  </a:lnTo>
                  <a:cubicBezTo>
                    <a:pt x="2100" y="3600"/>
                    <a:pt x="2100" y="3214"/>
                    <a:pt x="2096" y="2829"/>
                  </a:cubicBezTo>
                  <a:cubicBezTo>
                    <a:pt x="2091" y="2443"/>
                    <a:pt x="2087" y="2186"/>
                    <a:pt x="2082" y="2057"/>
                  </a:cubicBezTo>
                  <a:cubicBezTo>
                    <a:pt x="2073" y="1929"/>
                    <a:pt x="2065" y="1800"/>
                    <a:pt x="2056" y="1671"/>
                  </a:cubicBezTo>
                  <a:cubicBezTo>
                    <a:pt x="2042" y="1671"/>
                    <a:pt x="2024" y="1543"/>
                    <a:pt x="2007" y="1543"/>
                  </a:cubicBezTo>
                  <a:lnTo>
                    <a:pt x="1993" y="1543"/>
                  </a:lnTo>
                  <a:lnTo>
                    <a:pt x="1993" y="386"/>
                  </a:lnTo>
                  <a:lnTo>
                    <a:pt x="2328" y="386"/>
                  </a:lnTo>
                  <a:lnTo>
                    <a:pt x="2328" y="643"/>
                  </a:lnTo>
                  <a:close/>
                  <a:moveTo>
                    <a:pt x="1494" y="20700"/>
                  </a:moveTo>
                  <a:lnTo>
                    <a:pt x="1494" y="19800"/>
                  </a:lnTo>
                  <a:lnTo>
                    <a:pt x="1503" y="19800"/>
                  </a:lnTo>
                  <a:cubicBezTo>
                    <a:pt x="1521" y="19800"/>
                    <a:pt x="1538" y="19800"/>
                    <a:pt x="1552" y="19671"/>
                  </a:cubicBezTo>
                  <a:cubicBezTo>
                    <a:pt x="1565" y="19543"/>
                    <a:pt x="1574" y="19543"/>
                    <a:pt x="1579" y="19286"/>
                  </a:cubicBezTo>
                  <a:cubicBezTo>
                    <a:pt x="1583" y="19157"/>
                    <a:pt x="1587" y="19029"/>
                    <a:pt x="1592" y="18643"/>
                  </a:cubicBezTo>
                  <a:cubicBezTo>
                    <a:pt x="1592" y="18386"/>
                    <a:pt x="1596" y="17871"/>
                    <a:pt x="1596" y="17486"/>
                  </a:cubicBezTo>
                  <a:lnTo>
                    <a:pt x="1596" y="3986"/>
                  </a:lnTo>
                  <a:cubicBezTo>
                    <a:pt x="1596" y="3471"/>
                    <a:pt x="1592" y="3086"/>
                    <a:pt x="1592" y="2829"/>
                  </a:cubicBezTo>
                  <a:cubicBezTo>
                    <a:pt x="1587" y="2443"/>
                    <a:pt x="1583" y="2186"/>
                    <a:pt x="1579" y="2057"/>
                  </a:cubicBezTo>
                  <a:cubicBezTo>
                    <a:pt x="1570" y="1929"/>
                    <a:pt x="1561" y="1800"/>
                    <a:pt x="1552" y="1671"/>
                  </a:cubicBezTo>
                  <a:cubicBezTo>
                    <a:pt x="1538" y="1671"/>
                    <a:pt x="1521" y="1543"/>
                    <a:pt x="1503" y="1543"/>
                  </a:cubicBezTo>
                  <a:lnTo>
                    <a:pt x="1494" y="1543"/>
                  </a:lnTo>
                  <a:lnTo>
                    <a:pt x="1494" y="386"/>
                  </a:lnTo>
                  <a:lnTo>
                    <a:pt x="1828" y="386"/>
                  </a:lnTo>
                  <a:lnTo>
                    <a:pt x="1828" y="1543"/>
                  </a:lnTo>
                  <a:lnTo>
                    <a:pt x="1819" y="1543"/>
                  </a:lnTo>
                  <a:cubicBezTo>
                    <a:pt x="1797" y="1543"/>
                    <a:pt x="1784" y="1671"/>
                    <a:pt x="1770" y="1800"/>
                  </a:cubicBezTo>
                  <a:cubicBezTo>
                    <a:pt x="1757" y="1800"/>
                    <a:pt x="1748" y="1929"/>
                    <a:pt x="1744" y="2057"/>
                  </a:cubicBezTo>
                  <a:cubicBezTo>
                    <a:pt x="1739" y="2186"/>
                    <a:pt x="1735" y="2443"/>
                    <a:pt x="1730" y="2829"/>
                  </a:cubicBezTo>
                  <a:cubicBezTo>
                    <a:pt x="1726" y="3086"/>
                    <a:pt x="1726" y="3471"/>
                    <a:pt x="1726" y="3986"/>
                  </a:cubicBezTo>
                  <a:lnTo>
                    <a:pt x="1726" y="17357"/>
                  </a:lnTo>
                  <a:cubicBezTo>
                    <a:pt x="1726" y="17871"/>
                    <a:pt x="1726" y="18386"/>
                    <a:pt x="1730" y="18643"/>
                  </a:cubicBezTo>
                  <a:cubicBezTo>
                    <a:pt x="1735" y="18900"/>
                    <a:pt x="1739" y="19157"/>
                    <a:pt x="1744" y="19286"/>
                  </a:cubicBezTo>
                  <a:cubicBezTo>
                    <a:pt x="1748" y="19414"/>
                    <a:pt x="1757" y="19543"/>
                    <a:pt x="1770" y="19671"/>
                  </a:cubicBezTo>
                  <a:cubicBezTo>
                    <a:pt x="1784" y="19800"/>
                    <a:pt x="1801" y="19800"/>
                    <a:pt x="1819" y="19800"/>
                  </a:cubicBezTo>
                  <a:lnTo>
                    <a:pt x="1828" y="19800"/>
                  </a:lnTo>
                  <a:lnTo>
                    <a:pt x="1828" y="20957"/>
                  </a:lnTo>
                  <a:lnTo>
                    <a:pt x="1494" y="20957"/>
                  </a:lnTo>
                  <a:lnTo>
                    <a:pt x="1494" y="20700"/>
                  </a:lnTo>
                  <a:close/>
                  <a:moveTo>
                    <a:pt x="731" y="20700"/>
                  </a:moveTo>
                  <a:lnTo>
                    <a:pt x="731" y="19800"/>
                  </a:lnTo>
                  <a:lnTo>
                    <a:pt x="740" y="19800"/>
                  </a:lnTo>
                  <a:cubicBezTo>
                    <a:pt x="763" y="19800"/>
                    <a:pt x="780" y="19800"/>
                    <a:pt x="789" y="19671"/>
                  </a:cubicBezTo>
                  <a:cubicBezTo>
                    <a:pt x="803" y="19671"/>
                    <a:pt x="812" y="19543"/>
                    <a:pt x="816" y="19414"/>
                  </a:cubicBezTo>
                  <a:cubicBezTo>
                    <a:pt x="825" y="19157"/>
                    <a:pt x="829" y="19029"/>
                    <a:pt x="829" y="18643"/>
                  </a:cubicBezTo>
                  <a:cubicBezTo>
                    <a:pt x="834" y="18386"/>
                    <a:pt x="834" y="18000"/>
                    <a:pt x="834" y="17486"/>
                  </a:cubicBezTo>
                  <a:lnTo>
                    <a:pt x="834" y="3986"/>
                  </a:lnTo>
                  <a:cubicBezTo>
                    <a:pt x="834" y="3471"/>
                    <a:pt x="834" y="3086"/>
                    <a:pt x="829" y="2700"/>
                  </a:cubicBezTo>
                  <a:cubicBezTo>
                    <a:pt x="829" y="2443"/>
                    <a:pt x="825" y="2186"/>
                    <a:pt x="816" y="2057"/>
                  </a:cubicBezTo>
                  <a:cubicBezTo>
                    <a:pt x="812" y="1929"/>
                    <a:pt x="803" y="1800"/>
                    <a:pt x="789" y="1800"/>
                  </a:cubicBezTo>
                  <a:cubicBezTo>
                    <a:pt x="780" y="1671"/>
                    <a:pt x="763" y="1543"/>
                    <a:pt x="740" y="1543"/>
                  </a:cubicBezTo>
                  <a:lnTo>
                    <a:pt x="731" y="1543"/>
                  </a:lnTo>
                  <a:lnTo>
                    <a:pt x="731" y="386"/>
                  </a:lnTo>
                  <a:lnTo>
                    <a:pt x="1347" y="386"/>
                  </a:lnTo>
                  <a:lnTo>
                    <a:pt x="1347" y="643"/>
                  </a:lnTo>
                  <a:lnTo>
                    <a:pt x="1356" y="5143"/>
                  </a:lnTo>
                  <a:lnTo>
                    <a:pt x="1356" y="5400"/>
                  </a:lnTo>
                  <a:lnTo>
                    <a:pt x="1315" y="5400"/>
                  </a:lnTo>
                  <a:lnTo>
                    <a:pt x="1315" y="5143"/>
                  </a:lnTo>
                  <a:cubicBezTo>
                    <a:pt x="1311" y="4500"/>
                    <a:pt x="1307" y="3986"/>
                    <a:pt x="1302" y="3600"/>
                  </a:cubicBezTo>
                  <a:cubicBezTo>
                    <a:pt x="1293" y="3214"/>
                    <a:pt x="1289" y="2957"/>
                    <a:pt x="1280" y="2700"/>
                  </a:cubicBezTo>
                  <a:cubicBezTo>
                    <a:pt x="1271" y="2571"/>
                    <a:pt x="1257" y="2443"/>
                    <a:pt x="1240" y="2314"/>
                  </a:cubicBezTo>
                  <a:cubicBezTo>
                    <a:pt x="1226" y="2186"/>
                    <a:pt x="1204" y="2057"/>
                    <a:pt x="1182" y="2057"/>
                  </a:cubicBezTo>
                  <a:lnTo>
                    <a:pt x="1003" y="2057"/>
                  </a:lnTo>
                  <a:cubicBezTo>
                    <a:pt x="994" y="2057"/>
                    <a:pt x="985" y="2186"/>
                    <a:pt x="981" y="2186"/>
                  </a:cubicBezTo>
                  <a:cubicBezTo>
                    <a:pt x="977" y="2186"/>
                    <a:pt x="972" y="2186"/>
                    <a:pt x="968" y="2314"/>
                  </a:cubicBezTo>
                  <a:cubicBezTo>
                    <a:pt x="968" y="2314"/>
                    <a:pt x="968" y="2443"/>
                    <a:pt x="968" y="2571"/>
                  </a:cubicBezTo>
                  <a:cubicBezTo>
                    <a:pt x="963" y="2700"/>
                    <a:pt x="963" y="2957"/>
                    <a:pt x="963" y="3214"/>
                  </a:cubicBezTo>
                  <a:lnTo>
                    <a:pt x="963" y="8614"/>
                  </a:lnTo>
                  <a:cubicBezTo>
                    <a:pt x="963" y="8871"/>
                    <a:pt x="963" y="9000"/>
                    <a:pt x="963" y="9129"/>
                  </a:cubicBezTo>
                  <a:cubicBezTo>
                    <a:pt x="968" y="9257"/>
                    <a:pt x="968" y="9257"/>
                    <a:pt x="968" y="9257"/>
                  </a:cubicBezTo>
                  <a:cubicBezTo>
                    <a:pt x="968" y="9257"/>
                    <a:pt x="968" y="9257"/>
                    <a:pt x="972" y="9257"/>
                  </a:cubicBezTo>
                  <a:cubicBezTo>
                    <a:pt x="977" y="9386"/>
                    <a:pt x="981" y="9386"/>
                    <a:pt x="990" y="9386"/>
                  </a:cubicBezTo>
                  <a:lnTo>
                    <a:pt x="1128" y="9386"/>
                  </a:lnTo>
                  <a:cubicBezTo>
                    <a:pt x="1155" y="9386"/>
                    <a:pt x="1173" y="9257"/>
                    <a:pt x="1191" y="9257"/>
                  </a:cubicBezTo>
                  <a:cubicBezTo>
                    <a:pt x="1208" y="9129"/>
                    <a:pt x="1217" y="9000"/>
                    <a:pt x="1226" y="8871"/>
                  </a:cubicBezTo>
                  <a:cubicBezTo>
                    <a:pt x="1235" y="8614"/>
                    <a:pt x="1240" y="8357"/>
                    <a:pt x="1244" y="8100"/>
                  </a:cubicBezTo>
                  <a:cubicBezTo>
                    <a:pt x="1249" y="7714"/>
                    <a:pt x="1249" y="7329"/>
                    <a:pt x="1249" y="6814"/>
                  </a:cubicBezTo>
                  <a:lnTo>
                    <a:pt x="1253" y="6557"/>
                  </a:lnTo>
                  <a:lnTo>
                    <a:pt x="1289" y="6557"/>
                  </a:lnTo>
                  <a:lnTo>
                    <a:pt x="1289" y="13886"/>
                  </a:lnTo>
                  <a:lnTo>
                    <a:pt x="1253" y="13886"/>
                  </a:lnTo>
                  <a:lnTo>
                    <a:pt x="1253" y="13757"/>
                  </a:lnTo>
                  <a:cubicBezTo>
                    <a:pt x="1249" y="13114"/>
                    <a:pt x="1249" y="12729"/>
                    <a:pt x="1244" y="12343"/>
                  </a:cubicBezTo>
                  <a:cubicBezTo>
                    <a:pt x="1240" y="11957"/>
                    <a:pt x="1231" y="11700"/>
                    <a:pt x="1226" y="11571"/>
                  </a:cubicBezTo>
                  <a:cubicBezTo>
                    <a:pt x="1217" y="11443"/>
                    <a:pt x="1208" y="11314"/>
                    <a:pt x="1191" y="11186"/>
                  </a:cubicBezTo>
                  <a:cubicBezTo>
                    <a:pt x="1173" y="11057"/>
                    <a:pt x="1150" y="11057"/>
                    <a:pt x="1128" y="11057"/>
                  </a:cubicBezTo>
                  <a:lnTo>
                    <a:pt x="985" y="11057"/>
                  </a:lnTo>
                  <a:cubicBezTo>
                    <a:pt x="981" y="11057"/>
                    <a:pt x="977" y="11057"/>
                    <a:pt x="972" y="11057"/>
                  </a:cubicBezTo>
                  <a:cubicBezTo>
                    <a:pt x="968" y="11057"/>
                    <a:pt x="968" y="11057"/>
                    <a:pt x="968" y="11057"/>
                  </a:cubicBezTo>
                  <a:lnTo>
                    <a:pt x="968" y="11186"/>
                  </a:lnTo>
                  <a:cubicBezTo>
                    <a:pt x="968" y="11186"/>
                    <a:pt x="968" y="11186"/>
                    <a:pt x="963" y="11314"/>
                  </a:cubicBezTo>
                  <a:cubicBezTo>
                    <a:pt x="963" y="11314"/>
                    <a:pt x="963" y="11571"/>
                    <a:pt x="963" y="11700"/>
                  </a:cubicBezTo>
                  <a:lnTo>
                    <a:pt x="963" y="17743"/>
                  </a:lnTo>
                  <a:cubicBezTo>
                    <a:pt x="963" y="18000"/>
                    <a:pt x="963" y="18386"/>
                    <a:pt x="968" y="18514"/>
                  </a:cubicBezTo>
                  <a:cubicBezTo>
                    <a:pt x="968" y="18771"/>
                    <a:pt x="968" y="18900"/>
                    <a:pt x="972" y="19029"/>
                  </a:cubicBezTo>
                  <a:cubicBezTo>
                    <a:pt x="972" y="19029"/>
                    <a:pt x="977" y="19157"/>
                    <a:pt x="981" y="19157"/>
                  </a:cubicBezTo>
                  <a:cubicBezTo>
                    <a:pt x="985" y="19157"/>
                    <a:pt x="994" y="19157"/>
                    <a:pt x="1003" y="19157"/>
                  </a:cubicBezTo>
                  <a:lnTo>
                    <a:pt x="1168" y="19157"/>
                  </a:lnTo>
                  <a:cubicBezTo>
                    <a:pt x="1200" y="19157"/>
                    <a:pt x="1226" y="19157"/>
                    <a:pt x="1249" y="19029"/>
                  </a:cubicBezTo>
                  <a:cubicBezTo>
                    <a:pt x="1271" y="18900"/>
                    <a:pt x="1289" y="18643"/>
                    <a:pt x="1302" y="18386"/>
                  </a:cubicBezTo>
                  <a:cubicBezTo>
                    <a:pt x="1315" y="18129"/>
                    <a:pt x="1329" y="17871"/>
                    <a:pt x="1342" y="17357"/>
                  </a:cubicBezTo>
                  <a:cubicBezTo>
                    <a:pt x="1356" y="16843"/>
                    <a:pt x="1364" y="16200"/>
                    <a:pt x="1378" y="15429"/>
                  </a:cubicBezTo>
                  <a:lnTo>
                    <a:pt x="1382" y="15171"/>
                  </a:lnTo>
                  <a:lnTo>
                    <a:pt x="1409" y="15557"/>
                  </a:lnTo>
                  <a:lnTo>
                    <a:pt x="1414" y="15686"/>
                  </a:lnTo>
                  <a:lnTo>
                    <a:pt x="1414" y="15943"/>
                  </a:lnTo>
                  <a:lnTo>
                    <a:pt x="1360" y="20829"/>
                  </a:lnTo>
                  <a:lnTo>
                    <a:pt x="1356" y="20957"/>
                  </a:lnTo>
                  <a:lnTo>
                    <a:pt x="731" y="20957"/>
                  </a:lnTo>
                  <a:lnTo>
                    <a:pt x="731" y="20700"/>
                  </a:lnTo>
                  <a:close/>
                  <a:moveTo>
                    <a:pt x="0" y="20700"/>
                  </a:moveTo>
                  <a:lnTo>
                    <a:pt x="0" y="19800"/>
                  </a:lnTo>
                  <a:lnTo>
                    <a:pt x="9" y="19800"/>
                  </a:lnTo>
                  <a:cubicBezTo>
                    <a:pt x="27" y="19800"/>
                    <a:pt x="45" y="19800"/>
                    <a:pt x="58" y="19671"/>
                  </a:cubicBezTo>
                  <a:cubicBezTo>
                    <a:pt x="71" y="19671"/>
                    <a:pt x="80" y="19543"/>
                    <a:pt x="85" y="19414"/>
                  </a:cubicBezTo>
                  <a:cubicBezTo>
                    <a:pt x="89" y="19157"/>
                    <a:pt x="94" y="19029"/>
                    <a:pt x="98" y="18643"/>
                  </a:cubicBezTo>
                  <a:cubicBezTo>
                    <a:pt x="98" y="18386"/>
                    <a:pt x="103" y="18000"/>
                    <a:pt x="103" y="17486"/>
                  </a:cubicBezTo>
                  <a:lnTo>
                    <a:pt x="103" y="3986"/>
                  </a:lnTo>
                  <a:cubicBezTo>
                    <a:pt x="103" y="3471"/>
                    <a:pt x="98" y="3086"/>
                    <a:pt x="98" y="2700"/>
                  </a:cubicBezTo>
                  <a:cubicBezTo>
                    <a:pt x="94" y="2443"/>
                    <a:pt x="89" y="2186"/>
                    <a:pt x="85" y="2057"/>
                  </a:cubicBezTo>
                  <a:cubicBezTo>
                    <a:pt x="80" y="1929"/>
                    <a:pt x="67" y="1800"/>
                    <a:pt x="58" y="1671"/>
                  </a:cubicBezTo>
                  <a:cubicBezTo>
                    <a:pt x="45" y="1671"/>
                    <a:pt x="27" y="1543"/>
                    <a:pt x="9" y="1543"/>
                  </a:cubicBezTo>
                  <a:lnTo>
                    <a:pt x="0" y="1543"/>
                  </a:lnTo>
                  <a:lnTo>
                    <a:pt x="0" y="386"/>
                  </a:lnTo>
                  <a:lnTo>
                    <a:pt x="339" y="386"/>
                  </a:lnTo>
                  <a:cubicBezTo>
                    <a:pt x="383" y="386"/>
                    <a:pt x="419" y="514"/>
                    <a:pt x="450" y="771"/>
                  </a:cubicBezTo>
                  <a:cubicBezTo>
                    <a:pt x="486" y="1029"/>
                    <a:pt x="513" y="1286"/>
                    <a:pt x="535" y="1800"/>
                  </a:cubicBezTo>
                  <a:cubicBezTo>
                    <a:pt x="562" y="2186"/>
                    <a:pt x="580" y="2700"/>
                    <a:pt x="589" y="3343"/>
                  </a:cubicBezTo>
                  <a:cubicBezTo>
                    <a:pt x="602" y="3986"/>
                    <a:pt x="606" y="4757"/>
                    <a:pt x="606" y="5529"/>
                  </a:cubicBezTo>
                  <a:cubicBezTo>
                    <a:pt x="606" y="6171"/>
                    <a:pt x="606" y="6686"/>
                    <a:pt x="598" y="7071"/>
                  </a:cubicBezTo>
                  <a:cubicBezTo>
                    <a:pt x="593" y="7586"/>
                    <a:pt x="584" y="8100"/>
                    <a:pt x="571" y="8486"/>
                  </a:cubicBezTo>
                  <a:cubicBezTo>
                    <a:pt x="557" y="8871"/>
                    <a:pt x="544" y="9257"/>
                    <a:pt x="526" y="9514"/>
                  </a:cubicBezTo>
                  <a:cubicBezTo>
                    <a:pt x="513" y="9771"/>
                    <a:pt x="504" y="9900"/>
                    <a:pt x="495" y="10029"/>
                  </a:cubicBezTo>
                  <a:cubicBezTo>
                    <a:pt x="508" y="10157"/>
                    <a:pt x="526" y="10286"/>
                    <a:pt x="540" y="10543"/>
                  </a:cubicBezTo>
                  <a:cubicBezTo>
                    <a:pt x="562" y="10800"/>
                    <a:pt x="580" y="11186"/>
                    <a:pt x="593" y="11571"/>
                  </a:cubicBezTo>
                  <a:cubicBezTo>
                    <a:pt x="611" y="12086"/>
                    <a:pt x="620" y="12600"/>
                    <a:pt x="629" y="13114"/>
                  </a:cubicBezTo>
                  <a:cubicBezTo>
                    <a:pt x="633" y="13629"/>
                    <a:pt x="638" y="14271"/>
                    <a:pt x="638" y="15043"/>
                  </a:cubicBezTo>
                  <a:cubicBezTo>
                    <a:pt x="638" y="15943"/>
                    <a:pt x="633" y="16843"/>
                    <a:pt x="620" y="17614"/>
                  </a:cubicBezTo>
                  <a:cubicBezTo>
                    <a:pt x="606" y="18386"/>
                    <a:pt x="584" y="19029"/>
                    <a:pt x="562" y="19543"/>
                  </a:cubicBezTo>
                  <a:cubicBezTo>
                    <a:pt x="535" y="20057"/>
                    <a:pt x="499" y="20443"/>
                    <a:pt x="459" y="20571"/>
                  </a:cubicBezTo>
                  <a:cubicBezTo>
                    <a:pt x="424" y="20829"/>
                    <a:pt x="375" y="20957"/>
                    <a:pt x="321" y="20957"/>
                  </a:cubicBezTo>
                  <a:lnTo>
                    <a:pt x="0" y="20957"/>
                  </a:lnTo>
                  <a:lnTo>
                    <a:pt x="0" y="20700"/>
                  </a:lnTo>
                  <a:close/>
                  <a:moveTo>
                    <a:pt x="232" y="18129"/>
                  </a:moveTo>
                  <a:cubicBezTo>
                    <a:pt x="232" y="18386"/>
                    <a:pt x="232" y="18643"/>
                    <a:pt x="232" y="18771"/>
                  </a:cubicBezTo>
                  <a:cubicBezTo>
                    <a:pt x="236" y="18900"/>
                    <a:pt x="236" y="19029"/>
                    <a:pt x="241" y="19029"/>
                  </a:cubicBezTo>
                  <a:cubicBezTo>
                    <a:pt x="241" y="19157"/>
                    <a:pt x="250" y="19157"/>
                    <a:pt x="259" y="19286"/>
                  </a:cubicBezTo>
                  <a:cubicBezTo>
                    <a:pt x="268" y="19286"/>
                    <a:pt x="285" y="19286"/>
                    <a:pt x="303" y="19286"/>
                  </a:cubicBezTo>
                  <a:lnTo>
                    <a:pt x="326" y="19286"/>
                  </a:lnTo>
                  <a:cubicBezTo>
                    <a:pt x="352" y="19286"/>
                    <a:pt x="379" y="19157"/>
                    <a:pt x="401" y="19029"/>
                  </a:cubicBezTo>
                  <a:cubicBezTo>
                    <a:pt x="424" y="18900"/>
                    <a:pt x="441" y="18514"/>
                    <a:pt x="455" y="18257"/>
                  </a:cubicBezTo>
                  <a:cubicBezTo>
                    <a:pt x="473" y="17871"/>
                    <a:pt x="482" y="17486"/>
                    <a:pt x="491" y="16971"/>
                  </a:cubicBezTo>
                  <a:cubicBezTo>
                    <a:pt x="499" y="16457"/>
                    <a:pt x="499" y="15814"/>
                    <a:pt x="499" y="15171"/>
                  </a:cubicBezTo>
                  <a:cubicBezTo>
                    <a:pt x="499" y="14400"/>
                    <a:pt x="499" y="13886"/>
                    <a:pt x="491" y="13371"/>
                  </a:cubicBezTo>
                  <a:cubicBezTo>
                    <a:pt x="482" y="12857"/>
                    <a:pt x="468" y="12343"/>
                    <a:pt x="455" y="12086"/>
                  </a:cubicBezTo>
                  <a:cubicBezTo>
                    <a:pt x="437" y="11700"/>
                    <a:pt x="415" y="11443"/>
                    <a:pt x="392" y="11314"/>
                  </a:cubicBezTo>
                  <a:cubicBezTo>
                    <a:pt x="366" y="11057"/>
                    <a:pt x="334" y="11057"/>
                    <a:pt x="303" y="11057"/>
                  </a:cubicBezTo>
                  <a:lnTo>
                    <a:pt x="263" y="11057"/>
                  </a:lnTo>
                  <a:cubicBezTo>
                    <a:pt x="254" y="11057"/>
                    <a:pt x="245" y="11057"/>
                    <a:pt x="241" y="11057"/>
                  </a:cubicBezTo>
                  <a:cubicBezTo>
                    <a:pt x="236" y="11057"/>
                    <a:pt x="232" y="11057"/>
                    <a:pt x="232" y="11186"/>
                  </a:cubicBezTo>
                  <a:cubicBezTo>
                    <a:pt x="232" y="11186"/>
                    <a:pt x="232" y="11186"/>
                    <a:pt x="232" y="11314"/>
                  </a:cubicBezTo>
                  <a:cubicBezTo>
                    <a:pt x="232" y="11443"/>
                    <a:pt x="227" y="11571"/>
                    <a:pt x="227" y="11829"/>
                  </a:cubicBezTo>
                  <a:lnTo>
                    <a:pt x="227" y="18129"/>
                  </a:lnTo>
                  <a:lnTo>
                    <a:pt x="232" y="18129"/>
                  </a:lnTo>
                  <a:close/>
                  <a:moveTo>
                    <a:pt x="232" y="8614"/>
                  </a:moveTo>
                  <a:cubicBezTo>
                    <a:pt x="232" y="8871"/>
                    <a:pt x="232" y="9000"/>
                    <a:pt x="232" y="9257"/>
                  </a:cubicBezTo>
                  <a:cubicBezTo>
                    <a:pt x="232" y="9386"/>
                    <a:pt x="232" y="9386"/>
                    <a:pt x="232" y="9386"/>
                  </a:cubicBezTo>
                  <a:lnTo>
                    <a:pt x="236" y="9514"/>
                  </a:lnTo>
                  <a:cubicBezTo>
                    <a:pt x="245" y="9514"/>
                    <a:pt x="250" y="9514"/>
                    <a:pt x="259" y="9514"/>
                  </a:cubicBezTo>
                  <a:lnTo>
                    <a:pt x="272" y="9514"/>
                  </a:lnTo>
                  <a:cubicBezTo>
                    <a:pt x="312" y="9514"/>
                    <a:pt x="343" y="9386"/>
                    <a:pt x="370" y="9257"/>
                  </a:cubicBezTo>
                  <a:cubicBezTo>
                    <a:pt x="397" y="9129"/>
                    <a:pt x="415" y="8871"/>
                    <a:pt x="433" y="8614"/>
                  </a:cubicBezTo>
                  <a:cubicBezTo>
                    <a:pt x="446" y="8357"/>
                    <a:pt x="459" y="7971"/>
                    <a:pt x="464" y="7457"/>
                  </a:cubicBezTo>
                  <a:cubicBezTo>
                    <a:pt x="473" y="6943"/>
                    <a:pt x="477" y="6429"/>
                    <a:pt x="477" y="5657"/>
                  </a:cubicBezTo>
                  <a:cubicBezTo>
                    <a:pt x="477" y="5014"/>
                    <a:pt x="473" y="4500"/>
                    <a:pt x="468" y="3986"/>
                  </a:cubicBezTo>
                  <a:cubicBezTo>
                    <a:pt x="459" y="3471"/>
                    <a:pt x="450" y="3214"/>
                    <a:pt x="437" y="2829"/>
                  </a:cubicBezTo>
                  <a:cubicBezTo>
                    <a:pt x="424" y="2571"/>
                    <a:pt x="406" y="2314"/>
                    <a:pt x="383" y="2186"/>
                  </a:cubicBezTo>
                  <a:cubicBezTo>
                    <a:pt x="361" y="2057"/>
                    <a:pt x="330" y="1929"/>
                    <a:pt x="299" y="1929"/>
                  </a:cubicBezTo>
                  <a:cubicBezTo>
                    <a:pt x="281" y="1929"/>
                    <a:pt x="268" y="1929"/>
                    <a:pt x="254" y="2057"/>
                  </a:cubicBezTo>
                  <a:cubicBezTo>
                    <a:pt x="245" y="2057"/>
                    <a:pt x="241" y="2186"/>
                    <a:pt x="236" y="2186"/>
                  </a:cubicBezTo>
                  <a:cubicBezTo>
                    <a:pt x="236" y="2186"/>
                    <a:pt x="232" y="2314"/>
                    <a:pt x="232" y="2443"/>
                  </a:cubicBezTo>
                  <a:cubicBezTo>
                    <a:pt x="232" y="2700"/>
                    <a:pt x="227" y="2957"/>
                    <a:pt x="227" y="3214"/>
                  </a:cubicBezTo>
                  <a:lnTo>
                    <a:pt x="227" y="8614"/>
                  </a:lnTo>
                  <a:lnTo>
                    <a:pt x="232" y="8614"/>
                  </a:lnTo>
                  <a:close/>
                </a:path>
              </a:pathLst>
            </a:custGeom>
            <a:solidFill>
              <a:srgbClr val="0096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336947" hangingPunct="0">
                <a:lnSpc>
                  <a:spcPct val="93000"/>
                </a:lnSpc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 sz="135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形状">
              <a:extLst>
                <a:ext uri="{FF2B5EF4-FFF2-40B4-BE49-F238E27FC236}">
                  <a16:creationId xmlns:a16="http://schemas.microsoft.com/office/drawing/2014/main" id="{E63E15B2-C5D9-4D2E-BE64-ECFADAFB8500}"/>
                </a:ext>
              </a:extLst>
            </p:cNvPr>
            <p:cNvSpPr/>
            <p:nvPr/>
          </p:nvSpPr>
          <p:spPr>
            <a:xfrm>
              <a:off x="1688927" y="0"/>
              <a:ext cx="3429662" cy="7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539" extrusionOk="0">
                  <a:moveTo>
                    <a:pt x="17201" y="6508"/>
                  </a:moveTo>
                  <a:cubicBezTo>
                    <a:pt x="17163" y="6022"/>
                    <a:pt x="16987" y="5910"/>
                    <a:pt x="16885" y="6209"/>
                  </a:cubicBezTo>
                  <a:cubicBezTo>
                    <a:pt x="16726" y="6658"/>
                    <a:pt x="16654" y="7518"/>
                    <a:pt x="16478" y="7948"/>
                  </a:cubicBezTo>
                  <a:cubicBezTo>
                    <a:pt x="16431" y="8060"/>
                    <a:pt x="16388" y="8416"/>
                    <a:pt x="16311" y="8247"/>
                  </a:cubicBezTo>
                  <a:cubicBezTo>
                    <a:pt x="16251" y="8023"/>
                    <a:pt x="16298" y="7481"/>
                    <a:pt x="16298" y="7125"/>
                  </a:cubicBezTo>
                  <a:cubicBezTo>
                    <a:pt x="16303" y="6209"/>
                    <a:pt x="16341" y="5405"/>
                    <a:pt x="16298" y="4488"/>
                  </a:cubicBezTo>
                  <a:cubicBezTo>
                    <a:pt x="16268" y="3740"/>
                    <a:pt x="15798" y="2469"/>
                    <a:pt x="15622" y="2338"/>
                  </a:cubicBezTo>
                  <a:cubicBezTo>
                    <a:pt x="15605" y="2375"/>
                    <a:pt x="15588" y="2412"/>
                    <a:pt x="15571" y="2431"/>
                  </a:cubicBezTo>
                  <a:cubicBezTo>
                    <a:pt x="15387" y="3815"/>
                    <a:pt x="15610" y="4357"/>
                    <a:pt x="15708" y="5330"/>
                  </a:cubicBezTo>
                  <a:cubicBezTo>
                    <a:pt x="15768" y="5928"/>
                    <a:pt x="15853" y="9388"/>
                    <a:pt x="15785" y="10005"/>
                  </a:cubicBezTo>
                  <a:cubicBezTo>
                    <a:pt x="15738" y="10435"/>
                    <a:pt x="15473" y="10978"/>
                    <a:pt x="15370" y="11258"/>
                  </a:cubicBezTo>
                  <a:cubicBezTo>
                    <a:pt x="15135" y="11950"/>
                    <a:pt x="14886" y="12679"/>
                    <a:pt x="14613" y="13184"/>
                  </a:cubicBezTo>
                  <a:cubicBezTo>
                    <a:pt x="14501" y="13371"/>
                    <a:pt x="14390" y="13577"/>
                    <a:pt x="14274" y="13764"/>
                  </a:cubicBezTo>
                  <a:cubicBezTo>
                    <a:pt x="14193" y="13858"/>
                    <a:pt x="14133" y="13727"/>
                    <a:pt x="14073" y="13914"/>
                  </a:cubicBezTo>
                  <a:cubicBezTo>
                    <a:pt x="13996" y="15578"/>
                    <a:pt x="14168" y="16233"/>
                    <a:pt x="14531" y="15690"/>
                  </a:cubicBezTo>
                  <a:cubicBezTo>
                    <a:pt x="14762" y="15354"/>
                    <a:pt x="14946" y="14550"/>
                    <a:pt x="15100" y="13876"/>
                  </a:cubicBezTo>
                  <a:cubicBezTo>
                    <a:pt x="15237" y="13297"/>
                    <a:pt x="15494" y="12474"/>
                    <a:pt x="15665" y="12062"/>
                  </a:cubicBezTo>
                  <a:cubicBezTo>
                    <a:pt x="15678" y="12062"/>
                    <a:pt x="15691" y="12081"/>
                    <a:pt x="15708" y="12081"/>
                  </a:cubicBezTo>
                  <a:cubicBezTo>
                    <a:pt x="15776" y="12586"/>
                    <a:pt x="15687" y="13334"/>
                    <a:pt x="15635" y="13802"/>
                  </a:cubicBezTo>
                  <a:cubicBezTo>
                    <a:pt x="15485" y="15148"/>
                    <a:pt x="15246" y="16195"/>
                    <a:pt x="14912" y="16682"/>
                  </a:cubicBezTo>
                  <a:cubicBezTo>
                    <a:pt x="14749" y="16925"/>
                    <a:pt x="14501" y="16644"/>
                    <a:pt x="14429" y="17336"/>
                  </a:cubicBezTo>
                  <a:cubicBezTo>
                    <a:pt x="14433" y="17392"/>
                    <a:pt x="14441" y="17448"/>
                    <a:pt x="14446" y="17523"/>
                  </a:cubicBezTo>
                  <a:cubicBezTo>
                    <a:pt x="14591" y="17673"/>
                    <a:pt x="14814" y="17579"/>
                    <a:pt x="14959" y="17486"/>
                  </a:cubicBezTo>
                  <a:cubicBezTo>
                    <a:pt x="15002" y="17504"/>
                    <a:pt x="15045" y="17523"/>
                    <a:pt x="15087" y="17542"/>
                  </a:cubicBezTo>
                  <a:cubicBezTo>
                    <a:pt x="15545" y="17093"/>
                    <a:pt x="15755" y="16438"/>
                    <a:pt x="15969" y="14942"/>
                  </a:cubicBezTo>
                  <a:cubicBezTo>
                    <a:pt x="16016" y="14624"/>
                    <a:pt x="16093" y="14232"/>
                    <a:pt x="16119" y="13820"/>
                  </a:cubicBezTo>
                  <a:cubicBezTo>
                    <a:pt x="16170" y="12885"/>
                    <a:pt x="16187" y="12006"/>
                    <a:pt x="16251" y="11146"/>
                  </a:cubicBezTo>
                  <a:cubicBezTo>
                    <a:pt x="16273" y="10847"/>
                    <a:pt x="16247" y="10454"/>
                    <a:pt x="16281" y="10248"/>
                  </a:cubicBezTo>
                  <a:cubicBezTo>
                    <a:pt x="16350" y="9837"/>
                    <a:pt x="16478" y="9556"/>
                    <a:pt x="16589" y="9313"/>
                  </a:cubicBezTo>
                  <a:cubicBezTo>
                    <a:pt x="16645" y="9089"/>
                    <a:pt x="16705" y="8883"/>
                    <a:pt x="16765" y="8677"/>
                  </a:cubicBezTo>
                  <a:cubicBezTo>
                    <a:pt x="16846" y="8397"/>
                    <a:pt x="16945" y="8191"/>
                    <a:pt x="17022" y="7911"/>
                  </a:cubicBezTo>
                  <a:cubicBezTo>
                    <a:pt x="17094" y="7668"/>
                    <a:pt x="17257" y="7181"/>
                    <a:pt x="17201" y="6508"/>
                  </a:cubicBezTo>
                  <a:close/>
                  <a:moveTo>
                    <a:pt x="12486" y="10061"/>
                  </a:moveTo>
                  <a:cubicBezTo>
                    <a:pt x="12460" y="10005"/>
                    <a:pt x="12452" y="10005"/>
                    <a:pt x="12443" y="9893"/>
                  </a:cubicBezTo>
                  <a:cubicBezTo>
                    <a:pt x="12387" y="9070"/>
                    <a:pt x="12700" y="8229"/>
                    <a:pt x="12828" y="8060"/>
                  </a:cubicBezTo>
                  <a:cubicBezTo>
                    <a:pt x="12901" y="7948"/>
                    <a:pt x="12922" y="8154"/>
                    <a:pt x="13004" y="7911"/>
                  </a:cubicBezTo>
                  <a:cubicBezTo>
                    <a:pt x="13046" y="7929"/>
                    <a:pt x="13051" y="7929"/>
                    <a:pt x="13059" y="8079"/>
                  </a:cubicBezTo>
                  <a:cubicBezTo>
                    <a:pt x="13081" y="8453"/>
                    <a:pt x="12580" y="9874"/>
                    <a:pt x="12486" y="10061"/>
                  </a:cubicBezTo>
                  <a:close/>
                  <a:moveTo>
                    <a:pt x="12580" y="6340"/>
                  </a:moveTo>
                  <a:cubicBezTo>
                    <a:pt x="12571" y="6396"/>
                    <a:pt x="12576" y="6377"/>
                    <a:pt x="12563" y="6415"/>
                  </a:cubicBezTo>
                  <a:cubicBezTo>
                    <a:pt x="12550" y="6377"/>
                    <a:pt x="12554" y="6396"/>
                    <a:pt x="12546" y="6340"/>
                  </a:cubicBezTo>
                  <a:cubicBezTo>
                    <a:pt x="12542" y="6246"/>
                    <a:pt x="12537" y="6153"/>
                    <a:pt x="12533" y="6041"/>
                  </a:cubicBezTo>
                  <a:lnTo>
                    <a:pt x="12550" y="5947"/>
                  </a:lnTo>
                  <a:cubicBezTo>
                    <a:pt x="12563" y="5947"/>
                    <a:pt x="12576" y="5966"/>
                    <a:pt x="12589" y="5966"/>
                  </a:cubicBezTo>
                  <a:cubicBezTo>
                    <a:pt x="12593" y="6097"/>
                    <a:pt x="12597" y="6246"/>
                    <a:pt x="12580" y="6340"/>
                  </a:cubicBezTo>
                  <a:close/>
                  <a:moveTo>
                    <a:pt x="12546" y="4844"/>
                  </a:moveTo>
                  <a:cubicBezTo>
                    <a:pt x="12571" y="4601"/>
                    <a:pt x="12644" y="4507"/>
                    <a:pt x="12691" y="4357"/>
                  </a:cubicBezTo>
                  <a:lnTo>
                    <a:pt x="12708" y="4357"/>
                  </a:lnTo>
                  <a:cubicBezTo>
                    <a:pt x="12755" y="4713"/>
                    <a:pt x="12674" y="5049"/>
                    <a:pt x="12619" y="5218"/>
                  </a:cubicBezTo>
                  <a:lnTo>
                    <a:pt x="12559" y="5218"/>
                  </a:lnTo>
                  <a:cubicBezTo>
                    <a:pt x="12537" y="5105"/>
                    <a:pt x="12529" y="4993"/>
                    <a:pt x="12546" y="4844"/>
                  </a:cubicBezTo>
                  <a:close/>
                  <a:moveTo>
                    <a:pt x="12593" y="18589"/>
                  </a:moveTo>
                  <a:cubicBezTo>
                    <a:pt x="12550" y="18795"/>
                    <a:pt x="12486" y="18832"/>
                    <a:pt x="12387" y="18832"/>
                  </a:cubicBezTo>
                  <a:cubicBezTo>
                    <a:pt x="12370" y="18739"/>
                    <a:pt x="12358" y="18664"/>
                    <a:pt x="12345" y="18589"/>
                  </a:cubicBezTo>
                  <a:cubicBezTo>
                    <a:pt x="12358" y="18122"/>
                    <a:pt x="12443" y="17991"/>
                    <a:pt x="12507" y="17748"/>
                  </a:cubicBezTo>
                  <a:lnTo>
                    <a:pt x="12550" y="17748"/>
                  </a:lnTo>
                  <a:cubicBezTo>
                    <a:pt x="12554" y="17766"/>
                    <a:pt x="12559" y="17766"/>
                    <a:pt x="12563" y="17785"/>
                  </a:cubicBezTo>
                  <a:cubicBezTo>
                    <a:pt x="12593" y="17972"/>
                    <a:pt x="12597" y="18234"/>
                    <a:pt x="12593" y="18589"/>
                  </a:cubicBezTo>
                  <a:close/>
                  <a:moveTo>
                    <a:pt x="13316" y="2151"/>
                  </a:moveTo>
                  <a:lnTo>
                    <a:pt x="13333" y="2151"/>
                  </a:lnTo>
                  <a:cubicBezTo>
                    <a:pt x="13384" y="2637"/>
                    <a:pt x="13153" y="3329"/>
                    <a:pt x="13098" y="3647"/>
                  </a:cubicBezTo>
                  <a:lnTo>
                    <a:pt x="13059" y="3647"/>
                  </a:lnTo>
                  <a:cubicBezTo>
                    <a:pt x="12935" y="2749"/>
                    <a:pt x="13218" y="2450"/>
                    <a:pt x="13316" y="2151"/>
                  </a:cubicBezTo>
                  <a:close/>
                  <a:moveTo>
                    <a:pt x="14441" y="4021"/>
                  </a:moveTo>
                  <a:cubicBezTo>
                    <a:pt x="14360" y="3404"/>
                    <a:pt x="14206" y="3441"/>
                    <a:pt x="14056" y="3703"/>
                  </a:cubicBezTo>
                  <a:cubicBezTo>
                    <a:pt x="13958" y="3852"/>
                    <a:pt x="13898" y="4170"/>
                    <a:pt x="13825" y="4395"/>
                  </a:cubicBezTo>
                  <a:cubicBezTo>
                    <a:pt x="13658" y="4862"/>
                    <a:pt x="13483" y="5236"/>
                    <a:pt x="13316" y="5666"/>
                  </a:cubicBezTo>
                  <a:cubicBezTo>
                    <a:pt x="13252" y="5835"/>
                    <a:pt x="13008" y="6545"/>
                    <a:pt x="12974" y="6265"/>
                  </a:cubicBezTo>
                  <a:cubicBezTo>
                    <a:pt x="12939" y="5910"/>
                    <a:pt x="12987" y="5068"/>
                    <a:pt x="13034" y="4918"/>
                  </a:cubicBezTo>
                  <a:cubicBezTo>
                    <a:pt x="13098" y="4844"/>
                    <a:pt x="13162" y="4769"/>
                    <a:pt x="13222" y="4675"/>
                  </a:cubicBezTo>
                  <a:cubicBezTo>
                    <a:pt x="13466" y="4245"/>
                    <a:pt x="13864" y="3086"/>
                    <a:pt x="13958" y="2020"/>
                  </a:cubicBezTo>
                  <a:cubicBezTo>
                    <a:pt x="13915" y="1496"/>
                    <a:pt x="13705" y="767"/>
                    <a:pt x="13530" y="916"/>
                  </a:cubicBezTo>
                  <a:cubicBezTo>
                    <a:pt x="13389" y="1029"/>
                    <a:pt x="13277" y="1459"/>
                    <a:pt x="13175" y="1777"/>
                  </a:cubicBezTo>
                  <a:cubicBezTo>
                    <a:pt x="13046" y="1683"/>
                    <a:pt x="13175" y="337"/>
                    <a:pt x="12892" y="337"/>
                  </a:cubicBezTo>
                  <a:cubicBezTo>
                    <a:pt x="12785" y="804"/>
                    <a:pt x="12781" y="1346"/>
                    <a:pt x="12794" y="2151"/>
                  </a:cubicBezTo>
                  <a:cubicBezTo>
                    <a:pt x="12798" y="2300"/>
                    <a:pt x="12803" y="2450"/>
                    <a:pt x="12807" y="2599"/>
                  </a:cubicBezTo>
                  <a:cubicBezTo>
                    <a:pt x="12785" y="3030"/>
                    <a:pt x="12648" y="3497"/>
                    <a:pt x="12580" y="3796"/>
                  </a:cubicBezTo>
                  <a:cubicBezTo>
                    <a:pt x="12567" y="3796"/>
                    <a:pt x="12554" y="3778"/>
                    <a:pt x="12537" y="3778"/>
                  </a:cubicBezTo>
                  <a:cubicBezTo>
                    <a:pt x="12456" y="2936"/>
                    <a:pt x="12456" y="1795"/>
                    <a:pt x="12178" y="2207"/>
                  </a:cubicBezTo>
                  <a:cubicBezTo>
                    <a:pt x="12139" y="2506"/>
                    <a:pt x="12203" y="2768"/>
                    <a:pt x="12178" y="3217"/>
                  </a:cubicBezTo>
                  <a:cubicBezTo>
                    <a:pt x="12156" y="3478"/>
                    <a:pt x="12135" y="3740"/>
                    <a:pt x="12109" y="3983"/>
                  </a:cubicBezTo>
                  <a:cubicBezTo>
                    <a:pt x="12097" y="4283"/>
                    <a:pt x="12118" y="4619"/>
                    <a:pt x="12088" y="4825"/>
                  </a:cubicBezTo>
                  <a:cubicBezTo>
                    <a:pt x="11981" y="5498"/>
                    <a:pt x="11677" y="5461"/>
                    <a:pt x="11519" y="5910"/>
                  </a:cubicBezTo>
                  <a:cubicBezTo>
                    <a:pt x="11476" y="6639"/>
                    <a:pt x="11750" y="7406"/>
                    <a:pt x="11934" y="7275"/>
                  </a:cubicBezTo>
                  <a:cubicBezTo>
                    <a:pt x="12019" y="7219"/>
                    <a:pt x="12045" y="7013"/>
                    <a:pt x="12122" y="6938"/>
                  </a:cubicBezTo>
                  <a:cubicBezTo>
                    <a:pt x="12195" y="7144"/>
                    <a:pt x="12263" y="7668"/>
                    <a:pt x="12405" y="7537"/>
                  </a:cubicBezTo>
                  <a:cubicBezTo>
                    <a:pt x="12465" y="7499"/>
                    <a:pt x="12490" y="7331"/>
                    <a:pt x="12563" y="7312"/>
                  </a:cubicBezTo>
                  <a:lnTo>
                    <a:pt x="12571" y="7312"/>
                  </a:lnTo>
                  <a:cubicBezTo>
                    <a:pt x="12584" y="7387"/>
                    <a:pt x="12593" y="7443"/>
                    <a:pt x="12580" y="7574"/>
                  </a:cubicBezTo>
                  <a:cubicBezTo>
                    <a:pt x="12533" y="7929"/>
                    <a:pt x="12131" y="8659"/>
                    <a:pt x="12019" y="8939"/>
                  </a:cubicBezTo>
                  <a:cubicBezTo>
                    <a:pt x="11771" y="9556"/>
                    <a:pt x="11506" y="10136"/>
                    <a:pt x="11266" y="10809"/>
                  </a:cubicBezTo>
                  <a:cubicBezTo>
                    <a:pt x="11121" y="11221"/>
                    <a:pt x="10984" y="11819"/>
                    <a:pt x="10834" y="12231"/>
                  </a:cubicBezTo>
                  <a:cubicBezTo>
                    <a:pt x="10706" y="12567"/>
                    <a:pt x="10265" y="13371"/>
                    <a:pt x="10312" y="14232"/>
                  </a:cubicBezTo>
                  <a:cubicBezTo>
                    <a:pt x="10325" y="14306"/>
                    <a:pt x="10334" y="14363"/>
                    <a:pt x="10342" y="14437"/>
                  </a:cubicBezTo>
                  <a:cubicBezTo>
                    <a:pt x="10441" y="14531"/>
                    <a:pt x="10509" y="14437"/>
                    <a:pt x="10599" y="14363"/>
                  </a:cubicBezTo>
                  <a:cubicBezTo>
                    <a:pt x="10714" y="14288"/>
                    <a:pt x="10826" y="14194"/>
                    <a:pt x="10937" y="14119"/>
                  </a:cubicBezTo>
                  <a:cubicBezTo>
                    <a:pt x="11168" y="13727"/>
                    <a:pt x="11296" y="12810"/>
                    <a:pt x="11480" y="12231"/>
                  </a:cubicBezTo>
                  <a:cubicBezTo>
                    <a:pt x="11574" y="11931"/>
                    <a:pt x="11660" y="11707"/>
                    <a:pt x="11758" y="11426"/>
                  </a:cubicBezTo>
                  <a:cubicBezTo>
                    <a:pt x="11848" y="11146"/>
                    <a:pt x="11934" y="10566"/>
                    <a:pt x="12075" y="10548"/>
                  </a:cubicBezTo>
                  <a:lnTo>
                    <a:pt x="12092" y="10622"/>
                  </a:lnTo>
                  <a:cubicBezTo>
                    <a:pt x="12049" y="11314"/>
                    <a:pt x="11972" y="11670"/>
                    <a:pt x="12092" y="12362"/>
                  </a:cubicBezTo>
                  <a:cubicBezTo>
                    <a:pt x="12289" y="12549"/>
                    <a:pt x="12319" y="11576"/>
                    <a:pt x="12430" y="11202"/>
                  </a:cubicBezTo>
                  <a:cubicBezTo>
                    <a:pt x="12503" y="10959"/>
                    <a:pt x="12576" y="10753"/>
                    <a:pt x="12670" y="10566"/>
                  </a:cubicBezTo>
                  <a:cubicBezTo>
                    <a:pt x="12704" y="10491"/>
                    <a:pt x="12730" y="10379"/>
                    <a:pt x="12785" y="10435"/>
                  </a:cubicBezTo>
                  <a:cubicBezTo>
                    <a:pt x="12794" y="10454"/>
                    <a:pt x="12803" y="10491"/>
                    <a:pt x="12815" y="10510"/>
                  </a:cubicBezTo>
                  <a:cubicBezTo>
                    <a:pt x="12803" y="10735"/>
                    <a:pt x="12734" y="10735"/>
                    <a:pt x="12691" y="10809"/>
                  </a:cubicBezTo>
                  <a:cubicBezTo>
                    <a:pt x="12661" y="11576"/>
                    <a:pt x="12610" y="11931"/>
                    <a:pt x="12473" y="12193"/>
                  </a:cubicBezTo>
                  <a:cubicBezTo>
                    <a:pt x="12405" y="12324"/>
                    <a:pt x="12358" y="12324"/>
                    <a:pt x="12323" y="12605"/>
                  </a:cubicBezTo>
                  <a:lnTo>
                    <a:pt x="12319" y="12754"/>
                  </a:lnTo>
                  <a:cubicBezTo>
                    <a:pt x="12422" y="13241"/>
                    <a:pt x="12465" y="12904"/>
                    <a:pt x="12571" y="13184"/>
                  </a:cubicBezTo>
                  <a:cubicBezTo>
                    <a:pt x="12589" y="13241"/>
                    <a:pt x="12589" y="13259"/>
                    <a:pt x="12601" y="13353"/>
                  </a:cubicBezTo>
                  <a:cubicBezTo>
                    <a:pt x="12597" y="13428"/>
                    <a:pt x="12593" y="13502"/>
                    <a:pt x="12589" y="13577"/>
                  </a:cubicBezTo>
                  <a:cubicBezTo>
                    <a:pt x="12563" y="13745"/>
                    <a:pt x="12435" y="13764"/>
                    <a:pt x="12392" y="13858"/>
                  </a:cubicBezTo>
                  <a:cubicBezTo>
                    <a:pt x="12332" y="14624"/>
                    <a:pt x="12524" y="14606"/>
                    <a:pt x="12580" y="15073"/>
                  </a:cubicBezTo>
                  <a:cubicBezTo>
                    <a:pt x="12584" y="15148"/>
                    <a:pt x="12584" y="15204"/>
                    <a:pt x="12589" y="15260"/>
                  </a:cubicBezTo>
                  <a:cubicBezTo>
                    <a:pt x="12550" y="15429"/>
                    <a:pt x="12422" y="15634"/>
                    <a:pt x="12405" y="15821"/>
                  </a:cubicBezTo>
                  <a:cubicBezTo>
                    <a:pt x="12358" y="16345"/>
                    <a:pt x="12636" y="16756"/>
                    <a:pt x="12503" y="17411"/>
                  </a:cubicBezTo>
                  <a:cubicBezTo>
                    <a:pt x="12465" y="17598"/>
                    <a:pt x="12007" y="18252"/>
                    <a:pt x="11921" y="18309"/>
                  </a:cubicBezTo>
                  <a:cubicBezTo>
                    <a:pt x="11861" y="18365"/>
                    <a:pt x="11814" y="18178"/>
                    <a:pt x="11763" y="18309"/>
                  </a:cubicBezTo>
                  <a:cubicBezTo>
                    <a:pt x="11519" y="18982"/>
                    <a:pt x="11930" y="20310"/>
                    <a:pt x="12075" y="20366"/>
                  </a:cubicBezTo>
                  <a:cubicBezTo>
                    <a:pt x="12174" y="19973"/>
                    <a:pt x="12135" y="19281"/>
                    <a:pt x="12251" y="18982"/>
                  </a:cubicBezTo>
                  <a:cubicBezTo>
                    <a:pt x="12375" y="19038"/>
                    <a:pt x="12550" y="19468"/>
                    <a:pt x="12636" y="19767"/>
                  </a:cubicBezTo>
                  <a:cubicBezTo>
                    <a:pt x="12670" y="19917"/>
                    <a:pt x="12704" y="20085"/>
                    <a:pt x="12734" y="20235"/>
                  </a:cubicBezTo>
                  <a:cubicBezTo>
                    <a:pt x="13021" y="20497"/>
                    <a:pt x="12850" y="19318"/>
                    <a:pt x="12918" y="18720"/>
                  </a:cubicBezTo>
                  <a:cubicBezTo>
                    <a:pt x="12957" y="18365"/>
                    <a:pt x="13363" y="17617"/>
                    <a:pt x="13483" y="17486"/>
                  </a:cubicBezTo>
                  <a:cubicBezTo>
                    <a:pt x="13603" y="16588"/>
                    <a:pt x="13346" y="15746"/>
                    <a:pt x="13218" y="15541"/>
                  </a:cubicBezTo>
                  <a:cubicBezTo>
                    <a:pt x="13068" y="15859"/>
                    <a:pt x="13123" y="17186"/>
                    <a:pt x="12965" y="17542"/>
                  </a:cubicBezTo>
                  <a:cubicBezTo>
                    <a:pt x="12952" y="17542"/>
                    <a:pt x="12939" y="17561"/>
                    <a:pt x="12922" y="17561"/>
                  </a:cubicBezTo>
                  <a:lnTo>
                    <a:pt x="12905" y="17486"/>
                  </a:lnTo>
                  <a:cubicBezTo>
                    <a:pt x="12871" y="16289"/>
                    <a:pt x="12965" y="15242"/>
                    <a:pt x="13046" y="14381"/>
                  </a:cubicBezTo>
                  <a:cubicBezTo>
                    <a:pt x="13089" y="13951"/>
                    <a:pt x="13209" y="13297"/>
                    <a:pt x="13188" y="12679"/>
                  </a:cubicBezTo>
                  <a:cubicBezTo>
                    <a:pt x="13175" y="12418"/>
                    <a:pt x="13162" y="12137"/>
                    <a:pt x="13149" y="11875"/>
                  </a:cubicBezTo>
                  <a:cubicBezTo>
                    <a:pt x="13123" y="11707"/>
                    <a:pt x="13064" y="11744"/>
                    <a:pt x="13029" y="11632"/>
                  </a:cubicBezTo>
                  <a:cubicBezTo>
                    <a:pt x="12995" y="11370"/>
                    <a:pt x="12961" y="11109"/>
                    <a:pt x="12922" y="10865"/>
                  </a:cubicBezTo>
                  <a:lnTo>
                    <a:pt x="12922" y="10828"/>
                  </a:lnTo>
                  <a:cubicBezTo>
                    <a:pt x="12957" y="10809"/>
                    <a:pt x="12969" y="10884"/>
                    <a:pt x="13004" y="10922"/>
                  </a:cubicBezTo>
                  <a:cubicBezTo>
                    <a:pt x="13016" y="10865"/>
                    <a:pt x="13029" y="10828"/>
                    <a:pt x="13042" y="10772"/>
                  </a:cubicBezTo>
                  <a:cubicBezTo>
                    <a:pt x="13055" y="10398"/>
                    <a:pt x="13004" y="10117"/>
                    <a:pt x="13046" y="9818"/>
                  </a:cubicBezTo>
                  <a:cubicBezTo>
                    <a:pt x="13068" y="9669"/>
                    <a:pt x="13106" y="9631"/>
                    <a:pt x="13136" y="9519"/>
                  </a:cubicBezTo>
                  <a:cubicBezTo>
                    <a:pt x="13273" y="9089"/>
                    <a:pt x="13526" y="8453"/>
                    <a:pt x="13603" y="7780"/>
                  </a:cubicBezTo>
                  <a:cubicBezTo>
                    <a:pt x="13598" y="7256"/>
                    <a:pt x="13393" y="6620"/>
                    <a:pt x="13235" y="6957"/>
                  </a:cubicBezTo>
                  <a:cubicBezTo>
                    <a:pt x="13188" y="7069"/>
                    <a:pt x="13175" y="7237"/>
                    <a:pt x="13106" y="7331"/>
                  </a:cubicBezTo>
                  <a:lnTo>
                    <a:pt x="13089" y="7331"/>
                  </a:lnTo>
                  <a:lnTo>
                    <a:pt x="13094" y="7200"/>
                  </a:lnTo>
                  <a:cubicBezTo>
                    <a:pt x="13235" y="6807"/>
                    <a:pt x="13389" y="6265"/>
                    <a:pt x="13560" y="6041"/>
                  </a:cubicBezTo>
                  <a:cubicBezTo>
                    <a:pt x="13603" y="6078"/>
                    <a:pt x="13645" y="6097"/>
                    <a:pt x="13688" y="6134"/>
                  </a:cubicBezTo>
                  <a:cubicBezTo>
                    <a:pt x="13770" y="5966"/>
                    <a:pt x="13847" y="5816"/>
                    <a:pt x="13928" y="5648"/>
                  </a:cubicBezTo>
                  <a:cubicBezTo>
                    <a:pt x="14056" y="5479"/>
                    <a:pt x="14116" y="5704"/>
                    <a:pt x="14232" y="5386"/>
                  </a:cubicBezTo>
                  <a:cubicBezTo>
                    <a:pt x="14309" y="5180"/>
                    <a:pt x="14527" y="4694"/>
                    <a:pt x="14441" y="4021"/>
                  </a:cubicBezTo>
                  <a:close/>
                  <a:moveTo>
                    <a:pt x="18344" y="12754"/>
                  </a:moveTo>
                  <a:cubicBezTo>
                    <a:pt x="18310" y="12866"/>
                    <a:pt x="18271" y="12979"/>
                    <a:pt x="18237" y="13072"/>
                  </a:cubicBezTo>
                  <a:cubicBezTo>
                    <a:pt x="18224" y="13297"/>
                    <a:pt x="18215" y="13521"/>
                    <a:pt x="18203" y="13745"/>
                  </a:cubicBezTo>
                  <a:cubicBezTo>
                    <a:pt x="18155" y="14250"/>
                    <a:pt x="18006" y="14998"/>
                    <a:pt x="18053" y="15672"/>
                  </a:cubicBezTo>
                  <a:cubicBezTo>
                    <a:pt x="18087" y="15990"/>
                    <a:pt x="18267" y="16607"/>
                    <a:pt x="18382" y="16476"/>
                  </a:cubicBezTo>
                  <a:cubicBezTo>
                    <a:pt x="18596" y="16064"/>
                    <a:pt x="18720" y="12717"/>
                    <a:pt x="18344" y="12754"/>
                  </a:cubicBezTo>
                  <a:close/>
                  <a:moveTo>
                    <a:pt x="20252" y="6882"/>
                  </a:moveTo>
                  <a:cubicBezTo>
                    <a:pt x="20231" y="6826"/>
                    <a:pt x="20214" y="6770"/>
                    <a:pt x="20192" y="6714"/>
                  </a:cubicBezTo>
                  <a:cubicBezTo>
                    <a:pt x="20162" y="6209"/>
                    <a:pt x="20205" y="5797"/>
                    <a:pt x="20278" y="5592"/>
                  </a:cubicBezTo>
                  <a:lnTo>
                    <a:pt x="20308" y="5592"/>
                  </a:lnTo>
                  <a:cubicBezTo>
                    <a:pt x="20376" y="6022"/>
                    <a:pt x="20346" y="6714"/>
                    <a:pt x="20252" y="6882"/>
                  </a:cubicBezTo>
                  <a:close/>
                  <a:moveTo>
                    <a:pt x="21031" y="6639"/>
                  </a:moveTo>
                  <a:cubicBezTo>
                    <a:pt x="20920" y="6901"/>
                    <a:pt x="20937" y="7574"/>
                    <a:pt x="20761" y="7593"/>
                  </a:cubicBezTo>
                  <a:cubicBezTo>
                    <a:pt x="20757" y="7593"/>
                    <a:pt x="20753" y="7574"/>
                    <a:pt x="20748" y="7574"/>
                  </a:cubicBezTo>
                  <a:cubicBezTo>
                    <a:pt x="20710" y="6845"/>
                    <a:pt x="20885" y="6209"/>
                    <a:pt x="20962" y="5760"/>
                  </a:cubicBezTo>
                  <a:cubicBezTo>
                    <a:pt x="20988" y="5554"/>
                    <a:pt x="21010" y="5349"/>
                    <a:pt x="21035" y="5143"/>
                  </a:cubicBezTo>
                  <a:cubicBezTo>
                    <a:pt x="21057" y="5068"/>
                    <a:pt x="21082" y="4975"/>
                    <a:pt x="21104" y="4900"/>
                  </a:cubicBezTo>
                  <a:cubicBezTo>
                    <a:pt x="21108" y="4788"/>
                    <a:pt x="21116" y="4675"/>
                    <a:pt x="21121" y="4544"/>
                  </a:cubicBezTo>
                  <a:cubicBezTo>
                    <a:pt x="21189" y="4077"/>
                    <a:pt x="21322" y="3553"/>
                    <a:pt x="21360" y="2974"/>
                  </a:cubicBezTo>
                  <a:cubicBezTo>
                    <a:pt x="21395" y="2469"/>
                    <a:pt x="21339" y="2132"/>
                    <a:pt x="21322" y="1739"/>
                  </a:cubicBezTo>
                  <a:cubicBezTo>
                    <a:pt x="21211" y="1440"/>
                    <a:pt x="21052" y="1590"/>
                    <a:pt x="20915" y="1683"/>
                  </a:cubicBezTo>
                  <a:cubicBezTo>
                    <a:pt x="20890" y="1926"/>
                    <a:pt x="20868" y="2169"/>
                    <a:pt x="20847" y="2412"/>
                  </a:cubicBezTo>
                  <a:cubicBezTo>
                    <a:pt x="20873" y="2599"/>
                    <a:pt x="20894" y="2768"/>
                    <a:pt x="20920" y="2955"/>
                  </a:cubicBezTo>
                  <a:cubicBezTo>
                    <a:pt x="20941" y="3329"/>
                    <a:pt x="20868" y="3628"/>
                    <a:pt x="20847" y="3852"/>
                  </a:cubicBezTo>
                  <a:cubicBezTo>
                    <a:pt x="20761" y="4694"/>
                    <a:pt x="20676" y="5498"/>
                    <a:pt x="20569" y="6209"/>
                  </a:cubicBezTo>
                  <a:cubicBezTo>
                    <a:pt x="20565" y="6228"/>
                    <a:pt x="20560" y="6246"/>
                    <a:pt x="20552" y="6265"/>
                  </a:cubicBezTo>
                  <a:cubicBezTo>
                    <a:pt x="20526" y="5854"/>
                    <a:pt x="20543" y="5423"/>
                    <a:pt x="20560" y="5031"/>
                  </a:cubicBezTo>
                  <a:cubicBezTo>
                    <a:pt x="20522" y="4731"/>
                    <a:pt x="20385" y="4638"/>
                    <a:pt x="20376" y="4470"/>
                  </a:cubicBezTo>
                  <a:cubicBezTo>
                    <a:pt x="20385" y="4357"/>
                    <a:pt x="20393" y="4245"/>
                    <a:pt x="20398" y="4114"/>
                  </a:cubicBezTo>
                  <a:cubicBezTo>
                    <a:pt x="20436" y="3422"/>
                    <a:pt x="20372" y="3048"/>
                    <a:pt x="20235" y="2917"/>
                  </a:cubicBezTo>
                  <a:cubicBezTo>
                    <a:pt x="20222" y="2824"/>
                    <a:pt x="20218" y="2786"/>
                    <a:pt x="20218" y="2618"/>
                  </a:cubicBezTo>
                  <a:cubicBezTo>
                    <a:pt x="20376" y="1945"/>
                    <a:pt x="20423" y="1141"/>
                    <a:pt x="20226" y="468"/>
                  </a:cubicBezTo>
                  <a:cubicBezTo>
                    <a:pt x="20158" y="224"/>
                    <a:pt x="20102" y="0"/>
                    <a:pt x="19970" y="0"/>
                  </a:cubicBezTo>
                  <a:cubicBezTo>
                    <a:pt x="19940" y="94"/>
                    <a:pt x="19906" y="112"/>
                    <a:pt x="19884" y="281"/>
                  </a:cubicBezTo>
                  <a:cubicBezTo>
                    <a:pt x="19850" y="711"/>
                    <a:pt x="19965" y="898"/>
                    <a:pt x="19940" y="1290"/>
                  </a:cubicBezTo>
                  <a:cubicBezTo>
                    <a:pt x="19931" y="1496"/>
                    <a:pt x="19807" y="2599"/>
                    <a:pt x="19777" y="2786"/>
                  </a:cubicBezTo>
                  <a:cubicBezTo>
                    <a:pt x="19709" y="3179"/>
                    <a:pt x="19499" y="3067"/>
                    <a:pt x="19413" y="3535"/>
                  </a:cubicBezTo>
                  <a:cubicBezTo>
                    <a:pt x="19413" y="3572"/>
                    <a:pt x="19409" y="3628"/>
                    <a:pt x="19409" y="3665"/>
                  </a:cubicBezTo>
                  <a:cubicBezTo>
                    <a:pt x="19452" y="3946"/>
                    <a:pt x="19559" y="3909"/>
                    <a:pt x="19593" y="4208"/>
                  </a:cubicBezTo>
                  <a:lnTo>
                    <a:pt x="19593" y="4283"/>
                  </a:lnTo>
                  <a:cubicBezTo>
                    <a:pt x="19559" y="4657"/>
                    <a:pt x="19469" y="4900"/>
                    <a:pt x="19413" y="5199"/>
                  </a:cubicBezTo>
                  <a:lnTo>
                    <a:pt x="19413" y="5461"/>
                  </a:lnTo>
                  <a:cubicBezTo>
                    <a:pt x="19418" y="5479"/>
                    <a:pt x="19418" y="5517"/>
                    <a:pt x="19422" y="5536"/>
                  </a:cubicBezTo>
                  <a:cubicBezTo>
                    <a:pt x="19439" y="5554"/>
                    <a:pt x="19456" y="5554"/>
                    <a:pt x="19478" y="5573"/>
                  </a:cubicBezTo>
                  <a:cubicBezTo>
                    <a:pt x="19538" y="5405"/>
                    <a:pt x="19602" y="5236"/>
                    <a:pt x="19666" y="5068"/>
                  </a:cubicBezTo>
                  <a:cubicBezTo>
                    <a:pt x="19722" y="4993"/>
                    <a:pt x="19777" y="4918"/>
                    <a:pt x="19833" y="4844"/>
                  </a:cubicBezTo>
                  <a:cubicBezTo>
                    <a:pt x="19871" y="4713"/>
                    <a:pt x="19863" y="4526"/>
                    <a:pt x="19927" y="4470"/>
                  </a:cubicBezTo>
                  <a:lnTo>
                    <a:pt x="19935" y="4470"/>
                  </a:lnTo>
                  <a:cubicBezTo>
                    <a:pt x="19978" y="4881"/>
                    <a:pt x="19858" y="5723"/>
                    <a:pt x="19811" y="6003"/>
                  </a:cubicBezTo>
                  <a:cubicBezTo>
                    <a:pt x="19722" y="6059"/>
                    <a:pt x="19610" y="5984"/>
                    <a:pt x="19538" y="6134"/>
                  </a:cubicBezTo>
                  <a:cubicBezTo>
                    <a:pt x="19525" y="6340"/>
                    <a:pt x="19508" y="6545"/>
                    <a:pt x="19520" y="6770"/>
                  </a:cubicBezTo>
                  <a:cubicBezTo>
                    <a:pt x="19572" y="6901"/>
                    <a:pt x="19632" y="6938"/>
                    <a:pt x="19662" y="7163"/>
                  </a:cubicBezTo>
                  <a:cubicBezTo>
                    <a:pt x="19700" y="7780"/>
                    <a:pt x="19456" y="8771"/>
                    <a:pt x="19439" y="9332"/>
                  </a:cubicBezTo>
                  <a:cubicBezTo>
                    <a:pt x="19448" y="9351"/>
                    <a:pt x="19456" y="9369"/>
                    <a:pt x="19465" y="9388"/>
                  </a:cubicBezTo>
                  <a:cubicBezTo>
                    <a:pt x="19585" y="9594"/>
                    <a:pt x="19901" y="8303"/>
                    <a:pt x="19953" y="8004"/>
                  </a:cubicBezTo>
                  <a:cubicBezTo>
                    <a:pt x="20145" y="8023"/>
                    <a:pt x="20171" y="8042"/>
                    <a:pt x="20282" y="7686"/>
                  </a:cubicBezTo>
                  <a:lnTo>
                    <a:pt x="20312" y="7686"/>
                  </a:lnTo>
                  <a:cubicBezTo>
                    <a:pt x="20355" y="7836"/>
                    <a:pt x="20415" y="8098"/>
                    <a:pt x="20393" y="8434"/>
                  </a:cubicBezTo>
                  <a:cubicBezTo>
                    <a:pt x="20346" y="8864"/>
                    <a:pt x="20201" y="8958"/>
                    <a:pt x="20098" y="9145"/>
                  </a:cubicBezTo>
                  <a:cubicBezTo>
                    <a:pt x="19927" y="9500"/>
                    <a:pt x="19405" y="11127"/>
                    <a:pt x="19187" y="10884"/>
                  </a:cubicBezTo>
                  <a:cubicBezTo>
                    <a:pt x="19165" y="10660"/>
                    <a:pt x="19178" y="10248"/>
                    <a:pt x="19157" y="9986"/>
                  </a:cubicBezTo>
                  <a:cubicBezTo>
                    <a:pt x="19093" y="9070"/>
                    <a:pt x="18913" y="7611"/>
                    <a:pt x="18665" y="7593"/>
                  </a:cubicBezTo>
                  <a:cubicBezTo>
                    <a:pt x="18579" y="7967"/>
                    <a:pt x="18695" y="8397"/>
                    <a:pt x="18716" y="8808"/>
                  </a:cubicBezTo>
                  <a:cubicBezTo>
                    <a:pt x="18806" y="10379"/>
                    <a:pt x="18690" y="10604"/>
                    <a:pt x="19067" y="11109"/>
                  </a:cubicBezTo>
                  <a:cubicBezTo>
                    <a:pt x="19080" y="11221"/>
                    <a:pt x="19075" y="11296"/>
                    <a:pt x="19067" y="11426"/>
                  </a:cubicBezTo>
                  <a:cubicBezTo>
                    <a:pt x="19033" y="11520"/>
                    <a:pt x="18968" y="11595"/>
                    <a:pt x="18943" y="11744"/>
                  </a:cubicBezTo>
                  <a:cubicBezTo>
                    <a:pt x="18943" y="11801"/>
                    <a:pt x="18939" y="11857"/>
                    <a:pt x="18939" y="11913"/>
                  </a:cubicBezTo>
                  <a:cubicBezTo>
                    <a:pt x="18990" y="12137"/>
                    <a:pt x="19362" y="12343"/>
                    <a:pt x="19443" y="12100"/>
                  </a:cubicBezTo>
                  <a:cubicBezTo>
                    <a:pt x="19679" y="11370"/>
                    <a:pt x="19897" y="10604"/>
                    <a:pt x="20149" y="9930"/>
                  </a:cubicBezTo>
                  <a:cubicBezTo>
                    <a:pt x="20205" y="9762"/>
                    <a:pt x="20261" y="9612"/>
                    <a:pt x="20312" y="9444"/>
                  </a:cubicBezTo>
                  <a:cubicBezTo>
                    <a:pt x="20342" y="9444"/>
                    <a:pt x="20368" y="9425"/>
                    <a:pt x="20393" y="9425"/>
                  </a:cubicBezTo>
                  <a:cubicBezTo>
                    <a:pt x="20470" y="9276"/>
                    <a:pt x="20616" y="8659"/>
                    <a:pt x="20710" y="8771"/>
                  </a:cubicBezTo>
                  <a:lnTo>
                    <a:pt x="20736" y="8864"/>
                  </a:lnTo>
                  <a:cubicBezTo>
                    <a:pt x="20697" y="10099"/>
                    <a:pt x="20094" y="11464"/>
                    <a:pt x="19897" y="12324"/>
                  </a:cubicBezTo>
                  <a:lnTo>
                    <a:pt x="19897" y="12474"/>
                  </a:lnTo>
                  <a:lnTo>
                    <a:pt x="19906" y="12492"/>
                  </a:lnTo>
                  <a:cubicBezTo>
                    <a:pt x="20107" y="12380"/>
                    <a:pt x="20278" y="11819"/>
                    <a:pt x="20436" y="11520"/>
                  </a:cubicBezTo>
                  <a:cubicBezTo>
                    <a:pt x="20535" y="11445"/>
                    <a:pt x="20633" y="11352"/>
                    <a:pt x="20731" y="11258"/>
                  </a:cubicBezTo>
                  <a:cubicBezTo>
                    <a:pt x="21035" y="10716"/>
                    <a:pt x="21223" y="9631"/>
                    <a:pt x="21403" y="8528"/>
                  </a:cubicBezTo>
                  <a:cubicBezTo>
                    <a:pt x="21437" y="8341"/>
                    <a:pt x="21502" y="8266"/>
                    <a:pt x="21523" y="8023"/>
                  </a:cubicBezTo>
                  <a:cubicBezTo>
                    <a:pt x="21600" y="7237"/>
                    <a:pt x="21228" y="6190"/>
                    <a:pt x="21031" y="6639"/>
                  </a:cubicBezTo>
                  <a:close/>
                  <a:moveTo>
                    <a:pt x="20778" y="14325"/>
                  </a:moveTo>
                  <a:cubicBezTo>
                    <a:pt x="20744" y="14269"/>
                    <a:pt x="20710" y="14063"/>
                    <a:pt x="20650" y="14138"/>
                  </a:cubicBezTo>
                  <a:cubicBezTo>
                    <a:pt x="20496" y="14325"/>
                    <a:pt x="20372" y="15447"/>
                    <a:pt x="20167" y="15223"/>
                  </a:cubicBezTo>
                  <a:cubicBezTo>
                    <a:pt x="20102" y="14662"/>
                    <a:pt x="20308" y="14363"/>
                    <a:pt x="20265" y="13615"/>
                  </a:cubicBezTo>
                  <a:cubicBezTo>
                    <a:pt x="20222" y="12829"/>
                    <a:pt x="19927" y="12754"/>
                    <a:pt x="19726" y="12679"/>
                  </a:cubicBezTo>
                  <a:lnTo>
                    <a:pt x="19696" y="12754"/>
                  </a:lnTo>
                  <a:cubicBezTo>
                    <a:pt x="19576" y="14138"/>
                    <a:pt x="19811" y="13820"/>
                    <a:pt x="19884" y="14437"/>
                  </a:cubicBezTo>
                  <a:cubicBezTo>
                    <a:pt x="19910" y="14718"/>
                    <a:pt x="19829" y="15092"/>
                    <a:pt x="19811" y="15410"/>
                  </a:cubicBezTo>
                  <a:cubicBezTo>
                    <a:pt x="19803" y="15634"/>
                    <a:pt x="19811" y="15896"/>
                    <a:pt x="19799" y="16064"/>
                  </a:cubicBezTo>
                  <a:cubicBezTo>
                    <a:pt x="19683" y="16401"/>
                    <a:pt x="19550" y="16607"/>
                    <a:pt x="19426" y="16962"/>
                  </a:cubicBezTo>
                  <a:cubicBezTo>
                    <a:pt x="19405" y="17037"/>
                    <a:pt x="19384" y="17130"/>
                    <a:pt x="19362" y="17224"/>
                  </a:cubicBezTo>
                  <a:cubicBezTo>
                    <a:pt x="19251" y="17448"/>
                    <a:pt x="19088" y="17336"/>
                    <a:pt x="19007" y="17673"/>
                  </a:cubicBezTo>
                  <a:lnTo>
                    <a:pt x="19007" y="17785"/>
                  </a:lnTo>
                  <a:cubicBezTo>
                    <a:pt x="19114" y="18178"/>
                    <a:pt x="19345" y="18626"/>
                    <a:pt x="19563" y="18346"/>
                  </a:cubicBezTo>
                  <a:cubicBezTo>
                    <a:pt x="19666" y="18122"/>
                    <a:pt x="19769" y="17897"/>
                    <a:pt x="19876" y="17673"/>
                  </a:cubicBezTo>
                  <a:cubicBezTo>
                    <a:pt x="19893" y="17729"/>
                    <a:pt x="19893" y="17729"/>
                    <a:pt x="19906" y="17804"/>
                  </a:cubicBezTo>
                  <a:cubicBezTo>
                    <a:pt x="19923" y="18028"/>
                    <a:pt x="19884" y="18327"/>
                    <a:pt x="19876" y="18496"/>
                  </a:cubicBezTo>
                  <a:cubicBezTo>
                    <a:pt x="19747" y="20422"/>
                    <a:pt x="19375" y="18739"/>
                    <a:pt x="19071" y="19300"/>
                  </a:cubicBezTo>
                  <a:lnTo>
                    <a:pt x="19067" y="19393"/>
                  </a:lnTo>
                  <a:cubicBezTo>
                    <a:pt x="19084" y="20272"/>
                    <a:pt x="19645" y="21039"/>
                    <a:pt x="19884" y="20609"/>
                  </a:cubicBezTo>
                  <a:cubicBezTo>
                    <a:pt x="20047" y="20328"/>
                    <a:pt x="20342" y="19431"/>
                    <a:pt x="20282" y="18290"/>
                  </a:cubicBezTo>
                  <a:cubicBezTo>
                    <a:pt x="20261" y="17822"/>
                    <a:pt x="20201" y="17243"/>
                    <a:pt x="20179" y="16869"/>
                  </a:cubicBezTo>
                  <a:cubicBezTo>
                    <a:pt x="20205" y="16682"/>
                    <a:pt x="20235" y="16588"/>
                    <a:pt x="20282" y="16495"/>
                  </a:cubicBezTo>
                  <a:lnTo>
                    <a:pt x="20316" y="16495"/>
                  </a:lnTo>
                  <a:cubicBezTo>
                    <a:pt x="20325" y="16756"/>
                    <a:pt x="20278" y="16812"/>
                    <a:pt x="20265" y="17056"/>
                  </a:cubicBezTo>
                  <a:cubicBezTo>
                    <a:pt x="20355" y="17130"/>
                    <a:pt x="20393" y="16738"/>
                    <a:pt x="20449" y="16569"/>
                  </a:cubicBezTo>
                  <a:cubicBezTo>
                    <a:pt x="20517" y="16364"/>
                    <a:pt x="20590" y="16102"/>
                    <a:pt x="20667" y="15971"/>
                  </a:cubicBezTo>
                  <a:cubicBezTo>
                    <a:pt x="20778" y="15765"/>
                    <a:pt x="20894" y="15709"/>
                    <a:pt x="20980" y="15429"/>
                  </a:cubicBezTo>
                  <a:cubicBezTo>
                    <a:pt x="21014" y="14755"/>
                    <a:pt x="20890" y="14550"/>
                    <a:pt x="20778" y="14325"/>
                  </a:cubicBezTo>
                  <a:close/>
                  <a:moveTo>
                    <a:pt x="17646" y="14381"/>
                  </a:moveTo>
                  <a:cubicBezTo>
                    <a:pt x="17599" y="14082"/>
                    <a:pt x="17295" y="13502"/>
                    <a:pt x="17188" y="13315"/>
                  </a:cubicBezTo>
                  <a:cubicBezTo>
                    <a:pt x="17094" y="13147"/>
                    <a:pt x="17069" y="12848"/>
                    <a:pt x="16915" y="12866"/>
                  </a:cubicBezTo>
                  <a:cubicBezTo>
                    <a:pt x="16876" y="12904"/>
                    <a:pt x="16838" y="12960"/>
                    <a:pt x="16799" y="12997"/>
                  </a:cubicBezTo>
                  <a:cubicBezTo>
                    <a:pt x="16692" y="13764"/>
                    <a:pt x="16872" y="14213"/>
                    <a:pt x="16945" y="14681"/>
                  </a:cubicBezTo>
                  <a:cubicBezTo>
                    <a:pt x="17009" y="15092"/>
                    <a:pt x="16996" y="15522"/>
                    <a:pt x="17047" y="15990"/>
                  </a:cubicBezTo>
                  <a:cubicBezTo>
                    <a:pt x="17133" y="16738"/>
                    <a:pt x="17419" y="16738"/>
                    <a:pt x="17646" y="16551"/>
                  </a:cubicBezTo>
                  <a:cubicBezTo>
                    <a:pt x="17736" y="15971"/>
                    <a:pt x="17736" y="15915"/>
                    <a:pt x="17698" y="15185"/>
                  </a:cubicBezTo>
                  <a:cubicBezTo>
                    <a:pt x="17681" y="14886"/>
                    <a:pt x="17681" y="14606"/>
                    <a:pt x="17646" y="14381"/>
                  </a:cubicBezTo>
                  <a:close/>
                  <a:moveTo>
                    <a:pt x="9769" y="9220"/>
                  </a:moveTo>
                  <a:cubicBezTo>
                    <a:pt x="9735" y="9332"/>
                    <a:pt x="9705" y="9444"/>
                    <a:pt x="9670" y="9556"/>
                  </a:cubicBezTo>
                  <a:cubicBezTo>
                    <a:pt x="9585" y="9781"/>
                    <a:pt x="9482" y="9912"/>
                    <a:pt x="9401" y="10117"/>
                  </a:cubicBezTo>
                  <a:cubicBezTo>
                    <a:pt x="9200" y="10491"/>
                    <a:pt x="8994" y="10865"/>
                    <a:pt x="8789" y="11239"/>
                  </a:cubicBezTo>
                  <a:lnTo>
                    <a:pt x="8772" y="11202"/>
                  </a:lnTo>
                  <a:cubicBezTo>
                    <a:pt x="8750" y="10996"/>
                    <a:pt x="8874" y="9893"/>
                    <a:pt x="8904" y="9594"/>
                  </a:cubicBezTo>
                  <a:cubicBezTo>
                    <a:pt x="8964" y="9089"/>
                    <a:pt x="9024" y="8565"/>
                    <a:pt x="9084" y="8060"/>
                  </a:cubicBezTo>
                  <a:cubicBezTo>
                    <a:pt x="9195" y="7331"/>
                    <a:pt x="9345" y="6620"/>
                    <a:pt x="9409" y="5704"/>
                  </a:cubicBezTo>
                  <a:cubicBezTo>
                    <a:pt x="9469" y="4806"/>
                    <a:pt x="9114" y="3946"/>
                    <a:pt x="8917" y="3965"/>
                  </a:cubicBezTo>
                  <a:cubicBezTo>
                    <a:pt x="8742" y="4320"/>
                    <a:pt x="8515" y="4320"/>
                    <a:pt x="8263" y="4301"/>
                  </a:cubicBezTo>
                  <a:lnTo>
                    <a:pt x="8002" y="4301"/>
                  </a:lnTo>
                  <a:cubicBezTo>
                    <a:pt x="7946" y="4432"/>
                    <a:pt x="7890" y="4563"/>
                    <a:pt x="7835" y="4675"/>
                  </a:cubicBezTo>
                  <a:cubicBezTo>
                    <a:pt x="7749" y="5349"/>
                    <a:pt x="8177" y="7331"/>
                    <a:pt x="8404" y="7144"/>
                  </a:cubicBezTo>
                  <a:cubicBezTo>
                    <a:pt x="8541" y="7032"/>
                    <a:pt x="8601" y="6415"/>
                    <a:pt x="8703" y="6171"/>
                  </a:cubicBezTo>
                  <a:lnTo>
                    <a:pt x="8742" y="6153"/>
                  </a:lnTo>
                  <a:cubicBezTo>
                    <a:pt x="8780" y="6564"/>
                    <a:pt x="8690" y="7050"/>
                    <a:pt x="8661" y="7350"/>
                  </a:cubicBezTo>
                  <a:cubicBezTo>
                    <a:pt x="8571" y="8322"/>
                    <a:pt x="8541" y="9238"/>
                    <a:pt x="8489" y="10454"/>
                  </a:cubicBezTo>
                  <a:cubicBezTo>
                    <a:pt x="8477" y="10847"/>
                    <a:pt x="8429" y="11370"/>
                    <a:pt x="8485" y="11651"/>
                  </a:cubicBezTo>
                  <a:cubicBezTo>
                    <a:pt x="8468" y="12193"/>
                    <a:pt x="8134" y="12511"/>
                    <a:pt x="8027" y="12754"/>
                  </a:cubicBezTo>
                  <a:cubicBezTo>
                    <a:pt x="7758" y="13353"/>
                    <a:pt x="7484" y="13951"/>
                    <a:pt x="7180" y="14437"/>
                  </a:cubicBezTo>
                  <a:cubicBezTo>
                    <a:pt x="7009" y="14718"/>
                    <a:pt x="6667" y="15055"/>
                    <a:pt x="6590" y="15672"/>
                  </a:cubicBezTo>
                  <a:cubicBezTo>
                    <a:pt x="6611" y="16513"/>
                    <a:pt x="6936" y="17617"/>
                    <a:pt x="7176" y="16981"/>
                  </a:cubicBezTo>
                  <a:cubicBezTo>
                    <a:pt x="7587" y="15896"/>
                    <a:pt x="8006" y="14868"/>
                    <a:pt x="8412" y="13745"/>
                  </a:cubicBezTo>
                  <a:cubicBezTo>
                    <a:pt x="8519" y="13446"/>
                    <a:pt x="8772" y="12492"/>
                    <a:pt x="8904" y="12492"/>
                  </a:cubicBezTo>
                  <a:lnTo>
                    <a:pt x="8913" y="12511"/>
                  </a:lnTo>
                  <a:lnTo>
                    <a:pt x="8913" y="12586"/>
                  </a:lnTo>
                  <a:cubicBezTo>
                    <a:pt x="8862" y="12792"/>
                    <a:pt x="8819" y="12941"/>
                    <a:pt x="8776" y="13184"/>
                  </a:cubicBezTo>
                  <a:cubicBezTo>
                    <a:pt x="8789" y="13297"/>
                    <a:pt x="8789" y="13297"/>
                    <a:pt x="8815" y="13353"/>
                  </a:cubicBezTo>
                  <a:cubicBezTo>
                    <a:pt x="9003" y="12960"/>
                    <a:pt x="9208" y="12492"/>
                    <a:pt x="9401" y="12175"/>
                  </a:cubicBezTo>
                  <a:cubicBezTo>
                    <a:pt x="9465" y="12118"/>
                    <a:pt x="9525" y="12081"/>
                    <a:pt x="9585" y="12025"/>
                  </a:cubicBezTo>
                  <a:cubicBezTo>
                    <a:pt x="9790" y="11726"/>
                    <a:pt x="10051" y="11314"/>
                    <a:pt x="10167" y="10622"/>
                  </a:cubicBezTo>
                  <a:cubicBezTo>
                    <a:pt x="10188" y="10024"/>
                    <a:pt x="9944" y="9033"/>
                    <a:pt x="9769" y="9220"/>
                  </a:cubicBezTo>
                  <a:close/>
                  <a:moveTo>
                    <a:pt x="5781" y="8808"/>
                  </a:moveTo>
                  <a:cubicBezTo>
                    <a:pt x="5802" y="8341"/>
                    <a:pt x="6008" y="7237"/>
                    <a:pt x="6097" y="7088"/>
                  </a:cubicBezTo>
                  <a:cubicBezTo>
                    <a:pt x="6183" y="6489"/>
                    <a:pt x="6038" y="5797"/>
                    <a:pt x="5905" y="5797"/>
                  </a:cubicBezTo>
                  <a:cubicBezTo>
                    <a:pt x="5798" y="6041"/>
                    <a:pt x="5751" y="6358"/>
                    <a:pt x="5657" y="6583"/>
                  </a:cubicBezTo>
                  <a:cubicBezTo>
                    <a:pt x="5473" y="7050"/>
                    <a:pt x="5284" y="7537"/>
                    <a:pt x="5096" y="8004"/>
                  </a:cubicBezTo>
                  <a:cubicBezTo>
                    <a:pt x="5028" y="8172"/>
                    <a:pt x="4831" y="8453"/>
                    <a:pt x="4797" y="8715"/>
                  </a:cubicBezTo>
                  <a:lnTo>
                    <a:pt x="4792" y="8883"/>
                  </a:lnTo>
                  <a:cubicBezTo>
                    <a:pt x="5006" y="9463"/>
                    <a:pt x="5135" y="8434"/>
                    <a:pt x="5349" y="8472"/>
                  </a:cubicBezTo>
                  <a:cubicBezTo>
                    <a:pt x="5391" y="8771"/>
                    <a:pt x="5344" y="9164"/>
                    <a:pt x="5293" y="9332"/>
                  </a:cubicBezTo>
                  <a:cubicBezTo>
                    <a:pt x="5105" y="9968"/>
                    <a:pt x="4942" y="10548"/>
                    <a:pt x="4810" y="11426"/>
                  </a:cubicBezTo>
                  <a:lnTo>
                    <a:pt x="4797" y="11426"/>
                  </a:lnTo>
                  <a:cubicBezTo>
                    <a:pt x="4762" y="11183"/>
                    <a:pt x="4728" y="10959"/>
                    <a:pt x="4694" y="10716"/>
                  </a:cubicBezTo>
                  <a:cubicBezTo>
                    <a:pt x="4643" y="10454"/>
                    <a:pt x="4583" y="10361"/>
                    <a:pt x="4544" y="10005"/>
                  </a:cubicBezTo>
                  <a:cubicBezTo>
                    <a:pt x="4424" y="9986"/>
                    <a:pt x="4309" y="10005"/>
                    <a:pt x="4270" y="10342"/>
                  </a:cubicBezTo>
                  <a:cubicBezTo>
                    <a:pt x="4287" y="10996"/>
                    <a:pt x="4390" y="11557"/>
                    <a:pt x="4429" y="12137"/>
                  </a:cubicBezTo>
                  <a:cubicBezTo>
                    <a:pt x="4442" y="12380"/>
                    <a:pt x="4454" y="12605"/>
                    <a:pt x="4467" y="12829"/>
                  </a:cubicBezTo>
                  <a:cubicBezTo>
                    <a:pt x="4536" y="12979"/>
                    <a:pt x="4600" y="13128"/>
                    <a:pt x="4668" y="13259"/>
                  </a:cubicBezTo>
                  <a:cubicBezTo>
                    <a:pt x="4810" y="13241"/>
                    <a:pt x="4814" y="12866"/>
                    <a:pt x="4869" y="12455"/>
                  </a:cubicBezTo>
                  <a:cubicBezTo>
                    <a:pt x="4908" y="12249"/>
                    <a:pt x="4998" y="12418"/>
                    <a:pt x="5058" y="12305"/>
                  </a:cubicBezTo>
                  <a:cubicBezTo>
                    <a:pt x="5130" y="12081"/>
                    <a:pt x="5203" y="11857"/>
                    <a:pt x="5272" y="11632"/>
                  </a:cubicBezTo>
                  <a:cubicBezTo>
                    <a:pt x="5357" y="11464"/>
                    <a:pt x="5443" y="11314"/>
                    <a:pt x="5524" y="11146"/>
                  </a:cubicBezTo>
                  <a:cubicBezTo>
                    <a:pt x="5623" y="10828"/>
                    <a:pt x="5738" y="10080"/>
                    <a:pt x="5781" y="9556"/>
                  </a:cubicBezTo>
                  <a:cubicBezTo>
                    <a:pt x="5802" y="9276"/>
                    <a:pt x="5768" y="9108"/>
                    <a:pt x="5781" y="8808"/>
                  </a:cubicBezTo>
                  <a:close/>
                  <a:moveTo>
                    <a:pt x="6435" y="2487"/>
                  </a:moveTo>
                  <a:cubicBezTo>
                    <a:pt x="6162" y="2001"/>
                    <a:pt x="5986" y="3198"/>
                    <a:pt x="5849" y="2917"/>
                  </a:cubicBezTo>
                  <a:cubicBezTo>
                    <a:pt x="5781" y="2768"/>
                    <a:pt x="5777" y="2375"/>
                    <a:pt x="5695" y="2244"/>
                  </a:cubicBezTo>
                  <a:lnTo>
                    <a:pt x="5383" y="2169"/>
                  </a:lnTo>
                  <a:cubicBezTo>
                    <a:pt x="5306" y="2095"/>
                    <a:pt x="5216" y="1982"/>
                    <a:pt x="5113" y="1982"/>
                  </a:cubicBezTo>
                  <a:cubicBezTo>
                    <a:pt x="5071" y="2113"/>
                    <a:pt x="5041" y="2169"/>
                    <a:pt x="5015" y="2394"/>
                  </a:cubicBezTo>
                  <a:cubicBezTo>
                    <a:pt x="5041" y="3553"/>
                    <a:pt x="5237" y="3516"/>
                    <a:pt x="5323" y="4264"/>
                  </a:cubicBezTo>
                  <a:cubicBezTo>
                    <a:pt x="5323" y="4301"/>
                    <a:pt x="5327" y="4357"/>
                    <a:pt x="5327" y="4414"/>
                  </a:cubicBezTo>
                  <a:cubicBezTo>
                    <a:pt x="5259" y="4713"/>
                    <a:pt x="5173" y="4862"/>
                    <a:pt x="5092" y="5105"/>
                  </a:cubicBezTo>
                  <a:cubicBezTo>
                    <a:pt x="4989" y="5405"/>
                    <a:pt x="4895" y="5835"/>
                    <a:pt x="4792" y="6097"/>
                  </a:cubicBezTo>
                  <a:cubicBezTo>
                    <a:pt x="4677" y="6396"/>
                    <a:pt x="4531" y="6508"/>
                    <a:pt x="4480" y="7032"/>
                  </a:cubicBezTo>
                  <a:cubicBezTo>
                    <a:pt x="4476" y="7106"/>
                    <a:pt x="4476" y="7181"/>
                    <a:pt x="4471" y="7256"/>
                  </a:cubicBezTo>
                  <a:cubicBezTo>
                    <a:pt x="4514" y="7387"/>
                    <a:pt x="4561" y="7537"/>
                    <a:pt x="4626" y="7593"/>
                  </a:cubicBezTo>
                  <a:cubicBezTo>
                    <a:pt x="4690" y="7649"/>
                    <a:pt x="5096" y="7181"/>
                    <a:pt x="5156" y="7069"/>
                  </a:cubicBezTo>
                  <a:cubicBezTo>
                    <a:pt x="5242" y="6901"/>
                    <a:pt x="5302" y="6433"/>
                    <a:pt x="5370" y="6171"/>
                  </a:cubicBezTo>
                  <a:cubicBezTo>
                    <a:pt x="5503" y="5685"/>
                    <a:pt x="5640" y="5423"/>
                    <a:pt x="5806" y="5049"/>
                  </a:cubicBezTo>
                  <a:cubicBezTo>
                    <a:pt x="5939" y="4769"/>
                    <a:pt x="6016" y="4208"/>
                    <a:pt x="6192" y="4021"/>
                  </a:cubicBezTo>
                  <a:lnTo>
                    <a:pt x="6354" y="4152"/>
                  </a:lnTo>
                  <a:cubicBezTo>
                    <a:pt x="6410" y="3927"/>
                    <a:pt x="6585" y="3329"/>
                    <a:pt x="6538" y="2843"/>
                  </a:cubicBezTo>
                  <a:cubicBezTo>
                    <a:pt x="6521" y="2618"/>
                    <a:pt x="6487" y="2581"/>
                    <a:pt x="6435" y="2487"/>
                  </a:cubicBezTo>
                  <a:close/>
                  <a:moveTo>
                    <a:pt x="484" y="14363"/>
                  </a:moveTo>
                  <a:cubicBezTo>
                    <a:pt x="522" y="15522"/>
                    <a:pt x="240" y="16476"/>
                    <a:pt x="312" y="17355"/>
                  </a:cubicBezTo>
                  <a:cubicBezTo>
                    <a:pt x="347" y="17374"/>
                    <a:pt x="381" y="17392"/>
                    <a:pt x="411" y="17411"/>
                  </a:cubicBezTo>
                  <a:cubicBezTo>
                    <a:pt x="488" y="17112"/>
                    <a:pt x="573" y="16700"/>
                    <a:pt x="633" y="16308"/>
                  </a:cubicBezTo>
                  <a:cubicBezTo>
                    <a:pt x="659" y="16121"/>
                    <a:pt x="663" y="15915"/>
                    <a:pt x="706" y="15784"/>
                  </a:cubicBezTo>
                  <a:cubicBezTo>
                    <a:pt x="860" y="15242"/>
                    <a:pt x="1040" y="14924"/>
                    <a:pt x="1134" y="14119"/>
                  </a:cubicBezTo>
                  <a:cubicBezTo>
                    <a:pt x="1134" y="13110"/>
                    <a:pt x="783" y="12362"/>
                    <a:pt x="539" y="12380"/>
                  </a:cubicBezTo>
                  <a:cubicBezTo>
                    <a:pt x="462" y="12474"/>
                    <a:pt x="385" y="12586"/>
                    <a:pt x="308" y="12679"/>
                  </a:cubicBezTo>
                  <a:cubicBezTo>
                    <a:pt x="158" y="13764"/>
                    <a:pt x="458" y="13521"/>
                    <a:pt x="484" y="14363"/>
                  </a:cubicBezTo>
                  <a:close/>
                  <a:moveTo>
                    <a:pt x="1416" y="972"/>
                  </a:moveTo>
                  <a:cubicBezTo>
                    <a:pt x="1237" y="1403"/>
                    <a:pt x="1331" y="2244"/>
                    <a:pt x="1374" y="2974"/>
                  </a:cubicBezTo>
                  <a:cubicBezTo>
                    <a:pt x="1365" y="3404"/>
                    <a:pt x="1356" y="3834"/>
                    <a:pt x="1348" y="4264"/>
                  </a:cubicBezTo>
                  <a:cubicBezTo>
                    <a:pt x="1279" y="6022"/>
                    <a:pt x="1181" y="8191"/>
                    <a:pt x="1211" y="10211"/>
                  </a:cubicBezTo>
                  <a:cubicBezTo>
                    <a:pt x="1215" y="10847"/>
                    <a:pt x="1215" y="11464"/>
                    <a:pt x="1219" y="12081"/>
                  </a:cubicBezTo>
                  <a:cubicBezTo>
                    <a:pt x="1241" y="12661"/>
                    <a:pt x="1284" y="14288"/>
                    <a:pt x="1249" y="14811"/>
                  </a:cubicBezTo>
                  <a:cubicBezTo>
                    <a:pt x="1211" y="15372"/>
                    <a:pt x="1070" y="15578"/>
                    <a:pt x="1006" y="15990"/>
                  </a:cubicBezTo>
                  <a:cubicBezTo>
                    <a:pt x="864" y="16869"/>
                    <a:pt x="659" y="17710"/>
                    <a:pt x="462" y="18309"/>
                  </a:cubicBezTo>
                  <a:cubicBezTo>
                    <a:pt x="252" y="18944"/>
                    <a:pt x="47" y="19468"/>
                    <a:pt x="0" y="20796"/>
                  </a:cubicBezTo>
                  <a:cubicBezTo>
                    <a:pt x="51" y="21151"/>
                    <a:pt x="60" y="21132"/>
                    <a:pt x="163" y="21282"/>
                  </a:cubicBezTo>
                  <a:cubicBezTo>
                    <a:pt x="210" y="21357"/>
                    <a:pt x="244" y="21600"/>
                    <a:pt x="334" y="21525"/>
                  </a:cubicBezTo>
                  <a:cubicBezTo>
                    <a:pt x="526" y="21338"/>
                    <a:pt x="843" y="19356"/>
                    <a:pt x="946" y="18645"/>
                  </a:cubicBezTo>
                  <a:cubicBezTo>
                    <a:pt x="988" y="18309"/>
                    <a:pt x="997" y="17860"/>
                    <a:pt x="1040" y="17561"/>
                  </a:cubicBezTo>
                  <a:cubicBezTo>
                    <a:pt x="1091" y="17243"/>
                    <a:pt x="1181" y="16345"/>
                    <a:pt x="1297" y="16476"/>
                  </a:cubicBezTo>
                  <a:cubicBezTo>
                    <a:pt x="1365" y="16644"/>
                    <a:pt x="1425" y="17504"/>
                    <a:pt x="1562" y="17168"/>
                  </a:cubicBezTo>
                  <a:cubicBezTo>
                    <a:pt x="1643" y="16999"/>
                    <a:pt x="1673" y="16008"/>
                    <a:pt x="1647" y="15485"/>
                  </a:cubicBezTo>
                  <a:cubicBezTo>
                    <a:pt x="1617" y="14868"/>
                    <a:pt x="1570" y="14176"/>
                    <a:pt x="1545" y="13446"/>
                  </a:cubicBezTo>
                  <a:cubicBezTo>
                    <a:pt x="1528" y="13016"/>
                    <a:pt x="1570" y="12754"/>
                    <a:pt x="1553" y="12324"/>
                  </a:cubicBezTo>
                  <a:cubicBezTo>
                    <a:pt x="1549" y="12044"/>
                    <a:pt x="1540" y="11763"/>
                    <a:pt x="1532" y="11483"/>
                  </a:cubicBezTo>
                  <a:cubicBezTo>
                    <a:pt x="1596" y="9912"/>
                    <a:pt x="1605" y="8397"/>
                    <a:pt x="1707" y="7069"/>
                  </a:cubicBezTo>
                  <a:cubicBezTo>
                    <a:pt x="1789" y="6022"/>
                    <a:pt x="1926" y="5087"/>
                    <a:pt x="1985" y="4021"/>
                  </a:cubicBezTo>
                  <a:cubicBezTo>
                    <a:pt x="2003" y="3647"/>
                    <a:pt x="1951" y="3404"/>
                    <a:pt x="1934" y="3161"/>
                  </a:cubicBezTo>
                  <a:cubicBezTo>
                    <a:pt x="1866" y="2113"/>
                    <a:pt x="1720" y="972"/>
                    <a:pt x="1416" y="972"/>
                  </a:cubicBezTo>
                  <a:close/>
                  <a:moveTo>
                    <a:pt x="6033" y="13540"/>
                  </a:moveTo>
                  <a:cubicBezTo>
                    <a:pt x="5939" y="12979"/>
                    <a:pt x="5879" y="12268"/>
                    <a:pt x="5657" y="12268"/>
                  </a:cubicBezTo>
                  <a:cubicBezTo>
                    <a:pt x="5648" y="12324"/>
                    <a:pt x="5635" y="12362"/>
                    <a:pt x="5623" y="12418"/>
                  </a:cubicBezTo>
                  <a:cubicBezTo>
                    <a:pt x="5605" y="12717"/>
                    <a:pt x="5610" y="13166"/>
                    <a:pt x="5623" y="13502"/>
                  </a:cubicBezTo>
                  <a:cubicBezTo>
                    <a:pt x="5635" y="13839"/>
                    <a:pt x="5588" y="14101"/>
                    <a:pt x="5605" y="14363"/>
                  </a:cubicBezTo>
                  <a:cubicBezTo>
                    <a:pt x="5623" y="14494"/>
                    <a:pt x="5640" y="14606"/>
                    <a:pt x="5657" y="14737"/>
                  </a:cubicBezTo>
                  <a:cubicBezTo>
                    <a:pt x="5738" y="15391"/>
                    <a:pt x="5777" y="15803"/>
                    <a:pt x="5918" y="16177"/>
                  </a:cubicBezTo>
                  <a:cubicBezTo>
                    <a:pt x="6085" y="16158"/>
                    <a:pt x="6290" y="15485"/>
                    <a:pt x="6209" y="14606"/>
                  </a:cubicBezTo>
                  <a:cubicBezTo>
                    <a:pt x="6170" y="14157"/>
                    <a:pt x="6089" y="13876"/>
                    <a:pt x="6033" y="13540"/>
                  </a:cubicBezTo>
                  <a:close/>
                  <a:moveTo>
                    <a:pt x="4617" y="16382"/>
                  </a:moveTo>
                  <a:cubicBezTo>
                    <a:pt x="4548" y="16139"/>
                    <a:pt x="4831" y="15372"/>
                    <a:pt x="4882" y="15242"/>
                  </a:cubicBezTo>
                  <a:cubicBezTo>
                    <a:pt x="5066" y="15298"/>
                    <a:pt x="4741" y="16625"/>
                    <a:pt x="4617" y="16382"/>
                  </a:cubicBezTo>
                  <a:close/>
                  <a:moveTo>
                    <a:pt x="5284" y="13315"/>
                  </a:moveTo>
                  <a:cubicBezTo>
                    <a:pt x="5263" y="13091"/>
                    <a:pt x="5216" y="12960"/>
                    <a:pt x="5139" y="12979"/>
                  </a:cubicBezTo>
                  <a:cubicBezTo>
                    <a:pt x="5113" y="12997"/>
                    <a:pt x="5092" y="13016"/>
                    <a:pt x="5066" y="13054"/>
                  </a:cubicBezTo>
                  <a:cubicBezTo>
                    <a:pt x="4959" y="13297"/>
                    <a:pt x="4989" y="14213"/>
                    <a:pt x="4887" y="14437"/>
                  </a:cubicBezTo>
                  <a:cubicBezTo>
                    <a:pt x="4857" y="14475"/>
                    <a:pt x="4822" y="14494"/>
                    <a:pt x="4792" y="14512"/>
                  </a:cubicBezTo>
                  <a:cubicBezTo>
                    <a:pt x="4707" y="14699"/>
                    <a:pt x="4608" y="14886"/>
                    <a:pt x="4523" y="15111"/>
                  </a:cubicBezTo>
                  <a:cubicBezTo>
                    <a:pt x="4309" y="15634"/>
                    <a:pt x="4116" y="16345"/>
                    <a:pt x="3911" y="16906"/>
                  </a:cubicBezTo>
                  <a:cubicBezTo>
                    <a:pt x="3838" y="17074"/>
                    <a:pt x="3765" y="17243"/>
                    <a:pt x="3697" y="17411"/>
                  </a:cubicBezTo>
                  <a:cubicBezTo>
                    <a:pt x="3658" y="17542"/>
                    <a:pt x="3624" y="17691"/>
                    <a:pt x="3586" y="17841"/>
                  </a:cubicBezTo>
                  <a:cubicBezTo>
                    <a:pt x="3526" y="17991"/>
                    <a:pt x="3449" y="17972"/>
                    <a:pt x="3402" y="18178"/>
                  </a:cubicBezTo>
                  <a:cubicBezTo>
                    <a:pt x="3372" y="19225"/>
                    <a:pt x="3577" y="20366"/>
                    <a:pt x="3890" y="19805"/>
                  </a:cubicBezTo>
                  <a:cubicBezTo>
                    <a:pt x="3958" y="19692"/>
                    <a:pt x="4262" y="17935"/>
                    <a:pt x="4287" y="17598"/>
                  </a:cubicBezTo>
                  <a:cubicBezTo>
                    <a:pt x="4339" y="17467"/>
                    <a:pt x="4399" y="17561"/>
                    <a:pt x="4471" y="17486"/>
                  </a:cubicBezTo>
                  <a:cubicBezTo>
                    <a:pt x="4621" y="17355"/>
                    <a:pt x="4762" y="17186"/>
                    <a:pt x="4929" y="17299"/>
                  </a:cubicBezTo>
                  <a:cubicBezTo>
                    <a:pt x="5049" y="17374"/>
                    <a:pt x="5225" y="17561"/>
                    <a:pt x="5272" y="17186"/>
                  </a:cubicBezTo>
                  <a:cubicBezTo>
                    <a:pt x="5366" y="16476"/>
                    <a:pt x="5259" y="15429"/>
                    <a:pt x="5263" y="14699"/>
                  </a:cubicBezTo>
                  <a:cubicBezTo>
                    <a:pt x="5263" y="14288"/>
                    <a:pt x="5327" y="13652"/>
                    <a:pt x="5284" y="13315"/>
                  </a:cubicBezTo>
                  <a:close/>
                  <a:moveTo>
                    <a:pt x="2764" y="14512"/>
                  </a:moveTo>
                  <a:cubicBezTo>
                    <a:pt x="2760" y="14437"/>
                    <a:pt x="2756" y="14363"/>
                    <a:pt x="2747" y="14288"/>
                  </a:cubicBezTo>
                  <a:cubicBezTo>
                    <a:pt x="2824" y="13465"/>
                    <a:pt x="2957" y="12679"/>
                    <a:pt x="3021" y="11894"/>
                  </a:cubicBezTo>
                  <a:cubicBezTo>
                    <a:pt x="3051" y="11557"/>
                    <a:pt x="3047" y="11239"/>
                    <a:pt x="3089" y="10959"/>
                  </a:cubicBezTo>
                  <a:cubicBezTo>
                    <a:pt x="3188" y="10323"/>
                    <a:pt x="3487" y="10192"/>
                    <a:pt x="3547" y="9407"/>
                  </a:cubicBezTo>
                  <a:cubicBezTo>
                    <a:pt x="3581" y="9014"/>
                    <a:pt x="3547" y="8434"/>
                    <a:pt x="3487" y="8266"/>
                  </a:cubicBezTo>
                  <a:cubicBezTo>
                    <a:pt x="3453" y="8154"/>
                    <a:pt x="3393" y="8229"/>
                    <a:pt x="3372" y="8060"/>
                  </a:cubicBezTo>
                  <a:cubicBezTo>
                    <a:pt x="3333" y="7724"/>
                    <a:pt x="3440" y="7125"/>
                    <a:pt x="3462" y="6901"/>
                  </a:cubicBezTo>
                  <a:cubicBezTo>
                    <a:pt x="3611" y="5629"/>
                    <a:pt x="3492" y="3030"/>
                    <a:pt x="3162" y="3030"/>
                  </a:cubicBezTo>
                  <a:cubicBezTo>
                    <a:pt x="3085" y="3217"/>
                    <a:pt x="2965" y="3591"/>
                    <a:pt x="2944" y="4021"/>
                  </a:cubicBezTo>
                  <a:cubicBezTo>
                    <a:pt x="2940" y="4320"/>
                    <a:pt x="2940" y="4638"/>
                    <a:pt x="2935" y="4956"/>
                  </a:cubicBezTo>
                  <a:cubicBezTo>
                    <a:pt x="2867" y="5947"/>
                    <a:pt x="2773" y="7125"/>
                    <a:pt x="2687" y="8079"/>
                  </a:cubicBezTo>
                  <a:cubicBezTo>
                    <a:pt x="2636" y="8640"/>
                    <a:pt x="2619" y="9238"/>
                    <a:pt x="2546" y="9706"/>
                  </a:cubicBezTo>
                  <a:cubicBezTo>
                    <a:pt x="2473" y="10192"/>
                    <a:pt x="2362" y="10548"/>
                    <a:pt x="2251" y="10865"/>
                  </a:cubicBezTo>
                  <a:cubicBezTo>
                    <a:pt x="2225" y="10922"/>
                    <a:pt x="2199" y="10959"/>
                    <a:pt x="2174" y="11015"/>
                  </a:cubicBezTo>
                  <a:cubicBezTo>
                    <a:pt x="2169" y="11109"/>
                    <a:pt x="2165" y="11221"/>
                    <a:pt x="2161" y="11314"/>
                  </a:cubicBezTo>
                  <a:cubicBezTo>
                    <a:pt x="2204" y="11426"/>
                    <a:pt x="2255" y="11483"/>
                    <a:pt x="2319" y="11501"/>
                  </a:cubicBezTo>
                  <a:cubicBezTo>
                    <a:pt x="2375" y="11894"/>
                    <a:pt x="2289" y="12343"/>
                    <a:pt x="2259" y="12698"/>
                  </a:cubicBezTo>
                  <a:cubicBezTo>
                    <a:pt x="2174" y="13689"/>
                    <a:pt x="1853" y="15915"/>
                    <a:pt x="2135" y="16812"/>
                  </a:cubicBezTo>
                  <a:cubicBezTo>
                    <a:pt x="2191" y="16999"/>
                    <a:pt x="2276" y="17093"/>
                    <a:pt x="2358" y="16962"/>
                  </a:cubicBezTo>
                  <a:cubicBezTo>
                    <a:pt x="2460" y="16775"/>
                    <a:pt x="2567" y="16588"/>
                    <a:pt x="2674" y="16420"/>
                  </a:cubicBezTo>
                  <a:cubicBezTo>
                    <a:pt x="2875" y="16158"/>
                    <a:pt x="3218" y="16139"/>
                    <a:pt x="3269" y="15242"/>
                  </a:cubicBezTo>
                  <a:cubicBezTo>
                    <a:pt x="3282" y="14998"/>
                    <a:pt x="3248" y="14811"/>
                    <a:pt x="3231" y="14681"/>
                  </a:cubicBezTo>
                  <a:cubicBezTo>
                    <a:pt x="3081" y="13689"/>
                    <a:pt x="2952" y="14606"/>
                    <a:pt x="2764" y="14512"/>
                  </a:cubicBezTo>
                  <a:close/>
                  <a:moveTo>
                    <a:pt x="19071" y="8434"/>
                  </a:moveTo>
                  <a:cubicBezTo>
                    <a:pt x="19075" y="8434"/>
                    <a:pt x="19075" y="8453"/>
                    <a:pt x="19080" y="8453"/>
                  </a:cubicBezTo>
                  <a:cubicBezTo>
                    <a:pt x="19152" y="8416"/>
                    <a:pt x="19478" y="8378"/>
                    <a:pt x="19512" y="8191"/>
                  </a:cubicBezTo>
                  <a:cubicBezTo>
                    <a:pt x="19529" y="7873"/>
                    <a:pt x="19533" y="7443"/>
                    <a:pt x="19508" y="7163"/>
                  </a:cubicBezTo>
                  <a:cubicBezTo>
                    <a:pt x="19448" y="6527"/>
                    <a:pt x="19157" y="5012"/>
                    <a:pt x="18964" y="4975"/>
                  </a:cubicBezTo>
                  <a:cubicBezTo>
                    <a:pt x="18951" y="5012"/>
                    <a:pt x="18943" y="5049"/>
                    <a:pt x="18930" y="5087"/>
                  </a:cubicBezTo>
                  <a:cubicBezTo>
                    <a:pt x="18879" y="5984"/>
                    <a:pt x="19020" y="6994"/>
                    <a:pt x="19123" y="7518"/>
                  </a:cubicBezTo>
                  <a:cubicBezTo>
                    <a:pt x="19105" y="7855"/>
                    <a:pt x="19071" y="8042"/>
                    <a:pt x="19071" y="8434"/>
                  </a:cubicBezTo>
                  <a:close/>
                </a:path>
              </a:pathLst>
            </a:custGeom>
            <a:solidFill>
              <a:srgbClr val="0096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336947" hangingPunct="0">
                <a:lnSpc>
                  <a:spcPct val="93000"/>
                </a:lnSpc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 sz="135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形状">
              <a:extLst>
                <a:ext uri="{FF2B5EF4-FFF2-40B4-BE49-F238E27FC236}">
                  <a16:creationId xmlns:a16="http://schemas.microsoft.com/office/drawing/2014/main" id="{2183BB58-83B6-453F-909E-736E9D1FF5B0}"/>
                </a:ext>
              </a:extLst>
            </p:cNvPr>
            <p:cNvSpPr/>
            <p:nvPr/>
          </p:nvSpPr>
          <p:spPr>
            <a:xfrm>
              <a:off x="0" y="52939"/>
              <a:ext cx="1507933" cy="96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9" extrusionOk="0">
                  <a:moveTo>
                    <a:pt x="19031" y="20497"/>
                  </a:moveTo>
                  <a:cubicBezTo>
                    <a:pt x="18278" y="21210"/>
                    <a:pt x="17292" y="21468"/>
                    <a:pt x="16344" y="21559"/>
                  </a:cubicBezTo>
                  <a:lnTo>
                    <a:pt x="0" y="21559"/>
                  </a:lnTo>
                  <a:lnTo>
                    <a:pt x="186" y="20497"/>
                  </a:lnTo>
                  <a:lnTo>
                    <a:pt x="19031" y="20497"/>
                  </a:lnTo>
                  <a:close/>
                  <a:moveTo>
                    <a:pt x="20144" y="18434"/>
                  </a:moveTo>
                  <a:cubicBezTo>
                    <a:pt x="20047" y="18844"/>
                    <a:pt x="19910" y="19193"/>
                    <a:pt x="19754" y="19511"/>
                  </a:cubicBezTo>
                  <a:lnTo>
                    <a:pt x="352" y="19511"/>
                  </a:lnTo>
                  <a:lnTo>
                    <a:pt x="518" y="18571"/>
                  </a:lnTo>
                  <a:lnTo>
                    <a:pt x="11958" y="18571"/>
                  </a:lnTo>
                  <a:cubicBezTo>
                    <a:pt x="12241" y="18601"/>
                    <a:pt x="12515" y="18540"/>
                    <a:pt x="12769" y="18434"/>
                  </a:cubicBezTo>
                  <a:lnTo>
                    <a:pt x="20144" y="18434"/>
                  </a:lnTo>
                  <a:close/>
                  <a:moveTo>
                    <a:pt x="20369" y="16356"/>
                  </a:moveTo>
                  <a:cubicBezTo>
                    <a:pt x="20369" y="16751"/>
                    <a:pt x="20350" y="17099"/>
                    <a:pt x="20310" y="17433"/>
                  </a:cubicBezTo>
                  <a:lnTo>
                    <a:pt x="13726" y="17433"/>
                  </a:lnTo>
                  <a:cubicBezTo>
                    <a:pt x="13882" y="17130"/>
                    <a:pt x="13990" y="16766"/>
                    <a:pt x="14048" y="16356"/>
                  </a:cubicBezTo>
                  <a:lnTo>
                    <a:pt x="20369" y="16356"/>
                  </a:lnTo>
                  <a:close/>
                  <a:moveTo>
                    <a:pt x="20135" y="14278"/>
                  </a:moveTo>
                  <a:cubicBezTo>
                    <a:pt x="20213" y="14642"/>
                    <a:pt x="20281" y="14991"/>
                    <a:pt x="20310" y="15355"/>
                  </a:cubicBezTo>
                  <a:lnTo>
                    <a:pt x="14078" y="15355"/>
                  </a:lnTo>
                  <a:cubicBezTo>
                    <a:pt x="14068" y="15006"/>
                    <a:pt x="14019" y="14627"/>
                    <a:pt x="13941" y="14278"/>
                  </a:cubicBezTo>
                  <a:lnTo>
                    <a:pt x="20135" y="14278"/>
                  </a:lnTo>
                  <a:close/>
                  <a:moveTo>
                    <a:pt x="19363" y="12215"/>
                  </a:moveTo>
                  <a:cubicBezTo>
                    <a:pt x="19548" y="12564"/>
                    <a:pt x="19705" y="12928"/>
                    <a:pt x="19842" y="13292"/>
                  </a:cubicBezTo>
                  <a:lnTo>
                    <a:pt x="13433" y="13292"/>
                  </a:lnTo>
                  <a:cubicBezTo>
                    <a:pt x="13296" y="13171"/>
                    <a:pt x="13130" y="13110"/>
                    <a:pt x="12935" y="13125"/>
                  </a:cubicBezTo>
                  <a:lnTo>
                    <a:pt x="1485" y="13125"/>
                  </a:lnTo>
                  <a:lnTo>
                    <a:pt x="1622" y="12215"/>
                  </a:lnTo>
                  <a:lnTo>
                    <a:pt x="19363" y="12215"/>
                  </a:lnTo>
                  <a:close/>
                  <a:moveTo>
                    <a:pt x="20437" y="10137"/>
                  </a:moveTo>
                  <a:cubicBezTo>
                    <a:pt x="20017" y="10668"/>
                    <a:pt x="19490" y="11047"/>
                    <a:pt x="18816" y="11214"/>
                  </a:cubicBezTo>
                  <a:lnTo>
                    <a:pt x="1778" y="11214"/>
                  </a:lnTo>
                  <a:lnTo>
                    <a:pt x="1915" y="10334"/>
                  </a:lnTo>
                  <a:lnTo>
                    <a:pt x="13404" y="10410"/>
                  </a:lnTo>
                  <a:cubicBezTo>
                    <a:pt x="13628" y="10425"/>
                    <a:pt x="13960" y="10334"/>
                    <a:pt x="14302" y="10137"/>
                  </a:cubicBezTo>
                  <a:lnTo>
                    <a:pt x="20437" y="10137"/>
                  </a:lnTo>
                  <a:close/>
                  <a:moveTo>
                    <a:pt x="21366" y="8059"/>
                  </a:moveTo>
                  <a:cubicBezTo>
                    <a:pt x="21278" y="8438"/>
                    <a:pt x="21160" y="8787"/>
                    <a:pt x="21024" y="9136"/>
                  </a:cubicBezTo>
                  <a:lnTo>
                    <a:pt x="15328" y="9136"/>
                  </a:lnTo>
                  <a:cubicBezTo>
                    <a:pt x="15514" y="8833"/>
                    <a:pt x="15680" y="8469"/>
                    <a:pt x="15787" y="8059"/>
                  </a:cubicBezTo>
                  <a:lnTo>
                    <a:pt x="21366" y="8059"/>
                  </a:lnTo>
                  <a:close/>
                  <a:moveTo>
                    <a:pt x="21600" y="5981"/>
                  </a:moveTo>
                  <a:cubicBezTo>
                    <a:pt x="21600" y="6345"/>
                    <a:pt x="21580" y="6709"/>
                    <a:pt x="21532" y="7058"/>
                  </a:cubicBezTo>
                  <a:lnTo>
                    <a:pt x="15924" y="7058"/>
                  </a:lnTo>
                  <a:cubicBezTo>
                    <a:pt x="15934" y="6937"/>
                    <a:pt x="15934" y="6800"/>
                    <a:pt x="15934" y="6663"/>
                  </a:cubicBezTo>
                  <a:cubicBezTo>
                    <a:pt x="15924" y="6421"/>
                    <a:pt x="15914" y="6193"/>
                    <a:pt x="15904" y="5981"/>
                  </a:cubicBezTo>
                  <a:lnTo>
                    <a:pt x="21600" y="5981"/>
                  </a:lnTo>
                  <a:close/>
                  <a:moveTo>
                    <a:pt x="21375" y="3918"/>
                  </a:moveTo>
                  <a:cubicBezTo>
                    <a:pt x="21453" y="4267"/>
                    <a:pt x="21522" y="4631"/>
                    <a:pt x="21551" y="4995"/>
                  </a:cubicBezTo>
                  <a:lnTo>
                    <a:pt x="15758" y="5040"/>
                  </a:lnTo>
                  <a:lnTo>
                    <a:pt x="6545" y="5056"/>
                  </a:lnTo>
                  <a:lnTo>
                    <a:pt x="6741" y="3933"/>
                  </a:lnTo>
                  <a:lnTo>
                    <a:pt x="15094" y="3963"/>
                  </a:lnTo>
                  <a:lnTo>
                    <a:pt x="15211" y="3963"/>
                  </a:lnTo>
                  <a:lnTo>
                    <a:pt x="21375" y="3918"/>
                  </a:lnTo>
                  <a:close/>
                  <a:moveTo>
                    <a:pt x="20574" y="1855"/>
                  </a:moveTo>
                  <a:cubicBezTo>
                    <a:pt x="20770" y="2174"/>
                    <a:pt x="20936" y="2538"/>
                    <a:pt x="21082" y="2932"/>
                  </a:cubicBezTo>
                  <a:lnTo>
                    <a:pt x="14654" y="2932"/>
                  </a:lnTo>
                  <a:cubicBezTo>
                    <a:pt x="14468" y="2796"/>
                    <a:pt x="14195" y="2705"/>
                    <a:pt x="13726" y="2689"/>
                  </a:cubicBezTo>
                  <a:lnTo>
                    <a:pt x="3243" y="2689"/>
                  </a:lnTo>
                  <a:lnTo>
                    <a:pt x="3390" y="1855"/>
                  </a:lnTo>
                  <a:lnTo>
                    <a:pt x="20574" y="1855"/>
                  </a:lnTo>
                  <a:close/>
                  <a:moveTo>
                    <a:pt x="3712" y="5"/>
                  </a:moveTo>
                  <a:lnTo>
                    <a:pt x="17829" y="5"/>
                  </a:lnTo>
                  <a:cubicBezTo>
                    <a:pt x="18532" y="-41"/>
                    <a:pt x="19226" y="278"/>
                    <a:pt x="19812" y="854"/>
                  </a:cubicBezTo>
                  <a:lnTo>
                    <a:pt x="3566" y="854"/>
                  </a:lnTo>
                  <a:lnTo>
                    <a:pt x="3712" y="5"/>
                  </a:lnTo>
                  <a:close/>
                  <a:moveTo>
                    <a:pt x="5979" y="8332"/>
                  </a:moveTo>
                  <a:lnTo>
                    <a:pt x="11069" y="8332"/>
                  </a:lnTo>
                  <a:lnTo>
                    <a:pt x="11313" y="6906"/>
                  </a:lnTo>
                  <a:lnTo>
                    <a:pt x="6223" y="6906"/>
                  </a:lnTo>
                  <a:lnTo>
                    <a:pt x="5979" y="8332"/>
                  </a:lnTo>
                  <a:close/>
                  <a:moveTo>
                    <a:pt x="4562" y="16614"/>
                  </a:moveTo>
                  <a:lnTo>
                    <a:pt x="9603" y="16614"/>
                  </a:lnTo>
                  <a:lnTo>
                    <a:pt x="9847" y="15188"/>
                  </a:lnTo>
                  <a:lnTo>
                    <a:pt x="4807" y="15188"/>
                  </a:lnTo>
                  <a:lnTo>
                    <a:pt x="4562" y="16614"/>
                  </a:lnTo>
                  <a:close/>
                </a:path>
              </a:pathLst>
            </a:custGeom>
            <a:solidFill>
              <a:srgbClr val="0096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336947" hangingPunct="0">
                <a:lnSpc>
                  <a:spcPct val="93000"/>
                </a:lnSpc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 sz="13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成组">
            <a:extLst>
              <a:ext uri="{FF2B5EF4-FFF2-40B4-BE49-F238E27FC236}">
                <a16:creationId xmlns:a16="http://schemas.microsoft.com/office/drawing/2014/main" id="{F79CCC12-4223-471A-865A-EEB34D07CE1B}"/>
              </a:ext>
            </a:extLst>
          </p:cNvPr>
          <p:cNvGrpSpPr/>
          <p:nvPr/>
        </p:nvGrpSpPr>
        <p:grpSpPr>
          <a:xfrm>
            <a:off x="4628803" y="265691"/>
            <a:ext cx="4242529" cy="696280"/>
            <a:chOff x="-1" y="-1"/>
            <a:chExt cx="5322543" cy="873530"/>
          </a:xfrm>
        </p:grpSpPr>
        <p:sp>
          <p:nvSpPr>
            <p:cNvPr id="12" name="形状">
              <a:extLst>
                <a:ext uri="{FF2B5EF4-FFF2-40B4-BE49-F238E27FC236}">
                  <a16:creationId xmlns:a16="http://schemas.microsoft.com/office/drawing/2014/main" id="{F9E5F2A5-8B97-4213-A9AA-079064C8A49D}"/>
                </a:ext>
              </a:extLst>
            </p:cNvPr>
            <p:cNvSpPr/>
            <p:nvPr/>
          </p:nvSpPr>
          <p:spPr>
            <a:xfrm>
              <a:off x="718996" y="11957"/>
              <a:ext cx="477058" cy="684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600" extrusionOk="0">
                  <a:moveTo>
                    <a:pt x="7593" y="2913"/>
                  </a:moveTo>
                  <a:cubicBezTo>
                    <a:pt x="7593" y="3305"/>
                    <a:pt x="7453" y="3044"/>
                    <a:pt x="7267" y="3240"/>
                  </a:cubicBezTo>
                  <a:cubicBezTo>
                    <a:pt x="7128" y="3338"/>
                    <a:pt x="7221" y="3338"/>
                    <a:pt x="7128" y="3436"/>
                  </a:cubicBezTo>
                  <a:cubicBezTo>
                    <a:pt x="7034" y="3535"/>
                    <a:pt x="6802" y="3567"/>
                    <a:pt x="6709" y="3698"/>
                  </a:cubicBezTo>
                  <a:cubicBezTo>
                    <a:pt x="6615" y="3895"/>
                    <a:pt x="6802" y="3764"/>
                    <a:pt x="6569" y="3895"/>
                  </a:cubicBezTo>
                  <a:cubicBezTo>
                    <a:pt x="6336" y="4025"/>
                    <a:pt x="6196" y="4222"/>
                    <a:pt x="6010" y="4385"/>
                  </a:cubicBezTo>
                  <a:lnTo>
                    <a:pt x="5359" y="4975"/>
                  </a:lnTo>
                  <a:cubicBezTo>
                    <a:pt x="5219" y="5073"/>
                    <a:pt x="5219" y="5269"/>
                    <a:pt x="5033" y="5335"/>
                  </a:cubicBezTo>
                  <a:lnTo>
                    <a:pt x="4800" y="5465"/>
                  </a:lnTo>
                  <a:cubicBezTo>
                    <a:pt x="4660" y="5564"/>
                    <a:pt x="4707" y="5531"/>
                    <a:pt x="4614" y="5629"/>
                  </a:cubicBezTo>
                  <a:lnTo>
                    <a:pt x="4009" y="6218"/>
                  </a:lnTo>
                  <a:cubicBezTo>
                    <a:pt x="3915" y="6316"/>
                    <a:pt x="4009" y="6251"/>
                    <a:pt x="3915" y="6284"/>
                  </a:cubicBezTo>
                  <a:cubicBezTo>
                    <a:pt x="3590" y="6480"/>
                    <a:pt x="3729" y="6447"/>
                    <a:pt x="3590" y="6578"/>
                  </a:cubicBezTo>
                  <a:lnTo>
                    <a:pt x="3031" y="7069"/>
                  </a:lnTo>
                  <a:cubicBezTo>
                    <a:pt x="2891" y="7233"/>
                    <a:pt x="2845" y="7135"/>
                    <a:pt x="2705" y="7265"/>
                  </a:cubicBezTo>
                  <a:cubicBezTo>
                    <a:pt x="2659" y="7298"/>
                    <a:pt x="2659" y="7331"/>
                    <a:pt x="2659" y="7364"/>
                  </a:cubicBezTo>
                  <a:cubicBezTo>
                    <a:pt x="2519" y="7495"/>
                    <a:pt x="2333" y="7527"/>
                    <a:pt x="2240" y="7691"/>
                  </a:cubicBezTo>
                  <a:cubicBezTo>
                    <a:pt x="2100" y="7887"/>
                    <a:pt x="1960" y="8084"/>
                    <a:pt x="2100" y="8313"/>
                  </a:cubicBezTo>
                  <a:cubicBezTo>
                    <a:pt x="2193" y="8444"/>
                    <a:pt x="2193" y="8542"/>
                    <a:pt x="2286" y="8640"/>
                  </a:cubicBezTo>
                  <a:cubicBezTo>
                    <a:pt x="2379" y="8738"/>
                    <a:pt x="2659" y="8771"/>
                    <a:pt x="2752" y="8804"/>
                  </a:cubicBezTo>
                  <a:lnTo>
                    <a:pt x="3403" y="8935"/>
                  </a:lnTo>
                  <a:cubicBezTo>
                    <a:pt x="3543" y="9000"/>
                    <a:pt x="3822" y="8935"/>
                    <a:pt x="4009" y="8869"/>
                  </a:cubicBezTo>
                  <a:cubicBezTo>
                    <a:pt x="4195" y="8804"/>
                    <a:pt x="4567" y="8444"/>
                    <a:pt x="4707" y="8345"/>
                  </a:cubicBezTo>
                  <a:cubicBezTo>
                    <a:pt x="4800" y="8215"/>
                    <a:pt x="4800" y="8116"/>
                    <a:pt x="4940" y="7985"/>
                  </a:cubicBezTo>
                  <a:cubicBezTo>
                    <a:pt x="5172" y="7789"/>
                    <a:pt x="5265" y="7560"/>
                    <a:pt x="5452" y="7364"/>
                  </a:cubicBezTo>
                  <a:lnTo>
                    <a:pt x="5778" y="7102"/>
                  </a:lnTo>
                  <a:cubicBezTo>
                    <a:pt x="5964" y="6873"/>
                    <a:pt x="5871" y="6840"/>
                    <a:pt x="6243" y="6676"/>
                  </a:cubicBezTo>
                  <a:cubicBezTo>
                    <a:pt x="6383" y="6611"/>
                    <a:pt x="6336" y="6644"/>
                    <a:pt x="6476" y="6578"/>
                  </a:cubicBezTo>
                  <a:cubicBezTo>
                    <a:pt x="6755" y="6382"/>
                    <a:pt x="6662" y="6480"/>
                    <a:pt x="6941" y="6382"/>
                  </a:cubicBezTo>
                  <a:cubicBezTo>
                    <a:pt x="7034" y="6349"/>
                    <a:pt x="6988" y="6316"/>
                    <a:pt x="7128" y="6284"/>
                  </a:cubicBezTo>
                  <a:cubicBezTo>
                    <a:pt x="7453" y="6120"/>
                    <a:pt x="7826" y="6120"/>
                    <a:pt x="8198" y="6120"/>
                  </a:cubicBezTo>
                  <a:cubicBezTo>
                    <a:pt x="8478" y="6120"/>
                    <a:pt x="8571" y="6349"/>
                    <a:pt x="8571" y="6447"/>
                  </a:cubicBezTo>
                  <a:cubicBezTo>
                    <a:pt x="8571" y="6905"/>
                    <a:pt x="8245" y="7724"/>
                    <a:pt x="8059" y="8182"/>
                  </a:cubicBezTo>
                  <a:lnTo>
                    <a:pt x="7872" y="8640"/>
                  </a:lnTo>
                  <a:cubicBezTo>
                    <a:pt x="7826" y="8804"/>
                    <a:pt x="7779" y="8804"/>
                    <a:pt x="7733" y="8935"/>
                  </a:cubicBezTo>
                  <a:cubicBezTo>
                    <a:pt x="7640" y="9196"/>
                    <a:pt x="7733" y="9295"/>
                    <a:pt x="7686" y="9589"/>
                  </a:cubicBezTo>
                  <a:cubicBezTo>
                    <a:pt x="7453" y="10440"/>
                    <a:pt x="7640" y="10407"/>
                    <a:pt x="7546" y="10931"/>
                  </a:cubicBezTo>
                  <a:cubicBezTo>
                    <a:pt x="7500" y="11062"/>
                    <a:pt x="7500" y="11160"/>
                    <a:pt x="7500" y="11258"/>
                  </a:cubicBezTo>
                  <a:cubicBezTo>
                    <a:pt x="7640" y="11749"/>
                    <a:pt x="7500" y="11847"/>
                    <a:pt x="7500" y="12338"/>
                  </a:cubicBezTo>
                  <a:cubicBezTo>
                    <a:pt x="7500" y="13058"/>
                    <a:pt x="7407" y="13189"/>
                    <a:pt x="7407" y="13745"/>
                  </a:cubicBezTo>
                  <a:cubicBezTo>
                    <a:pt x="7360" y="14007"/>
                    <a:pt x="7360" y="13909"/>
                    <a:pt x="7267" y="14073"/>
                  </a:cubicBezTo>
                  <a:cubicBezTo>
                    <a:pt x="7174" y="14269"/>
                    <a:pt x="7267" y="14236"/>
                    <a:pt x="7267" y="14400"/>
                  </a:cubicBezTo>
                  <a:cubicBezTo>
                    <a:pt x="7267" y="14695"/>
                    <a:pt x="7174" y="14956"/>
                    <a:pt x="7640" y="15120"/>
                  </a:cubicBezTo>
                  <a:lnTo>
                    <a:pt x="8152" y="15284"/>
                  </a:lnTo>
                  <a:cubicBezTo>
                    <a:pt x="8757" y="15349"/>
                    <a:pt x="8384" y="15251"/>
                    <a:pt x="8710" y="15415"/>
                  </a:cubicBezTo>
                  <a:cubicBezTo>
                    <a:pt x="8896" y="15349"/>
                    <a:pt x="8850" y="15349"/>
                    <a:pt x="8990" y="15284"/>
                  </a:cubicBezTo>
                  <a:cubicBezTo>
                    <a:pt x="9315" y="15087"/>
                    <a:pt x="9502" y="15284"/>
                    <a:pt x="9595" y="14924"/>
                  </a:cubicBezTo>
                  <a:cubicBezTo>
                    <a:pt x="9641" y="14695"/>
                    <a:pt x="9595" y="14825"/>
                    <a:pt x="9828" y="14727"/>
                  </a:cubicBezTo>
                  <a:cubicBezTo>
                    <a:pt x="10340" y="14956"/>
                    <a:pt x="10107" y="14858"/>
                    <a:pt x="10619" y="14956"/>
                  </a:cubicBezTo>
                  <a:cubicBezTo>
                    <a:pt x="10712" y="14956"/>
                    <a:pt x="10759" y="14989"/>
                    <a:pt x="10852" y="15022"/>
                  </a:cubicBezTo>
                  <a:cubicBezTo>
                    <a:pt x="11131" y="14924"/>
                    <a:pt x="11131" y="14924"/>
                    <a:pt x="11457" y="14956"/>
                  </a:cubicBezTo>
                  <a:lnTo>
                    <a:pt x="11829" y="15022"/>
                  </a:lnTo>
                  <a:cubicBezTo>
                    <a:pt x="12341" y="15087"/>
                    <a:pt x="12295" y="14891"/>
                    <a:pt x="12621" y="15349"/>
                  </a:cubicBezTo>
                  <a:cubicBezTo>
                    <a:pt x="12807" y="15611"/>
                    <a:pt x="12621" y="15545"/>
                    <a:pt x="12993" y="15676"/>
                  </a:cubicBezTo>
                  <a:cubicBezTo>
                    <a:pt x="13505" y="15873"/>
                    <a:pt x="13226" y="15873"/>
                    <a:pt x="13878" y="16004"/>
                  </a:cubicBezTo>
                  <a:cubicBezTo>
                    <a:pt x="14064" y="16036"/>
                    <a:pt x="14064" y="16069"/>
                    <a:pt x="14203" y="16102"/>
                  </a:cubicBezTo>
                  <a:cubicBezTo>
                    <a:pt x="14622" y="16167"/>
                    <a:pt x="15228" y="15905"/>
                    <a:pt x="15228" y="15644"/>
                  </a:cubicBezTo>
                  <a:cubicBezTo>
                    <a:pt x="15228" y="15120"/>
                    <a:pt x="15228" y="15153"/>
                    <a:pt x="14995" y="14662"/>
                  </a:cubicBezTo>
                  <a:cubicBezTo>
                    <a:pt x="14809" y="14236"/>
                    <a:pt x="14902" y="14138"/>
                    <a:pt x="14762" y="13975"/>
                  </a:cubicBezTo>
                  <a:cubicBezTo>
                    <a:pt x="14622" y="13811"/>
                    <a:pt x="14669" y="13778"/>
                    <a:pt x="14576" y="13582"/>
                  </a:cubicBezTo>
                  <a:lnTo>
                    <a:pt x="14529" y="13516"/>
                  </a:lnTo>
                  <a:lnTo>
                    <a:pt x="14529" y="13484"/>
                  </a:lnTo>
                  <a:lnTo>
                    <a:pt x="14436" y="12698"/>
                  </a:lnTo>
                  <a:cubicBezTo>
                    <a:pt x="14529" y="12305"/>
                    <a:pt x="14809" y="12273"/>
                    <a:pt x="14809" y="11749"/>
                  </a:cubicBezTo>
                  <a:cubicBezTo>
                    <a:pt x="14809" y="11684"/>
                    <a:pt x="14762" y="11684"/>
                    <a:pt x="14715" y="11585"/>
                  </a:cubicBezTo>
                  <a:cubicBezTo>
                    <a:pt x="14529" y="11356"/>
                    <a:pt x="14715" y="11193"/>
                    <a:pt x="14576" y="10931"/>
                  </a:cubicBezTo>
                  <a:cubicBezTo>
                    <a:pt x="14436" y="10505"/>
                    <a:pt x="14390" y="9687"/>
                    <a:pt x="14390" y="9229"/>
                  </a:cubicBezTo>
                  <a:cubicBezTo>
                    <a:pt x="14390" y="8804"/>
                    <a:pt x="14529" y="8542"/>
                    <a:pt x="14622" y="8215"/>
                  </a:cubicBezTo>
                  <a:cubicBezTo>
                    <a:pt x="14669" y="7887"/>
                    <a:pt x="14669" y="7462"/>
                    <a:pt x="14576" y="7102"/>
                  </a:cubicBezTo>
                  <a:cubicBezTo>
                    <a:pt x="14529" y="6775"/>
                    <a:pt x="14576" y="7036"/>
                    <a:pt x="14669" y="6807"/>
                  </a:cubicBezTo>
                  <a:cubicBezTo>
                    <a:pt x="14762" y="6709"/>
                    <a:pt x="14669" y="6611"/>
                    <a:pt x="14762" y="6447"/>
                  </a:cubicBezTo>
                  <a:cubicBezTo>
                    <a:pt x="14762" y="6382"/>
                    <a:pt x="14762" y="6447"/>
                    <a:pt x="14809" y="6316"/>
                  </a:cubicBezTo>
                  <a:cubicBezTo>
                    <a:pt x="14902" y="6087"/>
                    <a:pt x="14902" y="5891"/>
                    <a:pt x="14995" y="5662"/>
                  </a:cubicBezTo>
                  <a:lnTo>
                    <a:pt x="15041" y="5531"/>
                  </a:lnTo>
                  <a:cubicBezTo>
                    <a:pt x="15088" y="5367"/>
                    <a:pt x="15228" y="4909"/>
                    <a:pt x="14715" y="4713"/>
                  </a:cubicBezTo>
                  <a:lnTo>
                    <a:pt x="14110" y="4549"/>
                  </a:lnTo>
                  <a:cubicBezTo>
                    <a:pt x="13784" y="4484"/>
                    <a:pt x="13878" y="4582"/>
                    <a:pt x="13319" y="4615"/>
                  </a:cubicBezTo>
                  <a:cubicBezTo>
                    <a:pt x="12993" y="4615"/>
                    <a:pt x="12667" y="4615"/>
                    <a:pt x="12434" y="4811"/>
                  </a:cubicBezTo>
                  <a:cubicBezTo>
                    <a:pt x="12388" y="4844"/>
                    <a:pt x="12341" y="4909"/>
                    <a:pt x="12295" y="4942"/>
                  </a:cubicBezTo>
                  <a:lnTo>
                    <a:pt x="11084" y="5465"/>
                  </a:lnTo>
                  <a:cubicBezTo>
                    <a:pt x="10898" y="5596"/>
                    <a:pt x="10991" y="5596"/>
                    <a:pt x="10805" y="5662"/>
                  </a:cubicBezTo>
                  <a:lnTo>
                    <a:pt x="10526" y="5727"/>
                  </a:lnTo>
                  <a:cubicBezTo>
                    <a:pt x="10386" y="5662"/>
                    <a:pt x="10433" y="5695"/>
                    <a:pt x="10340" y="5596"/>
                  </a:cubicBezTo>
                  <a:cubicBezTo>
                    <a:pt x="10200" y="5498"/>
                    <a:pt x="10153" y="5465"/>
                    <a:pt x="9967" y="5433"/>
                  </a:cubicBezTo>
                  <a:cubicBezTo>
                    <a:pt x="9688" y="5335"/>
                    <a:pt x="9222" y="5236"/>
                    <a:pt x="8896" y="5367"/>
                  </a:cubicBezTo>
                  <a:cubicBezTo>
                    <a:pt x="8617" y="5498"/>
                    <a:pt x="9083" y="5269"/>
                    <a:pt x="8850" y="5400"/>
                  </a:cubicBezTo>
                  <a:cubicBezTo>
                    <a:pt x="8571" y="5564"/>
                    <a:pt x="8664" y="5400"/>
                    <a:pt x="8384" y="5531"/>
                  </a:cubicBezTo>
                  <a:lnTo>
                    <a:pt x="6662" y="6218"/>
                  </a:lnTo>
                  <a:cubicBezTo>
                    <a:pt x="6476" y="6284"/>
                    <a:pt x="6196" y="6447"/>
                    <a:pt x="6010" y="6447"/>
                  </a:cubicBezTo>
                  <a:cubicBezTo>
                    <a:pt x="6010" y="6185"/>
                    <a:pt x="6243" y="6120"/>
                    <a:pt x="6383" y="5891"/>
                  </a:cubicBezTo>
                  <a:lnTo>
                    <a:pt x="7826" y="4353"/>
                  </a:lnTo>
                  <a:cubicBezTo>
                    <a:pt x="7919" y="4189"/>
                    <a:pt x="8059" y="4189"/>
                    <a:pt x="8198" y="4058"/>
                  </a:cubicBezTo>
                  <a:cubicBezTo>
                    <a:pt x="8384" y="3927"/>
                    <a:pt x="8617" y="3665"/>
                    <a:pt x="8943" y="3436"/>
                  </a:cubicBezTo>
                  <a:cubicBezTo>
                    <a:pt x="9083" y="3338"/>
                    <a:pt x="9222" y="3240"/>
                    <a:pt x="9362" y="3142"/>
                  </a:cubicBezTo>
                  <a:cubicBezTo>
                    <a:pt x="9455" y="3076"/>
                    <a:pt x="9455" y="3076"/>
                    <a:pt x="9548" y="3011"/>
                  </a:cubicBezTo>
                  <a:cubicBezTo>
                    <a:pt x="9781" y="2880"/>
                    <a:pt x="9874" y="2684"/>
                    <a:pt x="10200" y="2585"/>
                  </a:cubicBezTo>
                  <a:cubicBezTo>
                    <a:pt x="10293" y="2553"/>
                    <a:pt x="10386" y="2553"/>
                    <a:pt x="10479" y="2520"/>
                  </a:cubicBezTo>
                  <a:cubicBezTo>
                    <a:pt x="10619" y="2487"/>
                    <a:pt x="10572" y="2455"/>
                    <a:pt x="10712" y="2422"/>
                  </a:cubicBezTo>
                  <a:cubicBezTo>
                    <a:pt x="10991" y="2291"/>
                    <a:pt x="10991" y="2422"/>
                    <a:pt x="11271" y="2193"/>
                  </a:cubicBezTo>
                  <a:cubicBezTo>
                    <a:pt x="11783" y="1767"/>
                    <a:pt x="11969" y="1898"/>
                    <a:pt x="11969" y="1276"/>
                  </a:cubicBezTo>
                  <a:cubicBezTo>
                    <a:pt x="11969" y="1113"/>
                    <a:pt x="11876" y="1047"/>
                    <a:pt x="11783" y="916"/>
                  </a:cubicBezTo>
                  <a:cubicBezTo>
                    <a:pt x="11550" y="687"/>
                    <a:pt x="11224" y="360"/>
                    <a:pt x="10898" y="164"/>
                  </a:cubicBezTo>
                  <a:cubicBezTo>
                    <a:pt x="10712" y="65"/>
                    <a:pt x="10572" y="0"/>
                    <a:pt x="10293" y="0"/>
                  </a:cubicBezTo>
                  <a:lnTo>
                    <a:pt x="10014" y="393"/>
                  </a:lnTo>
                  <a:cubicBezTo>
                    <a:pt x="9921" y="556"/>
                    <a:pt x="9828" y="622"/>
                    <a:pt x="9781" y="818"/>
                  </a:cubicBezTo>
                  <a:cubicBezTo>
                    <a:pt x="9734" y="982"/>
                    <a:pt x="9641" y="1113"/>
                    <a:pt x="9548" y="1244"/>
                  </a:cubicBezTo>
                  <a:lnTo>
                    <a:pt x="8803" y="1931"/>
                  </a:lnTo>
                  <a:cubicBezTo>
                    <a:pt x="8757" y="1996"/>
                    <a:pt x="8710" y="2062"/>
                    <a:pt x="8617" y="2127"/>
                  </a:cubicBezTo>
                  <a:cubicBezTo>
                    <a:pt x="8571" y="2160"/>
                    <a:pt x="8478" y="2193"/>
                    <a:pt x="8384" y="2258"/>
                  </a:cubicBezTo>
                  <a:cubicBezTo>
                    <a:pt x="8291" y="2356"/>
                    <a:pt x="8338" y="2356"/>
                    <a:pt x="8245" y="2455"/>
                  </a:cubicBezTo>
                  <a:cubicBezTo>
                    <a:pt x="8198" y="2520"/>
                    <a:pt x="8105" y="2520"/>
                    <a:pt x="8059" y="2618"/>
                  </a:cubicBezTo>
                  <a:cubicBezTo>
                    <a:pt x="7872" y="2749"/>
                    <a:pt x="7872" y="2847"/>
                    <a:pt x="7593" y="2913"/>
                  </a:cubicBezTo>
                  <a:close/>
                  <a:moveTo>
                    <a:pt x="936" y="18916"/>
                  </a:moveTo>
                  <a:cubicBezTo>
                    <a:pt x="703" y="18916"/>
                    <a:pt x="890" y="18949"/>
                    <a:pt x="703" y="18916"/>
                  </a:cubicBezTo>
                  <a:cubicBezTo>
                    <a:pt x="564" y="18916"/>
                    <a:pt x="610" y="18851"/>
                    <a:pt x="517" y="18851"/>
                  </a:cubicBezTo>
                  <a:cubicBezTo>
                    <a:pt x="284" y="18851"/>
                    <a:pt x="98" y="18884"/>
                    <a:pt x="52" y="18982"/>
                  </a:cubicBezTo>
                  <a:cubicBezTo>
                    <a:pt x="-88" y="19375"/>
                    <a:pt x="98" y="19538"/>
                    <a:pt x="98" y="19571"/>
                  </a:cubicBezTo>
                  <a:cubicBezTo>
                    <a:pt x="98" y="19636"/>
                    <a:pt x="98" y="19735"/>
                    <a:pt x="98" y="19800"/>
                  </a:cubicBezTo>
                  <a:cubicBezTo>
                    <a:pt x="145" y="20095"/>
                    <a:pt x="471" y="20553"/>
                    <a:pt x="703" y="20815"/>
                  </a:cubicBezTo>
                  <a:cubicBezTo>
                    <a:pt x="750" y="20880"/>
                    <a:pt x="890" y="21011"/>
                    <a:pt x="983" y="21044"/>
                  </a:cubicBezTo>
                  <a:cubicBezTo>
                    <a:pt x="1076" y="21142"/>
                    <a:pt x="1448" y="21305"/>
                    <a:pt x="1541" y="21305"/>
                  </a:cubicBezTo>
                  <a:cubicBezTo>
                    <a:pt x="2240" y="21371"/>
                    <a:pt x="1728" y="21535"/>
                    <a:pt x="2472" y="21535"/>
                  </a:cubicBezTo>
                  <a:cubicBezTo>
                    <a:pt x="2938" y="21535"/>
                    <a:pt x="2705" y="21436"/>
                    <a:pt x="3124" y="21600"/>
                  </a:cubicBezTo>
                  <a:lnTo>
                    <a:pt x="3450" y="21502"/>
                  </a:lnTo>
                  <a:cubicBezTo>
                    <a:pt x="3822" y="21436"/>
                    <a:pt x="3869" y="21502"/>
                    <a:pt x="4102" y="21371"/>
                  </a:cubicBezTo>
                  <a:cubicBezTo>
                    <a:pt x="4195" y="21338"/>
                    <a:pt x="4474" y="21273"/>
                    <a:pt x="4567" y="20782"/>
                  </a:cubicBezTo>
                  <a:cubicBezTo>
                    <a:pt x="4614" y="20258"/>
                    <a:pt x="4707" y="20520"/>
                    <a:pt x="4753" y="20160"/>
                  </a:cubicBezTo>
                  <a:cubicBezTo>
                    <a:pt x="4753" y="20062"/>
                    <a:pt x="4474" y="19604"/>
                    <a:pt x="4893" y="19375"/>
                  </a:cubicBezTo>
                  <a:cubicBezTo>
                    <a:pt x="5638" y="18916"/>
                    <a:pt x="6476" y="18916"/>
                    <a:pt x="6755" y="18851"/>
                  </a:cubicBezTo>
                  <a:cubicBezTo>
                    <a:pt x="6615" y="18720"/>
                    <a:pt x="6615" y="18785"/>
                    <a:pt x="6429" y="18720"/>
                  </a:cubicBezTo>
                  <a:cubicBezTo>
                    <a:pt x="6196" y="18622"/>
                    <a:pt x="6383" y="18622"/>
                    <a:pt x="6103" y="18622"/>
                  </a:cubicBezTo>
                  <a:cubicBezTo>
                    <a:pt x="6010" y="18622"/>
                    <a:pt x="5871" y="18622"/>
                    <a:pt x="5778" y="18622"/>
                  </a:cubicBezTo>
                  <a:cubicBezTo>
                    <a:pt x="5452" y="18589"/>
                    <a:pt x="5731" y="18491"/>
                    <a:pt x="4986" y="18687"/>
                  </a:cubicBezTo>
                  <a:cubicBezTo>
                    <a:pt x="4986" y="18687"/>
                    <a:pt x="4846" y="18720"/>
                    <a:pt x="4800" y="18720"/>
                  </a:cubicBezTo>
                  <a:cubicBezTo>
                    <a:pt x="4660" y="18753"/>
                    <a:pt x="4753" y="18753"/>
                    <a:pt x="4660" y="18785"/>
                  </a:cubicBezTo>
                  <a:cubicBezTo>
                    <a:pt x="4334" y="18884"/>
                    <a:pt x="4428" y="18753"/>
                    <a:pt x="4148" y="18818"/>
                  </a:cubicBezTo>
                  <a:cubicBezTo>
                    <a:pt x="3869" y="18916"/>
                    <a:pt x="3543" y="18982"/>
                    <a:pt x="3264" y="19080"/>
                  </a:cubicBezTo>
                  <a:cubicBezTo>
                    <a:pt x="3171" y="19113"/>
                    <a:pt x="3217" y="19113"/>
                    <a:pt x="3078" y="19145"/>
                  </a:cubicBezTo>
                  <a:cubicBezTo>
                    <a:pt x="2798" y="19211"/>
                    <a:pt x="2752" y="19211"/>
                    <a:pt x="2426" y="19244"/>
                  </a:cubicBezTo>
                  <a:cubicBezTo>
                    <a:pt x="1960" y="19276"/>
                    <a:pt x="2519" y="19211"/>
                    <a:pt x="1867" y="19145"/>
                  </a:cubicBezTo>
                  <a:lnTo>
                    <a:pt x="1309" y="19015"/>
                  </a:lnTo>
                  <a:cubicBezTo>
                    <a:pt x="1169" y="18982"/>
                    <a:pt x="1076" y="18916"/>
                    <a:pt x="936" y="18916"/>
                  </a:cubicBezTo>
                  <a:close/>
                  <a:moveTo>
                    <a:pt x="17834" y="17411"/>
                  </a:moveTo>
                  <a:cubicBezTo>
                    <a:pt x="17834" y="17640"/>
                    <a:pt x="17695" y="17607"/>
                    <a:pt x="17509" y="17509"/>
                  </a:cubicBezTo>
                  <a:cubicBezTo>
                    <a:pt x="17462" y="17575"/>
                    <a:pt x="17509" y="17509"/>
                    <a:pt x="17509" y="17575"/>
                  </a:cubicBezTo>
                  <a:cubicBezTo>
                    <a:pt x="17509" y="17575"/>
                    <a:pt x="17509" y="17640"/>
                    <a:pt x="17509" y="17673"/>
                  </a:cubicBezTo>
                  <a:cubicBezTo>
                    <a:pt x="17183" y="17673"/>
                    <a:pt x="16810" y="17476"/>
                    <a:pt x="16764" y="17771"/>
                  </a:cubicBezTo>
                  <a:lnTo>
                    <a:pt x="16298" y="17771"/>
                  </a:lnTo>
                  <a:cubicBezTo>
                    <a:pt x="16345" y="17967"/>
                    <a:pt x="16903" y="18098"/>
                    <a:pt x="16996" y="18164"/>
                  </a:cubicBezTo>
                  <a:cubicBezTo>
                    <a:pt x="17090" y="18196"/>
                    <a:pt x="17090" y="18196"/>
                    <a:pt x="17183" y="18229"/>
                  </a:cubicBezTo>
                  <a:lnTo>
                    <a:pt x="17928" y="18393"/>
                  </a:lnTo>
                  <a:cubicBezTo>
                    <a:pt x="18207" y="18425"/>
                    <a:pt x="18160" y="18425"/>
                    <a:pt x="18253" y="18556"/>
                  </a:cubicBezTo>
                  <a:cubicBezTo>
                    <a:pt x="18346" y="18655"/>
                    <a:pt x="18579" y="18818"/>
                    <a:pt x="18579" y="19080"/>
                  </a:cubicBezTo>
                  <a:cubicBezTo>
                    <a:pt x="18579" y="19178"/>
                    <a:pt x="18440" y="19211"/>
                    <a:pt x="18393" y="19276"/>
                  </a:cubicBezTo>
                  <a:cubicBezTo>
                    <a:pt x="18207" y="19440"/>
                    <a:pt x="18346" y="19440"/>
                    <a:pt x="18114" y="19636"/>
                  </a:cubicBezTo>
                  <a:cubicBezTo>
                    <a:pt x="18021" y="19735"/>
                    <a:pt x="18067" y="19669"/>
                    <a:pt x="18021" y="19767"/>
                  </a:cubicBezTo>
                  <a:cubicBezTo>
                    <a:pt x="17834" y="20029"/>
                    <a:pt x="17881" y="19833"/>
                    <a:pt x="17788" y="20029"/>
                  </a:cubicBezTo>
                  <a:cubicBezTo>
                    <a:pt x="18021" y="20127"/>
                    <a:pt x="17928" y="20095"/>
                    <a:pt x="18253" y="20062"/>
                  </a:cubicBezTo>
                  <a:lnTo>
                    <a:pt x="18300" y="20062"/>
                  </a:lnTo>
                  <a:cubicBezTo>
                    <a:pt x="18579" y="20062"/>
                    <a:pt x="18346" y="20127"/>
                    <a:pt x="18719" y="20062"/>
                  </a:cubicBezTo>
                  <a:cubicBezTo>
                    <a:pt x="18952" y="19996"/>
                    <a:pt x="19138" y="20029"/>
                    <a:pt x="19278" y="20193"/>
                  </a:cubicBezTo>
                  <a:cubicBezTo>
                    <a:pt x="19417" y="20127"/>
                    <a:pt x="19464" y="20062"/>
                    <a:pt x="19650" y="20062"/>
                  </a:cubicBezTo>
                  <a:cubicBezTo>
                    <a:pt x="19883" y="20029"/>
                    <a:pt x="20069" y="20127"/>
                    <a:pt x="20534" y="20062"/>
                  </a:cubicBezTo>
                  <a:cubicBezTo>
                    <a:pt x="21093" y="19931"/>
                    <a:pt x="20674" y="19996"/>
                    <a:pt x="21046" y="20062"/>
                  </a:cubicBezTo>
                  <a:cubicBezTo>
                    <a:pt x="21093" y="19996"/>
                    <a:pt x="21093" y="20029"/>
                    <a:pt x="21186" y="19964"/>
                  </a:cubicBezTo>
                  <a:cubicBezTo>
                    <a:pt x="21419" y="19800"/>
                    <a:pt x="21512" y="19833"/>
                    <a:pt x="21512" y="19571"/>
                  </a:cubicBezTo>
                  <a:cubicBezTo>
                    <a:pt x="21512" y="19309"/>
                    <a:pt x="21186" y="18916"/>
                    <a:pt x="21000" y="18720"/>
                  </a:cubicBezTo>
                  <a:cubicBezTo>
                    <a:pt x="20814" y="18524"/>
                    <a:pt x="20721" y="18229"/>
                    <a:pt x="20674" y="18196"/>
                  </a:cubicBezTo>
                  <a:cubicBezTo>
                    <a:pt x="20628" y="18131"/>
                    <a:pt x="20581" y="18098"/>
                    <a:pt x="20534" y="18033"/>
                  </a:cubicBezTo>
                  <a:cubicBezTo>
                    <a:pt x="20069" y="17640"/>
                    <a:pt x="20348" y="17902"/>
                    <a:pt x="19790" y="17575"/>
                  </a:cubicBezTo>
                  <a:lnTo>
                    <a:pt x="19650" y="17542"/>
                  </a:lnTo>
                  <a:cubicBezTo>
                    <a:pt x="18998" y="17247"/>
                    <a:pt x="19138" y="17378"/>
                    <a:pt x="18765" y="17378"/>
                  </a:cubicBezTo>
                  <a:cubicBezTo>
                    <a:pt x="18346" y="17345"/>
                    <a:pt x="18253" y="17411"/>
                    <a:pt x="17834" y="17411"/>
                  </a:cubicBezTo>
                  <a:close/>
                  <a:moveTo>
                    <a:pt x="7686" y="18949"/>
                  </a:moveTo>
                  <a:lnTo>
                    <a:pt x="8012" y="19145"/>
                  </a:lnTo>
                  <a:cubicBezTo>
                    <a:pt x="8152" y="19211"/>
                    <a:pt x="8059" y="19145"/>
                    <a:pt x="8198" y="19244"/>
                  </a:cubicBezTo>
                  <a:lnTo>
                    <a:pt x="8291" y="19276"/>
                  </a:lnTo>
                  <a:cubicBezTo>
                    <a:pt x="8384" y="19342"/>
                    <a:pt x="8338" y="19309"/>
                    <a:pt x="8384" y="19342"/>
                  </a:cubicBezTo>
                  <a:cubicBezTo>
                    <a:pt x="8524" y="19375"/>
                    <a:pt x="9036" y="19898"/>
                    <a:pt x="9409" y="20029"/>
                  </a:cubicBezTo>
                  <a:cubicBezTo>
                    <a:pt x="9595" y="20095"/>
                    <a:pt x="9595" y="19996"/>
                    <a:pt x="9874" y="20160"/>
                  </a:cubicBezTo>
                  <a:cubicBezTo>
                    <a:pt x="10014" y="20291"/>
                    <a:pt x="10060" y="20291"/>
                    <a:pt x="10293" y="20258"/>
                  </a:cubicBezTo>
                  <a:cubicBezTo>
                    <a:pt x="10433" y="20258"/>
                    <a:pt x="10479" y="20225"/>
                    <a:pt x="10572" y="20225"/>
                  </a:cubicBezTo>
                  <a:lnTo>
                    <a:pt x="11364" y="20225"/>
                  </a:lnTo>
                  <a:cubicBezTo>
                    <a:pt x="11550" y="19964"/>
                    <a:pt x="11503" y="20127"/>
                    <a:pt x="11736" y="19931"/>
                  </a:cubicBezTo>
                  <a:cubicBezTo>
                    <a:pt x="11829" y="19865"/>
                    <a:pt x="11736" y="19931"/>
                    <a:pt x="11829" y="19865"/>
                  </a:cubicBezTo>
                  <a:lnTo>
                    <a:pt x="11922" y="19833"/>
                  </a:lnTo>
                  <a:cubicBezTo>
                    <a:pt x="12062" y="19735"/>
                    <a:pt x="12062" y="19702"/>
                    <a:pt x="12109" y="19604"/>
                  </a:cubicBezTo>
                  <a:lnTo>
                    <a:pt x="12248" y="19309"/>
                  </a:lnTo>
                  <a:cubicBezTo>
                    <a:pt x="12388" y="18982"/>
                    <a:pt x="12202" y="19211"/>
                    <a:pt x="12155" y="18753"/>
                  </a:cubicBezTo>
                  <a:cubicBezTo>
                    <a:pt x="11876" y="18720"/>
                    <a:pt x="11829" y="18589"/>
                    <a:pt x="11690" y="18524"/>
                  </a:cubicBezTo>
                  <a:cubicBezTo>
                    <a:pt x="11550" y="18425"/>
                    <a:pt x="11550" y="18491"/>
                    <a:pt x="11457" y="18393"/>
                  </a:cubicBezTo>
                  <a:cubicBezTo>
                    <a:pt x="11457" y="18393"/>
                    <a:pt x="11271" y="18196"/>
                    <a:pt x="11224" y="18229"/>
                  </a:cubicBezTo>
                  <a:lnTo>
                    <a:pt x="10712" y="18196"/>
                  </a:lnTo>
                  <a:cubicBezTo>
                    <a:pt x="10200" y="18196"/>
                    <a:pt x="9828" y="18229"/>
                    <a:pt x="9409" y="18327"/>
                  </a:cubicBezTo>
                  <a:cubicBezTo>
                    <a:pt x="9269" y="18393"/>
                    <a:pt x="9036" y="18655"/>
                    <a:pt x="8896" y="18687"/>
                  </a:cubicBezTo>
                  <a:cubicBezTo>
                    <a:pt x="8617" y="18753"/>
                    <a:pt x="8757" y="18622"/>
                    <a:pt x="8478" y="18785"/>
                  </a:cubicBezTo>
                  <a:cubicBezTo>
                    <a:pt x="8245" y="18982"/>
                    <a:pt x="8059" y="18949"/>
                    <a:pt x="7686" y="18949"/>
                  </a:cubicBezTo>
                  <a:close/>
                  <a:moveTo>
                    <a:pt x="13784" y="18000"/>
                  </a:moveTo>
                  <a:cubicBezTo>
                    <a:pt x="14064" y="18295"/>
                    <a:pt x="14669" y="18164"/>
                    <a:pt x="14669" y="18065"/>
                  </a:cubicBezTo>
                  <a:lnTo>
                    <a:pt x="14669" y="18000"/>
                  </a:lnTo>
                  <a:cubicBezTo>
                    <a:pt x="14390" y="17902"/>
                    <a:pt x="14064" y="18033"/>
                    <a:pt x="14064" y="18033"/>
                  </a:cubicBezTo>
                  <a:cubicBezTo>
                    <a:pt x="13924" y="18033"/>
                    <a:pt x="13971" y="18000"/>
                    <a:pt x="13784" y="18000"/>
                  </a:cubicBezTo>
                  <a:close/>
                  <a:moveTo>
                    <a:pt x="6941" y="18916"/>
                  </a:moveTo>
                  <a:lnTo>
                    <a:pt x="6941" y="18818"/>
                  </a:lnTo>
                  <a:cubicBezTo>
                    <a:pt x="6802" y="18884"/>
                    <a:pt x="6802" y="18818"/>
                    <a:pt x="6941" y="18916"/>
                  </a:cubicBezTo>
                  <a:close/>
                  <a:moveTo>
                    <a:pt x="12900" y="7331"/>
                  </a:moveTo>
                  <a:lnTo>
                    <a:pt x="12807" y="8935"/>
                  </a:lnTo>
                  <a:cubicBezTo>
                    <a:pt x="12760" y="9065"/>
                    <a:pt x="12807" y="9229"/>
                    <a:pt x="12807" y="9393"/>
                  </a:cubicBezTo>
                  <a:lnTo>
                    <a:pt x="12760" y="10309"/>
                  </a:lnTo>
                  <a:cubicBezTo>
                    <a:pt x="12760" y="10505"/>
                    <a:pt x="12807" y="10571"/>
                    <a:pt x="12807" y="10735"/>
                  </a:cubicBezTo>
                  <a:cubicBezTo>
                    <a:pt x="12807" y="10898"/>
                    <a:pt x="12807" y="11062"/>
                    <a:pt x="12807" y="11225"/>
                  </a:cubicBezTo>
                  <a:cubicBezTo>
                    <a:pt x="12807" y="11291"/>
                    <a:pt x="12807" y="11356"/>
                    <a:pt x="12807" y="11422"/>
                  </a:cubicBezTo>
                  <a:cubicBezTo>
                    <a:pt x="12807" y="11553"/>
                    <a:pt x="12760" y="11815"/>
                    <a:pt x="12807" y="12076"/>
                  </a:cubicBezTo>
                  <a:lnTo>
                    <a:pt x="12900" y="14465"/>
                  </a:lnTo>
                  <a:cubicBezTo>
                    <a:pt x="12900" y="14531"/>
                    <a:pt x="12946" y="14596"/>
                    <a:pt x="12667" y="14596"/>
                  </a:cubicBezTo>
                  <a:cubicBezTo>
                    <a:pt x="12109" y="14596"/>
                    <a:pt x="12295" y="14400"/>
                    <a:pt x="12062" y="14236"/>
                  </a:cubicBezTo>
                  <a:cubicBezTo>
                    <a:pt x="12015" y="14204"/>
                    <a:pt x="11922" y="14105"/>
                    <a:pt x="11829" y="14073"/>
                  </a:cubicBezTo>
                  <a:cubicBezTo>
                    <a:pt x="11503" y="13909"/>
                    <a:pt x="11550" y="13909"/>
                    <a:pt x="11317" y="13811"/>
                  </a:cubicBezTo>
                  <a:cubicBezTo>
                    <a:pt x="10945" y="13713"/>
                    <a:pt x="11317" y="13745"/>
                    <a:pt x="10433" y="13516"/>
                  </a:cubicBezTo>
                  <a:cubicBezTo>
                    <a:pt x="10246" y="13451"/>
                    <a:pt x="9921" y="13353"/>
                    <a:pt x="9828" y="13222"/>
                  </a:cubicBezTo>
                  <a:cubicBezTo>
                    <a:pt x="9641" y="12960"/>
                    <a:pt x="9641" y="12862"/>
                    <a:pt x="9595" y="12600"/>
                  </a:cubicBezTo>
                  <a:cubicBezTo>
                    <a:pt x="9548" y="12436"/>
                    <a:pt x="9455" y="12207"/>
                    <a:pt x="9548" y="12076"/>
                  </a:cubicBezTo>
                  <a:cubicBezTo>
                    <a:pt x="9967" y="12305"/>
                    <a:pt x="9409" y="12535"/>
                    <a:pt x="10386" y="12600"/>
                  </a:cubicBezTo>
                  <a:cubicBezTo>
                    <a:pt x="10759" y="12633"/>
                    <a:pt x="10759" y="12535"/>
                    <a:pt x="11038" y="12502"/>
                  </a:cubicBezTo>
                  <a:lnTo>
                    <a:pt x="11783" y="12436"/>
                  </a:lnTo>
                  <a:cubicBezTo>
                    <a:pt x="11783" y="12240"/>
                    <a:pt x="12202" y="12076"/>
                    <a:pt x="12202" y="11880"/>
                  </a:cubicBezTo>
                  <a:cubicBezTo>
                    <a:pt x="12155" y="11716"/>
                    <a:pt x="12062" y="11553"/>
                    <a:pt x="11969" y="11487"/>
                  </a:cubicBezTo>
                  <a:lnTo>
                    <a:pt x="11596" y="11258"/>
                  </a:lnTo>
                  <a:cubicBezTo>
                    <a:pt x="11596" y="11258"/>
                    <a:pt x="11596" y="11258"/>
                    <a:pt x="11550" y="11258"/>
                  </a:cubicBezTo>
                  <a:cubicBezTo>
                    <a:pt x="11550" y="11258"/>
                    <a:pt x="11596" y="11258"/>
                    <a:pt x="11503" y="11225"/>
                  </a:cubicBezTo>
                  <a:cubicBezTo>
                    <a:pt x="11224" y="11160"/>
                    <a:pt x="11550" y="11258"/>
                    <a:pt x="11271" y="11193"/>
                  </a:cubicBezTo>
                  <a:cubicBezTo>
                    <a:pt x="11224" y="11193"/>
                    <a:pt x="10759" y="10996"/>
                    <a:pt x="10246" y="10996"/>
                  </a:cubicBezTo>
                  <a:cubicBezTo>
                    <a:pt x="9828" y="11029"/>
                    <a:pt x="9921" y="10964"/>
                    <a:pt x="9781" y="10735"/>
                  </a:cubicBezTo>
                  <a:cubicBezTo>
                    <a:pt x="9688" y="10571"/>
                    <a:pt x="9734" y="10440"/>
                    <a:pt x="9828" y="10244"/>
                  </a:cubicBezTo>
                  <a:lnTo>
                    <a:pt x="10526" y="9753"/>
                  </a:lnTo>
                  <a:cubicBezTo>
                    <a:pt x="10712" y="9720"/>
                    <a:pt x="10619" y="9818"/>
                    <a:pt x="10991" y="9720"/>
                  </a:cubicBezTo>
                  <a:cubicBezTo>
                    <a:pt x="11084" y="9687"/>
                    <a:pt x="11084" y="9687"/>
                    <a:pt x="11224" y="9655"/>
                  </a:cubicBezTo>
                  <a:cubicBezTo>
                    <a:pt x="11317" y="9589"/>
                    <a:pt x="11317" y="9622"/>
                    <a:pt x="11410" y="9556"/>
                  </a:cubicBezTo>
                  <a:cubicBezTo>
                    <a:pt x="11503" y="9491"/>
                    <a:pt x="11969" y="9065"/>
                    <a:pt x="11969" y="9000"/>
                  </a:cubicBezTo>
                  <a:cubicBezTo>
                    <a:pt x="11969" y="8444"/>
                    <a:pt x="11550" y="8378"/>
                    <a:pt x="11457" y="8313"/>
                  </a:cubicBezTo>
                  <a:cubicBezTo>
                    <a:pt x="11178" y="8182"/>
                    <a:pt x="10712" y="8116"/>
                    <a:pt x="10293" y="8084"/>
                  </a:cubicBezTo>
                  <a:cubicBezTo>
                    <a:pt x="10060" y="8051"/>
                    <a:pt x="10153" y="8051"/>
                    <a:pt x="9921" y="8116"/>
                  </a:cubicBezTo>
                  <a:cubicBezTo>
                    <a:pt x="9688" y="8182"/>
                    <a:pt x="9828" y="8116"/>
                    <a:pt x="9502" y="8116"/>
                  </a:cubicBezTo>
                  <a:cubicBezTo>
                    <a:pt x="9548" y="7985"/>
                    <a:pt x="9548" y="8084"/>
                    <a:pt x="9595" y="7920"/>
                  </a:cubicBezTo>
                  <a:cubicBezTo>
                    <a:pt x="9641" y="7855"/>
                    <a:pt x="9688" y="7756"/>
                    <a:pt x="9688" y="7658"/>
                  </a:cubicBezTo>
                  <a:cubicBezTo>
                    <a:pt x="9828" y="7298"/>
                    <a:pt x="9781" y="7462"/>
                    <a:pt x="9781" y="7233"/>
                  </a:cubicBezTo>
                  <a:cubicBezTo>
                    <a:pt x="9781" y="7102"/>
                    <a:pt x="9874" y="7167"/>
                    <a:pt x="10060" y="7004"/>
                  </a:cubicBezTo>
                  <a:cubicBezTo>
                    <a:pt x="10060" y="7004"/>
                    <a:pt x="10014" y="7004"/>
                    <a:pt x="10153" y="6938"/>
                  </a:cubicBezTo>
                  <a:cubicBezTo>
                    <a:pt x="10200" y="6905"/>
                    <a:pt x="10246" y="6905"/>
                    <a:pt x="10340" y="6840"/>
                  </a:cubicBezTo>
                  <a:cubicBezTo>
                    <a:pt x="10572" y="6775"/>
                    <a:pt x="10433" y="6775"/>
                    <a:pt x="10572" y="6742"/>
                  </a:cubicBezTo>
                  <a:cubicBezTo>
                    <a:pt x="10712" y="6676"/>
                    <a:pt x="10526" y="6775"/>
                    <a:pt x="10759" y="6709"/>
                  </a:cubicBezTo>
                  <a:cubicBezTo>
                    <a:pt x="10852" y="6676"/>
                    <a:pt x="10945" y="6611"/>
                    <a:pt x="10991" y="6578"/>
                  </a:cubicBezTo>
                  <a:cubicBezTo>
                    <a:pt x="11224" y="6545"/>
                    <a:pt x="11410" y="6578"/>
                    <a:pt x="11690" y="6513"/>
                  </a:cubicBezTo>
                  <a:cubicBezTo>
                    <a:pt x="11783" y="6447"/>
                    <a:pt x="11783" y="6447"/>
                    <a:pt x="11922" y="6415"/>
                  </a:cubicBezTo>
                  <a:cubicBezTo>
                    <a:pt x="12341" y="6316"/>
                    <a:pt x="12714" y="6251"/>
                    <a:pt x="12760" y="6873"/>
                  </a:cubicBezTo>
                  <a:cubicBezTo>
                    <a:pt x="12760" y="7036"/>
                    <a:pt x="12900" y="7167"/>
                    <a:pt x="12900" y="7331"/>
                  </a:cubicBezTo>
                  <a:close/>
                </a:path>
              </a:pathLst>
            </a:custGeom>
            <a:solidFill>
              <a:srgbClr val="0096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336947" hangingPunct="0">
                <a:lnSpc>
                  <a:spcPct val="93000"/>
                </a:lnSpc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 sz="13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形状">
              <a:extLst>
                <a:ext uri="{FF2B5EF4-FFF2-40B4-BE49-F238E27FC236}">
                  <a16:creationId xmlns:a16="http://schemas.microsoft.com/office/drawing/2014/main" id="{4CB7223C-55A0-4AF6-919A-5E88B44C53E8}"/>
                </a:ext>
              </a:extLst>
            </p:cNvPr>
            <p:cNvSpPr/>
            <p:nvPr/>
          </p:nvSpPr>
          <p:spPr>
            <a:xfrm>
              <a:off x="4059000" y="1246"/>
              <a:ext cx="505245" cy="68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485" extrusionOk="0">
                  <a:moveTo>
                    <a:pt x="9762" y="6782"/>
                  </a:moveTo>
                  <a:cubicBezTo>
                    <a:pt x="9806" y="6749"/>
                    <a:pt x="9939" y="6847"/>
                    <a:pt x="9806" y="6814"/>
                  </a:cubicBezTo>
                  <a:cubicBezTo>
                    <a:pt x="9806" y="6814"/>
                    <a:pt x="9674" y="6847"/>
                    <a:pt x="9762" y="6782"/>
                  </a:cubicBezTo>
                  <a:close/>
                  <a:moveTo>
                    <a:pt x="9497" y="7106"/>
                  </a:moveTo>
                  <a:cubicBezTo>
                    <a:pt x="9585" y="7074"/>
                    <a:pt x="9541" y="7074"/>
                    <a:pt x="9674" y="7041"/>
                  </a:cubicBezTo>
                  <a:cubicBezTo>
                    <a:pt x="9585" y="7171"/>
                    <a:pt x="9718" y="7106"/>
                    <a:pt x="9497" y="7106"/>
                  </a:cubicBezTo>
                  <a:close/>
                  <a:moveTo>
                    <a:pt x="10822" y="7398"/>
                  </a:moveTo>
                  <a:cubicBezTo>
                    <a:pt x="10734" y="7463"/>
                    <a:pt x="10645" y="7495"/>
                    <a:pt x="10513" y="7528"/>
                  </a:cubicBezTo>
                  <a:cubicBezTo>
                    <a:pt x="10557" y="7365"/>
                    <a:pt x="10601" y="7430"/>
                    <a:pt x="10645" y="7268"/>
                  </a:cubicBezTo>
                  <a:lnTo>
                    <a:pt x="10822" y="7398"/>
                  </a:lnTo>
                  <a:close/>
                  <a:moveTo>
                    <a:pt x="10734" y="7657"/>
                  </a:moveTo>
                  <a:cubicBezTo>
                    <a:pt x="10734" y="7560"/>
                    <a:pt x="10778" y="7657"/>
                    <a:pt x="10734" y="7657"/>
                  </a:cubicBezTo>
                  <a:close/>
                  <a:moveTo>
                    <a:pt x="10469" y="8047"/>
                  </a:moveTo>
                  <a:cubicBezTo>
                    <a:pt x="10601" y="7949"/>
                    <a:pt x="10557" y="8047"/>
                    <a:pt x="10690" y="7884"/>
                  </a:cubicBezTo>
                  <a:cubicBezTo>
                    <a:pt x="10910" y="8014"/>
                    <a:pt x="10778" y="7884"/>
                    <a:pt x="11175" y="7884"/>
                  </a:cubicBezTo>
                  <a:cubicBezTo>
                    <a:pt x="10866" y="8047"/>
                    <a:pt x="10778" y="8047"/>
                    <a:pt x="10469" y="8047"/>
                  </a:cubicBezTo>
                  <a:close/>
                  <a:moveTo>
                    <a:pt x="7421" y="9311"/>
                  </a:moveTo>
                  <a:cubicBezTo>
                    <a:pt x="7465" y="9247"/>
                    <a:pt x="7421" y="9247"/>
                    <a:pt x="7598" y="9214"/>
                  </a:cubicBezTo>
                  <a:cubicBezTo>
                    <a:pt x="7553" y="9311"/>
                    <a:pt x="7598" y="9279"/>
                    <a:pt x="7421" y="9311"/>
                  </a:cubicBezTo>
                  <a:close/>
                  <a:moveTo>
                    <a:pt x="7421" y="9311"/>
                  </a:moveTo>
                  <a:lnTo>
                    <a:pt x="7333" y="9344"/>
                  </a:lnTo>
                  <a:lnTo>
                    <a:pt x="7421" y="9311"/>
                  </a:lnTo>
                  <a:close/>
                  <a:moveTo>
                    <a:pt x="6935" y="9506"/>
                  </a:moveTo>
                  <a:lnTo>
                    <a:pt x="6979" y="9538"/>
                  </a:lnTo>
                  <a:cubicBezTo>
                    <a:pt x="6979" y="9538"/>
                    <a:pt x="6935" y="9538"/>
                    <a:pt x="6935" y="9506"/>
                  </a:cubicBezTo>
                  <a:close/>
                  <a:moveTo>
                    <a:pt x="6405" y="9863"/>
                  </a:moveTo>
                  <a:cubicBezTo>
                    <a:pt x="6537" y="9765"/>
                    <a:pt x="6758" y="9603"/>
                    <a:pt x="6891" y="9571"/>
                  </a:cubicBezTo>
                  <a:cubicBezTo>
                    <a:pt x="6847" y="9701"/>
                    <a:pt x="6582" y="9830"/>
                    <a:pt x="6405" y="9863"/>
                  </a:cubicBezTo>
                  <a:close/>
                  <a:moveTo>
                    <a:pt x="6052" y="10090"/>
                  </a:moveTo>
                  <a:cubicBezTo>
                    <a:pt x="6140" y="9960"/>
                    <a:pt x="6228" y="9928"/>
                    <a:pt x="6405" y="9863"/>
                  </a:cubicBezTo>
                  <a:cubicBezTo>
                    <a:pt x="6405" y="9895"/>
                    <a:pt x="6361" y="9960"/>
                    <a:pt x="6317" y="9992"/>
                  </a:cubicBezTo>
                  <a:cubicBezTo>
                    <a:pt x="6228" y="10057"/>
                    <a:pt x="6140" y="10057"/>
                    <a:pt x="6052" y="10090"/>
                  </a:cubicBezTo>
                  <a:close/>
                  <a:moveTo>
                    <a:pt x="5345" y="10479"/>
                  </a:moveTo>
                  <a:cubicBezTo>
                    <a:pt x="5477" y="10382"/>
                    <a:pt x="5831" y="10122"/>
                    <a:pt x="6052" y="10090"/>
                  </a:cubicBezTo>
                  <a:cubicBezTo>
                    <a:pt x="5963" y="10317"/>
                    <a:pt x="5875" y="10057"/>
                    <a:pt x="5875" y="10382"/>
                  </a:cubicBezTo>
                  <a:cubicBezTo>
                    <a:pt x="5521" y="10220"/>
                    <a:pt x="5742" y="10447"/>
                    <a:pt x="5345" y="10479"/>
                  </a:cubicBezTo>
                  <a:close/>
                  <a:moveTo>
                    <a:pt x="6582" y="11355"/>
                  </a:moveTo>
                  <a:cubicBezTo>
                    <a:pt x="6361" y="11484"/>
                    <a:pt x="6361" y="11517"/>
                    <a:pt x="6361" y="11614"/>
                  </a:cubicBezTo>
                  <a:cubicBezTo>
                    <a:pt x="6317" y="11744"/>
                    <a:pt x="6228" y="11809"/>
                    <a:pt x="6140" y="11971"/>
                  </a:cubicBezTo>
                  <a:cubicBezTo>
                    <a:pt x="6052" y="12101"/>
                    <a:pt x="5963" y="12068"/>
                    <a:pt x="5875" y="12165"/>
                  </a:cubicBezTo>
                  <a:cubicBezTo>
                    <a:pt x="5742" y="12295"/>
                    <a:pt x="5875" y="12198"/>
                    <a:pt x="5742" y="12392"/>
                  </a:cubicBezTo>
                  <a:cubicBezTo>
                    <a:pt x="5654" y="12587"/>
                    <a:pt x="5787" y="12749"/>
                    <a:pt x="5521" y="13009"/>
                  </a:cubicBezTo>
                  <a:cubicBezTo>
                    <a:pt x="5433" y="13106"/>
                    <a:pt x="5477" y="13009"/>
                    <a:pt x="5433" y="13171"/>
                  </a:cubicBezTo>
                  <a:cubicBezTo>
                    <a:pt x="5345" y="13301"/>
                    <a:pt x="5345" y="13398"/>
                    <a:pt x="5301" y="13528"/>
                  </a:cubicBezTo>
                  <a:cubicBezTo>
                    <a:pt x="5212" y="13657"/>
                    <a:pt x="5124" y="13690"/>
                    <a:pt x="5036" y="13787"/>
                  </a:cubicBezTo>
                  <a:cubicBezTo>
                    <a:pt x="4903" y="13949"/>
                    <a:pt x="4991" y="13949"/>
                    <a:pt x="4815" y="14111"/>
                  </a:cubicBezTo>
                  <a:cubicBezTo>
                    <a:pt x="4638" y="14338"/>
                    <a:pt x="4638" y="14501"/>
                    <a:pt x="4550" y="14630"/>
                  </a:cubicBezTo>
                  <a:cubicBezTo>
                    <a:pt x="4506" y="14728"/>
                    <a:pt x="4506" y="14663"/>
                    <a:pt x="4461" y="14792"/>
                  </a:cubicBezTo>
                  <a:lnTo>
                    <a:pt x="4020" y="15636"/>
                  </a:lnTo>
                  <a:cubicBezTo>
                    <a:pt x="3975" y="15765"/>
                    <a:pt x="4020" y="15701"/>
                    <a:pt x="3975" y="15798"/>
                  </a:cubicBezTo>
                  <a:cubicBezTo>
                    <a:pt x="3931" y="15960"/>
                    <a:pt x="4020" y="15798"/>
                    <a:pt x="3887" y="15928"/>
                  </a:cubicBezTo>
                  <a:lnTo>
                    <a:pt x="3622" y="16479"/>
                  </a:lnTo>
                  <a:cubicBezTo>
                    <a:pt x="3490" y="16382"/>
                    <a:pt x="3622" y="16479"/>
                    <a:pt x="3534" y="16382"/>
                  </a:cubicBezTo>
                  <a:lnTo>
                    <a:pt x="3225" y="15992"/>
                  </a:lnTo>
                  <a:cubicBezTo>
                    <a:pt x="3136" y="15863"/>
                    <a:pt x="2960" y="15830"/>
                    <a:pt x="3048" y="15992"/>
                  </a:cubicBezTo>
                  <a:cubicBezTo>
                    <a:pt x="3048" y="16025"/>
                    <a:pt x="3136" y="16057"/>
                    <a:pt x="3136" y="16122"/>
                  </a:cubicBezTo>
                  <a:cubicBezTo>
                    <a:pt x="3180" y="16155"/>
                    <a:pt x="3225" y="16220"/>
                    <a:pt x="3225" y="16284"/>
                  </a:cubicBezTo>
                  <a:cubicBezTo>
                    <a:pt x="3136" y="16252"/>
                    <a:pt x="2960" y="16090"/>
                    <a:pt x="2606" y="15895"/>
                  </a:cubicBezTo>
                  <a:cubicBezTo>
                    <a:pt x="2562" y="15895"/>
                    <a:pt x="2474" y="15863"/>
                    <a:pt x="2429" y="15830"/>
                  </a:cubicBezTo>
                  <a:cubicBezTo>
                    <a:pt x="2341" y="15765"/>
                    <a:pt x="2385" y="15798"/>
                    <a:pt x="2297" y="15701"/>
                  </a:cubicBezTo>
                  <a:lnTo>
                    <a:pt x="1281" y="15182"/>
                  </a:lnTo>
                  <a:cubicBezTo>
                    <a:pt x="1148" y="15052"/>
                    <a:pt x="883" y="14825"/>
                    <a:pt x="839" y="14663"/>
                  </a:cubicBezTo>
                  <a:cubicBezTo>
                    <a:pt x="972" y="14728"/>
                    <a:pt x="1016" y="14760"/>
                    <a:pt x="1148" y="14890"/>
                  </a:cubicBezTo>
                  <a:cubicBezTo>
                    <a:pt x="1237" y="15020"/>
                    <a:pt x="1281" y="15020"/>
                    <a:pt x="1458" y="15117"/>
                  </a:cubicBezTo>
                  <a:cubicBezTo>
                    <a:pt x="1590" y="15149"/>
                    <a:pt x="2518" y="15733"/>
                    <a:pt x="2076" y="15214"/>
                  </a:cubicBezTo>
                  <a:lnTo>
                    <a:pt x="1723" y="14792"/>
                  </a:lnTo>
                  <a:cubicBezTo>
                    <a:pt x="1634" y="14695"/>
                    <a:pt x="1546" y="14630"/>
                    <a:pt x="1413" y="14565"/>
                  </a:cubicBezTo>
                  <a:cubicBezTo>
                    <a:pt x="1193" y="14501"/>
                    <a:pt x="1148" y="14501"/>
                    <a:pt x="1104" y="14306"/>
                  </a:cubicBezTo>
                  <a:cubicBezTo>
                    <a:pt x="1369" y="14241"/>
                    <a:pt x="1104" y="14241"/>
                    <a:pt x="1502" y="13917"/>
                  </a:cubicBezTo>
                  <a:cubicBezTo>
                    <a:pt x="1634" y="13820"/>
                    <a:pt x="1679" y="13690"/>
                    <a:pt x="1944" y="13528"/>
                  </a:cubicBezTo>
                  <a:cubicBezTo>
                    <a:pt x="2076" y="13398"/>
                    <a:pt x="2076" y="13365"/>
                    <a:pt x="2385" y="13138"/>
                  </a:cubicBezTo>
                  <a:cubicBezTo>
                    <a:pt x="2474" y="13074"/>
                    <a:pt x="2474" y="13074"/>
                    <a:pt x="2562" y="13009"/>
                  </a:cubicBezTo>
                  <a:cubicBezTo>
                    <a:pt x="2694" y="12944"/>
                    <a:pt x="2739" y="12879"/>
                    <a:pt x="2915" y="12782"/>
                  </a:cubicBezTo>
                  <a:lnTo>
                    <a:pt x="3004" y="12749"/>
                  </a:lnTo>
                  <a:cubicBezTo>
                    <a:pt x="3136" y="12652"/>
                    <a:pt x="3092" y="12652"/>
                    <a:pt x="3180" y="12555"/>
                  </a:cubicBezTo>
                  <a:lnTo>
                    <a:pt x="3357" y="12360"/>
                  </a:lnTo>
                  <a:cubicBezTo>
                    <a:pt x="3445" y="12328"/>
                    <a:pt x="3666" y="12263"/>
                    <a:pt x="3755" y="12165"/>
                  </a:cubicBezTo>
                  <a:cubicBezTo>
                    <a:pt x="3887" y="12068"/>
                    <a:pt x="3843" y="12101"/>
                    <a:pt x="3887" y="12036"/>
                  </a:cubicBezTo>
                  <a:cubicBezTo>
                    <a:pt x="4064" y="11841"/>
                    <a:pt x="3931" y="12068"/>
                    <a:pt x="4240" y="11809"/>
                  </a:cubicBezTo>
                  <a:cubicBezTo>
                    <a:pt x="4417" y="11647"/>
                    <a:pt x="4329" y="11776"/>
                    <a:pt x="4594" y="11614"/>
                  </a:cubicBezTo>
                  <a:cubicBezTo>
                    <a:pt x="4594" y="11582"/>
                    <a:pt x="4594" y="11582"/>
                    <a:pt x="4594" y="11582"/>
                  </a:cubicBezTo>
                  <a:lnTo>
                    <a:pt x="4638" y="11582"/>
                  </a:lnTo>
                  <a:cubicBezTo>
                    <a:pt x="4815" y="11420"/>
                    <a:pt x="4771" y="11420"/>
                    <a:pt x="4903" y="11290"/>
                  </a:cubicBezTo>
                  <a:cubicBezTo>
                    <a:pt x="5168" y="11063"/>
                    <a:pt x="5036" y="11225"/>
                    <a:pt x="5256" y="11160"/>
                  </a:cubicBezTo>
                  <a:cubicBezTo>
                    <a:pt x="5301" y="11128"/>
                    <a:pt x="5610" y="10965"/>
                    <a:pt x="5654" y="10933"/>
                  </a:cubicBezTo>
                  <a:cubicBezTo>
                    <a:pt x="5963" y="10576"/>
                    <a:pt x="5875" y="10738"/>
                    <a:pt x="6184" y="10576"/>
                  </a:cubicBezTo>
                  <a:cubicBezTo>
                    <a:pt x="6361" y="10479"/>
                    <a:pt x="6228" y="10414"/>
                    <a:pt x="6405" y="10414"/>
                  </a:cubicBezTo>
                  <a:cubicBezTo>
                    <a:pt x="6493" y="10414"/>
                    <a:pt x="6405" y="10414"/>
                    <a:pt x="6493" y="10382"/>
                  </a:cubicBezTo>
                  <a:cubicBezTo>
                    <a:pt x="6847" y="10284"/>
                    <a:pt x="6670" y="10122"/>
                    <a:pt x="7244" y="10122"/>
                  </a:cubicBezTo>
                  <a:cubicBezTo>
                    <a:pt x="7112" y="10220"/>
                    <a:pt x="7156" y="10122"/>
                    <a:pt x="7067" y="10220"/>
                  </a:cubicBezTo>
                  <a:cubicBezTo>
                    <a:pt x="6891" y="10349"/>
                    <a:pt x="7067" y="10317"/>
                    <a:pt x="6935" y="10479"/>
                  </a:cubicBezTo>
                  <a:cubicBezTo>
                    <a:pt x="6626" y="10868"/>
                    <a:pt x="6847" y="10447"/>
                    <a:pt x="6714" y="10868"/>
                  </a:cubicBezTo>
                  <a:cubicBezTo>
                    <a:pt x="6714" y="10901"/>
                    <a:pt x="6670" y="10933"/>
                    <a:pt x="6670" y="10965"/>
                  </a:cubicBezTo>
                  <a:lnTo>
                    <a:pt x="6626" y="11063"/>
                  </a:lnTo>
                  <a:cubicBezTo>
                    <a:pt x="6537" y="11192"/>
                    <a:pt x="6405" y="11160"/>
                    <a:pt x="6582" y="11355"/>
                  </a:cubicBezTo>
                  <a:close/>
                  <a:moveTo>
                    <a:pt x="7818" y="10187"/>
                  </a:moveTo>
                  <a:cubicBezTo>
                    <a:pt x="7863" y="10057"/>
                    <a:pt x="7818" y="10122"/>
                    <a:pt x="7995" y="10057"/>
                  </a:cubicBezTo>
                  <a:cubicBezTo>
                    <a:pt x="7995" y="10187"/>
                    <a:pt x="7995" y="10187"/>
                    <a:pt x="7818" y="10187"/>
                  </a:cubicBezTo>
                  <a:close/>
                  <a:moveTo>
                    <a:pt x="7377" y="10252"/>
                  </a:moveTo>
                  <a:cubicBezTo>
                    <a:pt x="7377" y="10252"/>
                    <a:pt x="7333" y="10252"/>
                    <a:pt x="7377" y="10252"/>
                  </a:cubicBezTo>
                  <a:close/>
                  <a:moveTo>
                    <a:pt x="5345" y="10479"/>
                  </a:moveTo>
                  <a:lnTo>
                    <a:pt x="5301" y="10544"/>
                  </a:lnTo>
                  <a:lnTo>
                    <a:pt x="5345" y="10479"/>
                  </a:lnTo>
                  <a:close/>
                  <a:moveTo>
                    <a:pt x="5301" y="10544"/>
                  </a:moveTo>
                  <a:cubicBezTo>
                    <a:pt x="5256" y="10609"/>
                    <a:pt x="5301" y="10609"/>
                    <a:pt x="5168" y="10609"/>
                  </a:cubicBezTo>
                  <a:cubicBezTo>
                    <a:pt x="5256" y="10544"/>
                    <a:pt x="5168" y="10576"/>
                    <a:pt x="5301" y="10544"/>
                  </a:cubicBezTo>
                  <a:close/>
                  <a:moveTo>
                    <a:pt x="7509" y="10803"/>
                  </a:moveTo>
                  <a:lnTo>
                    <a:pt x="7465" y="10901"/>
                  </a:lnTo>
                  <a:lnTo>
                    <a:pt x="7509" y="10803"/>
                  </a:lnTo>
                  <a:close/>
                  <a:moveTo>
                    <a:pt x="4815" y="11063"/>
                  </a:moveTo>
                  <a:lnTo>
                    <a:pt x="4991" y="10901"/>
                  </a:lnTo>
                  <a:cubicBezTo>
                    <a:pt x="4947" y="11030"/>
                    <a:pt x="4991" y="11030"/>
                    <a:pt x="4815" y="11063"/>
                  </a:cubicBezTo>
                  <a:close/>
                  <a:moveTo>
                    <a:pt x="4815" y="11063"/>
                  </a:moveTo>
                  <a:lnTo>
                    <a:pt x="4638" y="11192"/>
                  </a:lnTo>
                  <a:cubicBezTo>
                    <a:pt x="4594" y="11128"/>
                    <a:pt x="4726" y="11063"/>
                    <a:pt x="4550" y="11030"/>
                  </a:cubicBezTo>
                  <a:cubicBezTo>
                    <a:pt x="4638" y="10965"/>
                    <a:pt x="4594" y="10965"/>
                    <a:pt x="4726" y="10965"/>
                  </a:cubicBezTo>
                  <a:cubicBezTo>
                    <a:pt x="4771" y="11063"/>
                    <a:pt x="4726" y="10998"/>
                    <a:pt x="4815" y="11063"/>
                  </a:cubicBezTo>
                  <a:close/>
                  <a:moveTo>
                    <a:pt x="7907" y="11030"/>
                  </a:moveTo>
                  <a:cubicBezTo>
                    <a:pt x="7907" y="10933"/>
                    <a:pt x="7995" y="10998"/>
                    <a:pt x="7951" y="11030"/>
                  </a:cubicBezTo>
                  <a:cubicBezTo>
                    <a:pt x="7951" y="11030"/>
                    <a:pt x="7907" y="11095"/>
                    <a:pt x="7907" y="11030"/>
                  </a:cubicBezTo>
                  <a:close/>
                  <a:moveTo>
                    <a:pt x="6626" y="11387"/>
                  </a:moveTo>
                  <a:lnTo>
                    <a:pt x="6582" y="11355"/>
                  </a:lnTo>
                  <a:lnTo>
                    <a:pt x="6626" y="11387"/>
                  </a:lnTo>
                  <a:close/>
                  <a:moveTo>
                    <a:pt x="7156" y="11452"/>
                  </a:moveTo>
                  <a:cubicBezTo>
                    <a:pt x="7200" y="11322"/>
                    <a:pt x="7200" y="11355"/>
                    <a:pt x="7333" y="11322"/>
                  </a:cubicBezTo>
                  <a:cubicBezTo>
                    <a:pt x="7244" y="11484"/>
                    <a:pt x="7288" y="11387"/>
                    <a:pt x="7156" y="11452"/>
                  </a:cubicBezTo>
                  <a:close/>
                  <a:moveTo>
                    <a:pt x="6626" y="11387"/>
                  </a:moveTo>
                  <a:cubicBezTo>
                    <a:pt x="6758" y="11420"/>
                    <a:pt x="6714" y="11355"/>
                    <a:pt x="6714" y="11452"/>
                  </a:cubicBezTo>
                  <a:lnTo>
                    <a:pt x="6626" y="11387"/>
                  </a:lnTo>
                  <a:close/>
                  <a:moveTo>
                    <a:pt x="4020" y="11387"/>
                  </a:moveTo>
                  <a:cubicBezTo>
                    <a:pt x="3975" y="11484"/>
                    <a:pt x="4064" y="11420"/>
                    <a:pt x="3931" y="11452"/>
                  </a:cubicBezTo>
                  <a:lnTo>
                    <a:pt x="4020" y="11387"/>
                  </a:lnTo>
                  <a:close/>
                  <a:moveTo>
                    <a:pt x="3931" y="11452"/>
                  </a:moveTo>
                  <a:lnTo>
                    <a:pt x="3843" y="11484"/>
                  </a:lnTo>
                  <a:lnTo>
                    <a:pt x="3931" y="11452"/>
                  </a:lnTo>
                  <a:close/>
                  <a:moveTo>
                    <a:pt x="3843" y="11484"/>
                  </a:moveTo>
                  <a:lnTo>
                    <a:pt x="3843" y="11549"/>
                  </a:lnTo>
                  <a:lnTo>
                    <a:pt x="3843" y="11484"/>
                  </a:lnTo>
                  <a:close/>
                  <a:moveTo>
                    <a:pt x="7067" y="11549"/>
                  </a:moveTo>
                  <a:lnTo>
                    <a:pt x="7112" y="11549"/>
                  </a:lnTo>
                  <a:lnTo>
                    <a:pt x="7067" y="11549"/>
                  </a:lnTo>
                  <a:close/>
                  <a:moveTo>
                    <a:pt x="3534" y="11679"/>
                  </a:moveTo>
                  <a:lnTo>
                    <a:pt x="3622" y="11647"/>
                  </a:lnTo>
                  <a:lnTo>
                    <a:pt x="3534" y="11679"/>
                  </a:lnTo>
                  <a:close/>
                  <a:moveTo>
                    <a:pt x="3534" y="11679"/>
                  </a:moveTo>
                  <a:lnTo>
                    <a:pt x="3490" y="11711"/>
                  </a:lnTo>
                  <a:lnTo>
                    <a:pt x="3534" y="11679"/>
                  </a:lnTo>
                  <a:close/>
                  <a:moveTo>
                    <a:pt x="3225" y="12263"/>
                  </a:moveTo>
                  <a:lnTo>
                    <a:pt x="3225" y="12068"/>
                  </a:lnTo>
                  <a:cubicBezTo>
                    <a:pt x="3401" y="12036"/>
                    <a:pt x="3313" y="12068"/>
                    <a:pt x="3445" y="11971"/>
                  </a:cubicBezTo>
                  <a:cubicBezTo>
                    <a:pt x="3534" y="11874"/>
                    <a:pt x="3445" y="11874"/>
                    <a:pt x="3666" y="11841"/>
                  </a:cubicBezTo>
                  <a:cubicBezTo>
                    <a:pt x="3666" y="11971"/>
                    <a:pt x="3269" y="12230"/>
                    <a:pt x="3225" y="12263"/>
                  </a:cubicBezTo>
                  <a:close/>
                  <a:moveTo>
                    <a:pt x="6891" y="12003"/>
                  </a:moveTo>
                  <a:cubicBezTo>
                    <a:pt x="7112" y="12036"/>
                    <a:pt x="7023" y="11971"/>
                    <a:pt x="7023" y="12133"/>
                  </a:cubicBezTo>
                  <a:lnTo>
                    <a:pt x="6891" y="12003"/>
                  </a:lnTo>
                  <a:close/>
                  <a:moveTo>
                    <a:pt x="6449" y="12003"/>
                  </a:moveTo>
                  <a:lnTo>
                    <a:pt x="6449" y="12133"/>
                  </a:lnTo>
                  <a:lnTo>
                    <a:pt x="6272" y="12133"/>
                  </a:lnTo>
                  <a:cubicBezTo>
                    <a:pt x="6361" y="12036"/>
                    <a:pt x="6272" y="12036"/>
                    <a:pt x="6449" y="12003"/>
                  </a:cubicBezTo>
                  <a:close/>
                  <a:moveTo>
                    <a:pt x="3225" y="12263"/>
                  </a:moveTo>
                  <a:lnTo>
                    <a:pt x="3269" y="12328"/>
                  </a:lnTo>
                  <a:cubicBezTo>
                    <a:pt x="3004" y="12328"/>
                    <a:pt x="3092" y="12425"/>
                    <a:pt x="3004" y="12360"/>
                  </a:cubicBezTo>
                  <a:cubicBezTo>
                    <a:pt x="2960" y="12328"/>
                    <a:pt x="2960" y="12295"/>
                    <a:pt x="3048" y="12263"/>
                  </a:cubicBezTo>
                  <a:cubicBezTo>
                    <a:pt x="3136" y="12230"/>
                    <a:pt x="3092" y="12263"/>
                    <a:pt x="3225" y="12263"/>
                  </a:cubicBezTo>
                  <a:close/>
                  <a:moveTo>
                    <a:pt x="6537" y="12360"/>
                  </a:moveTo>
                  <a:cubicBezTo>
                    <a:pt x="6582" y="12263"/>
                    <a:pt x="6582" y="12328"/>
                    <a:pt x="6582" y="12198"/>
                  </a:cubicBezTo>
                  <a:cubicBezTo>
                    <a:pt x="6802" y="12230"/>
                    <a:pt x="6626" y="12230"/>
                    <a:pt x="6847" y="12263"/>
                  </a:cubicBezTo>
                  <a:cubicBezTo>
                    <a:pt x="6847" y="12425"/>
                    <a:pt x="6891" y="12328"/>
                    <a:pt x="6758" y="12328"/>
                  </a:cubicBezTo>
                  <a:cubicBezTo>
                    <a:pt x="6758" y="12328"/>
                    <a:pt x="6582" y="12360"/>
                    <a:pt x="6537" y="12360"/>
                  </a:cubicBezTo>
                  <a:close/>
                  <a:moveTo>
                    <a:pt x="2694" y="12555"/>
                  </a:moveTo>
                  <a:lnTo>
                    <a:pt x="2827" y="12457"/>
                  </a:lnTo>
                  <a:cubicBezTo>
                    <a:pt x="2783" y="12587"/>
                    <a:pt x="2827" y="12490"/>
                    <a:pt x="2694" y="12555"/>
                  </a:cubicBezTo>
                  <a:close/>
                  <a:moveTo>
                    <a:pt x="6449" y="12717"/>
                  </a:moveTo>
                  <a:lnTo>
                    <a:pt x="6361" y="12717"/>
                  </a:lnTo>
                  <a:cubicBezTo>
                    <a:pt x="6361" y="12555"/>
                    <a:pt x="6361" y="12555"/>
                    <a:pt x="6537" y="12522"/>
                  </a:cubicBezTo>
                  <a:cubicBezTo>
                    <a:pt x="6537" y="12717"/>
                    <a:pt x="6449" y="12587"/>
                    <a:pt x="6449" y="12717"/>
                  </a:cubicBezTo>
                  <a:close/>
                  <a:moveTo>
                    <a:pt x="6317" y="12911"/>
                  </a:moveTo>
                  <a:cubicBezTo>
                    <a:pt x="6317" y="12814"/>
                    <a:pt x="6317" y="12814"/>
                    <a:pt x="6405" y="12749"/>
                  </a:cubicBezTo>
                  <a:cubicBezTo>
                    <a:pt x="6405" y="12814"/>
                    <a:pt x="6405" y="12879"/>
                    <a:pt x="6317" y="12911"/>
                  </a:cubicBezTo>
                  <a:close/>
                  <a:moveTo>
                    <a:pt x="6184" y="13041"/>
                  </a:moveTo>
                  <a:cubicBezTo>
                    <a:pt x="6184" y="12976"/>
                    <a:pt x="6228" y="12944"/>
                    <a:pt x="6228" y="13041"/>
                  </a:cubicBezTo>
                  <a:cubicBezTo>
                    <a:pt x="6228" y="13041"/>
                    <a:pt x="6228" y="13171"/>
                    <a:pt x="6184" y="13041"/>
                  </a:cubicBezTo>
                  <a:close/>
                  <a:moveTo>
                    <a:pt x="5477" y="13528"/>
                  </a:moveTo>
                  <a:lnTo>
                    <a:pt x="5521" y="13528"/>
                  </a:lnTo>
                  <a:lnTo>
                    <a:pt x="5477" y="13528"/>
                  </a:lnTo>
                  <a:close/>
                  <a:moveTo>
                    <a:pt x="1281" y="13690"/>
                  </a:moveTo>
                  <a:cubicBezTo>
                    <a:pt x="1369" y="13722"/>
                    <a:pt x="1369" y="13722"/>
                    <a:pt x="1413" y="13755"/>
                  </a:cubicBezTo>
                  <a:cubicBezTo>
                    <a:pt x="1148" y="13722"/>
                    <a:pt x="1325" y="13722"/>
                    <a:pt x="1281" y="13690"/>
                  </a:cubicBezTo>
                  <a:close/>
                  <a:moveTo>
                    <a:pt x="5742" y="14079"/>
                  </a:moveTo>
                  <a:cubicBezTo>
                    <a:pt x="5742" y="14209"/>
                    <a:pt x="5698" y="14111"/>
                    <a:pt x="5787" y="14176"/>
                  </a:cubicBezTo>
                  <a:lnTo>
                    <a:pt x="5875" y="14209"/>
                  </a:lnTo>
                  <a:cubicBezTo>
                    <a:pt x="5742" y="14241"/>
                    <a:pt x="5742" y="14241"/>
                    <a:pt x="5521" y="14241"/>
                  </a:cubicBezTo>
                  <a:cubicBezTo>
                    <a:pt x="5566" y="13982"/>
                    <a:pt x="5742" y="14144"/>
                    <a:pt x="5742" y="13755"/>
                  </a:cubicBezTo>
                  <a:lnTo>
                    <a:pt x="5831" y="13755"/>
                  </a:lnTo>
                  <a:cubicBezTo>
                    <a:pt x="5831" y="13982"/>
                    <a:pt x="5742" y="13917"/>
                    <a:pt x="5742" y="14079"/>
                  </a:cubicBezTo>
                  <a:close/>
                  <a:moveTo>
                    <a:pt x="5345" y="13852"/>
                  </a:moveTo>
                  <a:cubicBezTo>
                    <a:pt x="5389" y="13884"/>
                    <a:pt x="5389" y="13852"/>
                    <a:pt x="5389" y="13917"/>
                  </a:cubicBezTo>
                  <a:cubicBezTo>
                    <a:pt x="5389" y="13949"/>
                    <a:pt x="5389" y="13982"/>
                    <a:pt x="5389" y="14014"/>
                  </a:cubicBezTo>
                  <a:cubicBezTo>
                    <a:pt x="5256" y="13949"/>
                    <a:pt x="5301" y="14014"/>
                    <a:pt x="5345" y="13852"/>
                  </a:cubicBezTo>
                  <a:close/>
                  <a:moveTo>
                    <a:pt x="795" y="14274"/>
                  </a:moveTo>
                  <a:cubicBezTo>
                    <a:pt x="795" y="14144"/>
                    <a:pt x="751" y="14209"/>
                    <a:pt x="883" y="14144"/>
                  </a:cubicBezTo>
                  <a:cubicBezTo>
                    <a:pt x="839" y="14209"/>
                    <a:pt x="839" y="14274"/>
                    <a:pt x="795" y="14274"/>
                  </a:cubicBezTo>
                  <a:close/>
                  <a:moveTo>
                    <a:pt x="5389" y="14501"/>
                  </a:moveTo>
                  <a:cubicBezTo>
                    <a:pt x="5433" y="14403"/>
                    <a:pt x="5389" y="14338"/>
                    <a:pt x="5521" y="14338"/>
                  </a:cubicBezTo>
                  <a:cubicBezTo>
                    <a:pt x="5654" y="14338"/>
                    <a:pt x="5654" y="14371"/>
                    <a:pt x="5698" y="14436"/>
                  </a:cubicBezTo>
                  <a:lnTo>
                    <a:pt x="5389" y="14501"/>
                  </a:lnTo>
                  <a:close/>
                  <a:moveTo>
                    <a:pt x="5168" y="14274"/>
                  </a:moveTo>
                  <a:lnTo>
                    <a:pt x="5168" y="14501"/>
                  </a:lnTo>
                  <a:lnTo>
                    <a:pt x="5036" y="14501"/>
                  </a:lnTo>
                  <a:cubicBezTo>
                    <a:pt x="5036" y="14338"/>
                    <a:pt x="4991" y="14306"/>
                    <a:pt x="5168" y="14274"/>
                  </a:cubicBezTo>
                  <a:close/>
                  <a:moveTo>
                    <a:pt x="751" y="14468"/>
                  </a:moveTo>
                  <a:cubicBezTo>
                    <a:pt x="751" y="14533"/>
                    <a:pt x="751" y="14533"/>
                    <a:pt x="795" y="14598"/>
                  </a:cubicBezTo>
                  <a:lnTo>
                    <a:pt x="707" y="14533"/>
                  </a:lnTo>
                  <a:lnTo>
                    <a:pt x="751" y="14468"/>
                  </a:lnTo>
                  <a:close/>
                  <a:moveTo>
                    <a:pt x="795" y="14598"/>
                  </a:moveTo>
                  <a:lnTo>
                    <a:pt x="839" y="14663"/>
                  </a:lnTo>
                  <a:lnTo>
                    <a:pt x="795" y="14598"/>
                  </a:lnTo>
                  <a:close/>
                  <a:moveTo>
                    <a:pt x="4859" y="14825"/>
                  </a:moveTo>
                  <a:cubicBezTo>
                    <a:pt x="4903" y="14728"/>
                    <a:pt x="4903" y="14728"/>
                    <a:pt x="4903" y="14663"/>
                  </a:cubicBezTo>
                  <a:cubicBezTo>
                    <a:pt x="5036" y="14663"/>
                    <a:pt x="4991" y="14663"/>
                    <a:pt x="5080" y="14695"/>
                  </a:cubicBezTo>
                  <a:cubicBezTo>
                    <a:pt x="5036" y="14825"/>
                    <a:pt x="5036" y="14760"/>
                    <a:pt x="4859" y="14825"/>
                  </a:cubicBezTo>
                  <a:close/>
                  <a:moveTo>
                    <a:pt x="5212" y="14825"/>
                  </a:moveTo>
                  <a:cubicBezTo>
                    <a:pt x="5301" y="14663"/>
                    <a:pt x="5212" y="14695"/>
                    <a:pt x="5389" y="14630"/>
                  </a:cubicBezTo>
                  <a:cubicBezTo>
                    <a:pt x="5389" y="14857"/>
                    <a:pt x="5433" y="14760"/>
                    <a:pt x="5212" y="14825"/>
                  </a:cubicBezTo>
                  <a:close/>
                  <a:moveTo>
                    <a:pt x="4815" y="14987"/>
                  </a:moveTo>
                  <a:lnTo>
                    <a:pt x="4859" y="15052"/>
                  </a:lnTo>
                  <a:lnTo>
                    <a:pt x="4815" y="14987"/>
                  </a:lnTo>
                  <a:close/>
                  <a:moveTo>
                    <a:pt x="4461" y="15830"/>
                  </a:moveTo>
                  <a:lnTo>
                    <a:pt x="4461" y="15668"/>
                  </a:lnTo>
                  <a:lnTo>
                    <a:pt x="4550" y="15668"/>
                  </a:lnTo>
                  <a:cubicBezTo>
                    <a:pt x="4550" y="15830"/>
                    <a:pt x="4594" y="15733"/>
                    <a:pt x="4461" y="15830"/>
                  </a:cubicBezTo>
                  <a:close/>
                  <a:moveTo>
                    <a:pt x="4461" y="15830"/>
                  </a:moveTo>
                  <a:lnTo>
                    <a:pt x="4417" y="15863"/>
                  </a:lnTo>
                  <a:lnTo>
                    <a:pt x="4461" y="15830"/>
                  </a:lnTo>
                  <a:close/>
                  <a:moveTo>
                    <a:pt x="4417" y="15863"/>
                  </a:moveTo>
                  <a:cubicBezTo>
                    <a:pt x="4417" y="15992"/>
                    <a:pt x="4461" y="15992"/>
                    <a:pt x="4285" y="16025"/>
                  </a:cubicBezTo>
                  <a:cubicBezTo>
                    <a:pt x="4285" y="15895"/>
                    <a:pt x="4285" y="15895"/>
                    <a:pt x="4417" y="15863"/>
                  </a:cubicBezTo>
                  <a:close/>
                  <a:moveTo>
                    <a:pt x="4991" y="16382"/>
                  </a:moveTo>
                  <a:lnTo>
                    <a:pt x="4991" y="16479"/>
                  </a:lnTo>
                  <a:lnTo>
                    <a:pt x="4903" y="16479"/>
                  </a:lnTo>
                  <a:cubicBezTo>
                    <a:pt x="4947" y="16382"/>
                    <a:pt x="4903" y="16414"/>
                    <a:pt x="4991" y="16382"/>
                  </a:cubicBezTo>
                  <a:close/>
                  <a:moveTo>
                    <a:pt x="9099" y="17355"/>
                  </a:moveTo>
                  <a:cubicBezTo>
                    <a:pt x="8216" y="17355"/>
                    <a:pt x="8834" y="17517"/>
                    <a:pt x="8216" y="17582"/>
                  </a:cubicBezTo>
                  <a:cubicBezTo>
                    <a:pt x="8128" y="17614"/>
                    <a:pt x="7730" y="17614"/>
                    <a:pt x="7686" y="17809"/>
                  </a:cubicBezTo>
                  <a:cubicBezTo>
                    <a:pt x="7642" y="17938"/>
                    <a:pt x="8216" y="18198"/>
                    <a:pt x="8393" y="18263"/>
                  </a:cubicBezTo>
                  <a:cubicBezTo>
                    <a:pt x="8481" y="18295"/>
                    <a:pt x="8525" y="18295"/>
                    <a:pt x="8613" y="18328"/>
                  </a:cubicBezTo>
                  <a:cubicBezTo>
                    <a:pt x="8967" y="18392"/>
                    <a:pt x="8569" y="18392"/>
                    <a:pt x="9099" y="18457"/>
                  </a:cubicBezTo>
                  <a:cubicBezTo>
                    <a:pt x="9364" y="18490"/>
                    <a:pt x="9144" y="18490"/>
                    <a:pt x="9409" y="18522"/>
                  </a:cubicBezTo>
                  <a:cubicBezTo>
                    <a:pt x="9497" y="18457"/>
                    <a:pt x="9541" y="18425"/>
                    <a:pt x="9541" y="18328"/>
                  </a:cubicBezTo>
                  <a:cubicBezTo>
                    <a:pt x="9762" y="18425"/>
                    <a:pt x="9674" y="18717"/>
                    <a:pt x="10248" y="18620"/>
                  </a:cubicBezTo>
                  <a:cubicBezTo>
                    <a:pt x="10645" y="18555"/>
                    <a:pt x="10469" y="18684"/>
                    <a:pt x="10822" y="18555"/>
                  </a:cubicBezTo>
                  <a:cubicBezTo>
                    <a:pt x="11264" y="18392"/>
                    <a:pt x="11264" y="18490"/>
                    <a:pt x="11264" y="18263"/>
                  </a:cubicBezTo>
                  <a:lnTo>
                    <a:pt x="11706" y="18230"/>
                  </a:lnTo>
                  <a:cubicBezTo>
                    <a:pt x="11838" y="17874"/>
                    <a:pt x="11794" y="18101"/>
                    <a:pt x="12015" y="18003"/>
                  </a:cubicBezTo>
                  <a:cubicBezTo>
                    <a:pt x="12191" y="17938"/>
                    <a:pt x="12059" y="17874"/>
                    <a:pt x="12412" y="17711"/>
                  </a:cubicBezTo>
                  <a:cubicBezTo>
                    <a:pt x="12545" y="17647"/>
                    <a:pt x="12501" y="17711"/>
                    <a:pt x="12677" y="17647"/>
                  </a:cubicBezTo>
                  <a:cubicBezTo>
                    <a:pt x="12854" y="17614"/>
                    <a:pt x="12854" y="17484"/>
                    <a:pt x="13163" y="17484"/>
                  </a:cubicBezTo>
                  <a:cubicBezTo>
                    <a:pt x="13826" y="17452"/>
                    <a:pt x="13428" y="17355"/>
                    <a:pt x="13782" y="17387"/>
                  </a:cubicBezTo>
                  <a:cubicBezTo>
                    <a:pt x="14267" y="17420"/>
                    <a:pt x="13826" y="17387"/>
                    <a:pt x="14400" y="17355"/>
                  </a:cubicBezTo>
                  <a:cubicBezTo>
                    <a:pt x="14842" y="17322"/>
                    <a:pt x="15018" y="17225"/>
                    <a:pt x="15239" y="17030"/>
                  </a:cubicBezTo>
                  <a:cubicBezTo>
                    <a:pt x="15328" y="16933"/>
                    <a:pt x="15460" y="16836"/>
                    <a:pt x="15460" y="16706"/>
                  </a:cubicBezTo>
                  <a:cubicBezTo>
                    <a:pt x="15460" y="16609"/>
                    <a:pt x="15372" y="16447"/>
                    <a:pt x="15283" y="16382"/>
                  </a:cubicBezTo>
                  <a:cubicBezTo>
                    <a:pt x="15239" y="16349"/>
                    <a:pt x="15151" y="16317"/>
                    <a:pt x="15107" y="16284"/>
                  </a:cubicBezTo>
                  <a:cubicBezTo>
                    <a:pt x="15018" y="16220"/>
                    <a:pt x="15018" y="16155"/>
                    <a:pt x="14974" y="16122"/>
                  </a:cubicBezTo>
                  <a:cubicBezTo>
                    <a:pt x="14842" y="15992"/>
                    <a:pt x="14974" y="16090"/>
                    <a:pt x="14753" y="16025"/>
                  </a:cubicBezTo>
                  <a:cubicBezTo>
                    <a:pt x="14621" y="16025"/>
                    <a:pt x="14709" y="16025"/>
                    <a:pt x="14533" y="15960"/>
                  </a:cubicBezTo>
                  <a:lnTo>
                    <a:pt x="14135" y="15765"/>
                  </a:lnTo>
                  <a:cubicBezTo>
                    <a:pt x="13782" y="15928"/>
                    <a:pt x="13605" y="15798"/>
                    <a:pt x="13428" y="15765"/>
                  </a:cubicBezTo>
                  <a:cubicBezTo>
                    <a:pt x="13384" y="15895"/>
                    <a:pt x="13340" y="15895"/>
                    <a:pt x="13163" y="15992"/>
                  </a:cubicBezTo>
                  <a:lnTo>
                    <a:pt x="12987" y="16057"/>
                  </a:lnTo>
                  <a:cubicBezTo>
                    <a:pt x="12942" y="16090"/>
                    <a:pt x="12810" y="16155"/>
                    <a:pt x="12721" y="16155"/>
                  </a:cubicBezTo>
                  <a:cubicBezTo>
                    <a:pt x="12545" y="16220"/>
                    <a:pt x="12545" y="16187"/>
                    <a:pt x="12412" y="16252"/>
                  </a:cubicBezTo>
                  <a:lnTo>
                    <a:pt x="12015" y="16414"/>
                  </a:lnTo>
                  <a:lnTo>
                    <a:pt x="12015" y="16447"/>
                  </a:lnTo>
                  <a:cubicBezTo>
                    <a:pt x="11971" y="16511"/>
                    <a:pt x="11971" y="16479"/>
                    <a:pt x="11926" y="16511"/>
                  </a:cubicBezTo>
                  <a:cubicBezTo>
                    <a:pt x="11882" y="16511"/>
                    <a:pt x="11838" y="16544"/>
                    <a:pt x="11838" y="16576"/>
                  </a:cubicBezTo>
                  <a:cubicBezTo>
                    <a:pt x="11750" y="16641"/>
                    <a:pt x="11882" y="16544"/>
                    <a:pt x="11794" y="16609"/>
                  </a:cubicBezTo>
                  <a:cubicBezTo>
                    <a:pt x="11750" y="16641"/>
                    <a:pt x="11794" y="16609"/>
                    <a:pt x="11750" y="16674"/>
                  </a:cubicBezTo>
                  <a:cubicBezTo>
                    <a:pt x="11573" y="16771"/>
                    <a:pt x="11617" y="16674"/>
                    <a:pt x="11440" y="16771"/>
                  </a:cubicBezTo>
                  <a:cubicBezTo>
                    <a:pt x="10999" y="17063"/>
                    <a:pt x="11308" y="16836"/>
                    <a:pt x="10910" y="16998"/>
                  </a:cubicBezTo>
                  <a:cubicBezTo>
                    <a:pt x="10734" y="17095"/>
                    <a:pt x="10557" y="17160"/>
                    <a:pt x="10336" y="17192"/>
                  </a:cubicBezTo>
                  <a:cubicBezTo>
                    <a:pt x="9939" y="17290"/>
                    <a:pt x="10071" y="17322"/>
                    <a:pt x="9762" y="17420"/>
                  </a:cubicBezTo>
                  <a:cubicBezTo>
                    <a:pt x="9409" y="17484"/>
                    <a:pt x="9629" y="17355"/>
                    <a:pt x="9099" y="17355"/>
                  </a:cubicBezTo>
                  <a:close/>
                  <a:moveTo>
                    <a:pt x="10866" y="20306"/>
                  </a:moveTo>
                  <a:cubicBezTo>
                    <a:pt x="10822" y="20176"/>
                    <a:pt x="10778" y="20111"/>
                    <a:pt x="10557" y="20111"/>
                  </a:cubicBezTo>
                  <a:cubicBezTo>
                    <a:pt x="10690" y="20209"/>
                    <a:pt x="10690" y="20274"/>
                    <a:pt x="10866" y="20306"/>
                  </a:cubicBezTo>
                  <a:close/>
                  <a:moveTo>
                    <a:pt x="6493" y="13690"/>
                  </a:moveTo>
                  <a:cubicBezTo>
                    <a:pt x="6670" y="13657"/>
                    <a:pt x="6626" y="13657"/>
                    <a:pt x="6670" y="13560"/>
                  </a:cubicBezTo>
                  <a:lnTo>
                    <a:pt x="6493" y="13560"/>
                  </a:lnTo>
                  <a:lnTo>
                    <a:pt x="6493" y="13690"/>
                  </a:lnTo>
                  <a:cubicBezTo>
                    <a:pt x="6272" y="13657"/>
                    <a:pt x="6405" y="13625"/>
                    <a:pt x="6140" y="13560"/>
                  </a:cubicBezTo>
                  <a:cubicBezTo>
                    <a:pt x="6052" y="13560"/>
                    <a:pt x="6140" y="13560"/>
                    <a:pt x="6007" y="13560"/>
                  </a:cubicBezTo>
                  <a:cubicBezTo>
                    <a:pt x="5963" y="13657"/>
                    <a:pt x="6052" y="13592"/>
                    <a:pt x="5875" y="13625"/>
                  </a:cubicBezTo>
                  <a:cubicBezTo>
                    <a:pt x="5742" y="13495"/>
                    <a:pt x="5919" y="13333"/>
                    <a:pt x="6140" y="13301"/>
                  </a:cubicBezTo>
                  <a:lnTo>
                    <a:pt x="6140" y="13495"/>
                  </a:lnTo>
                  <a:cubicBezTo>
                    <a:pt x="6537" y="13463"/>
                    <a:pt x="6449" y="13495"/>
                    <a:pt x="6493" y="13398"/>
                  </a:cubicBezTo>
                  <a:cubicBezTo>
                    <a:pt x="6582" y="13268"/>
                    <a:pt x="6493" y="13236"/>
                    <a:pt x="6670" y="13106"/>
                  </a:cubicBezTo>
                  <a:cubicBezTo>
                    <a:pt x="6582" y="13009"/>
                    <a:pt x="6582" y="13074"/>
                    <a:pt x="6537" y="12944"/>
                  </a:cubicBezTo>
                  <a:cubicBezTo>
                    <a:pt x="6714" y="12879"/>
                    <a:pt x="6714" y="12911"/>
                    <a:pt x="6802" y="12847"/>
                  </a:cubicBezTo>
                  <a:cubicBezTo>
                    <a:pt x="6891" y="12782"/>
                    <a:pt x="6758" y="12879"/>
                    <a:pt x="6891" y="12782"/>
                  </a:cubicBezTo>
                  <a:cubicBezTo>
                    <a:pt x="6935" y="12847"/>
                    <a:pt x="6891" y="12847"/>
                    <a:pt x="6935" y="12879"/>
                  </a:cubicBezTo>
                  <a:cubicBezTo>
                    <a:pt x="6758" y="12976"/>
                    <a:pt x="6714" y="13041"/>
                    <a:pt x="6758" y="13171"/>
                  </a:cubicBezTo>
                  <a:lnTo>
                    <a:pt x="6891" y="13171"/>
                  </a:lnTo>
                  <a:cubicBezTo>
                    <a:pt x="6979" y="13074"/>
                    <a:pt x="6891" y="13171"/>
                    <a:pt x="7067" y="13074"/>
                  </a:cubicBezTo>
                  <a:lnTo>
                    <a:pt x="7067" y="12749"/>
                  </a:lnTo>
                  <a:cubicBezTo>
                    <a:pt x="6935" y="12749"/>
                    <a:pt x="6979" y="12749"/>
                    <a:pt x="6891" y="12782"/>
                  </a:cubicBezTo>
                  <a:cubicBezTo>
                    <a:pt x="6935" y="12620"/>
                    <a:pt x="6847" y="12717"/>
                    <a:pt x="6979" y="12684"/>
                  </a:cubicBezTo>
                  <a:cubicBezTo>
                    <a:pt x="7067" y="12587"/>
                    <a:pt x="6979" y="12620"/>
                    <a:pt x="7244" y="12620"/>
                  </a:cubicBezTo>
                  <a:cubicBezTo>
                    <a:pt x="7553" y="12587"/>
                    <a:pt x="7288" y="12490"/>
                    <a:pt x="7421" y="12263"/>
                  </a:cubicBezTo>
                  <a:cubicBezTo>
                    <a:pt x="7509" y="12133"/>
                    <a:pt x="7509" y="12230"/>
                    <a:pt x="7509" y="12003"/>
                  </a:cubicBezTo>
                  <a:cubicBezTo>
                    <a:pt x="7377" y="12003"/>
                    <a:pt x="7377" y="12003"/>
                    <a:pt x="7377" y="11906"/>
                  </a:cubicBezTo>
                  <a:cubicBezTo>
                    <a:pt x="7730" y="11971"/>
                    <a:pt x="7421" y="11874"/>
                    <a:pt x="7774" y="11841"/>
                  </a:cubicBezTo>
                  <a:cubicBezTo>
                    <a:pt x="7730" y="11776"/>
                    <a:pt x="7686" y="11744"/>
                    <a:pt x="7642" y="11647"/>
                  </a:cubicBezTo>
                  <a:cubicBezTo>
                    <a:pt x="7774" y="11582"/>
                    <a:pt x="7863" y="11582"/>
                    <a:pt x="7995" y="11517"/>
                  </a:cubicBezTo>
                  <a:cubicBezTo>
                    <a:pt x="7907" y="11387"/>
                    <a:pt x="7995" y="11517"/>
                    <a:pt x="7863" y="11387"/>
                  </a:cubicBezTo>
                  <a:cubicBezTo>
                    <a:pt x="7951" y="11355"/>
                    <a:pt x="8039" y="11290"/>
                    <a:pt x="8128" y="11257"/>
                  </a:cubicBezTo>
                  <a:lnTo>
                    <a:pt x="8083" y="10901"/>
                  </a:lnTo>
                  <a:cubicBezTo>
                    <a:pt x="8260" y="10836"/>
                    <a:pt x="8481" y="10706"/>
                    <a:pt x="8525" y="10544"/>
                  </a:cubicBezTo>
                  <a:cubicBezTo>
                    <a:pt x="8393" y="10511"/>
                    <a:pt x="8393" y="10511"/>
                    <a:pt x="8216" y="10511"/>
                  </a:cubicBezTo>
                  <a:lnTo>
                    <a:pt x="8216" y="10414"/>
                  </a:lnTo>
                  <a:cubicBezTo>
                    <a:pt x="8834" y="10414"/>
                    <a:pt x="8658" y="10447"/>
                    <a:pt x="8613" y="10090"/>
                  </a:cubicBezTo>
                  <a:cubicBezTo>
                    <a:pt x="8834" y="10090"/>
                    <a:pt x="8834" y="10155"/>
                    <a:pt x="8879" y="10057"/>
                  </a:cubicBezTo>
                  <a:cubicBezTo>
                    <a:pt x="8967" y="9895"/>
                    <a:pt x="8790" y="10122"/>
                    <a:pt x="8746" y="9895"/>
                  </a:cubicBezTo>
                  <a:cubicBezTo>
                    <a:pt x="8967" y="9830"/>
                    <a:pt x="8834" y="9992"/>
                    <a:pt x="9011" y="9733"/>
                  </a:cubicBezTo>
                  <a:cubicBezTo>
                    <a:pt x="9055" y="9668"/>
                    <a:pt x="9011" y="9701"/>
                    <a:pt x="9144" y="9668"/>
                  </a:cubicBezTo>
                  <a:cubicBezTo>
                    <a:pt x="9099" y="9571"/>
                    <a:pt x="9144" y="9571"/>
                    <a:pt x="9055" y="9603"/>
                  </a:cubicBezTo>
                  <a:cubicBezTo>
                    <a:pt x="9055" y="9603"/>
                    <a:pt x="9011" y="9603"/>
                    <a:pt x="9011" y="9636"/>
                  </a:cubicBezTo>
                  <a:cubicBezTo>
                    <a:pt x="9011" y="9441"/>
                    <a:pt x="9055" y="9474"/>
                    <a:pt x="9188" y="9409"/>
                  </a:cubicBezTo>
                  <a:cubicBezTo>
                    <a:pt x="9276" y="9376"/>
                    <a:pt x="9232" y="9409"/>
                    <a:pt x="9276" y="9344"/>
                  </a:cubicBezTo>
                  <a:cubicBezTo>
                    <a:pt x="9409" y="9247"/>
                    <a:pt x="9409" y="9117"/>
                    <a:pt x="9409" y="8922"/>
                  </a:cubicBezTo>
                  <a:cubicBezTo>
                    <a:pt x="9541" y="8890"/>
                    <a:pt x="9629" y="8825"/>
                    <a:pt x="9718" y="8728"/>
                  </a:cubicBezTo>
                  <a:cubicBezTo>
                    <a:pt x="9983" y="8565"/>
                    <a:pt x="10115" y="8598"/>
                    <a:pt x="10071" y="8338"/>
                  </a:cubicBezTo>
                  <a:lnTo>
                    <a:pt x="10336" y="8274"/>
                  </a:lnTo>
                  <a:cubicBezTo>
                    <a:pt x="10292" y="8436"/>
                    <a:pt x="10292" y="8338"/>
                    <a:pt x="10204" y="8501"/>
                  </a:cubicBezTo>
                  <a:lnTo>
                    <a:pt x="10645" y="8306"/>
                  </a:lnTo>
                  <a:lnTo>
                    <a:pt x="10690" y="8306"/>
                  </a:lnTo>
                  <a:cubicBezTo>
                    <a:pt x="10910" y="8209"/>
                    <a:pt x="11131" y="8111"/>
                    <a:pt x="11352" y="8047"/>
                  </a:cubicBezTo>
                  <a:cubicBezTo>
                    <a:pt x="11264" y="8274"/>
                    <a:pt x="11131" y="8403"/>
                    <a:pt x="10999" y="8565"/>
                  </a:cubicBezTo>
                  <a:lnTo>
                    <a:pt x="10778" y="8825"/>
                  </a:lnTo>
                  <a:cubicBezTo>
                    <a:pt x="10734" y="8857"/>
                    <a:pt x="10645" y="9020"/>
                    <a:pt x="10645" y="9084"/>
                  </a:cubicBezTo>
                  <a:cubicBezTo>
                    <a:pt x="10557" y="9247"/>
                    <a:pt x="10645" y="9214"/>
                    <a:pt x="10469" y="9344"/>
                  </a:cubicBezTo>
                  <a:lnTo>
                    <a:pt x="10336" y="9506"/>
                  </a:lnTo>
                  <a:cubicBezTo>
                    <a:pt x="10336" y="9506"/>
                    <a:pt x="10292" y="9506"/>
                    <a:pt x="10292" y="9538"/>
                  </a:cubicBezTo>
                  <a:cubicBezTo>
                    <a:pt x="10160" y="9701"/>
                    <a:pt x="10292" y="10025"/>
                    <a:pt x="10071" y="10155"/>
                  </a:cubicBezTo>
                  <a:cubicBezTo>
                    <a:pt x="9806" y="10349"/>
                    <a:pt x="9762" y="10447"/>
                    <a:pt x="9939" y="10706"/>
                  </a:cubicBezTo>
                  <a:lnTo>
                    <a:pt x="10115" y="10998"/>
                  </a:lnTo>
                  <a:cubicBezTo>
                    <a:pt x="10204" y="11160"/>
                    <a:pt x="10336" y="11225"/>
                    <a:pt x="10557" y="11290"/>
                  </a:cubicBezTo>
                  <a:cubicBezTo>
                    <a:pt x="10955" y="11355"/>
                    <a:pt x="10734" y="11355"/>
                    <a:pt x="10999" y="11517"/>
                  </a:cubicBezTo>
                  <a:cubicBezTo>
                    <a:pt x="11220" y="11647"/>
                    <a:pt x="11750" y="11549"/>
                    <a:pt x="11838" y="11614"/>
                  </a:cubicBezTo>
                  <a:cubicBezTo>
                    <a:pt x="12015" y="11744"/>
                    <a:pt x="11838" y="12490"/>
                    <a:pt x="11661" y="12684"/>
                  </a:cubicBezTo>
                  <a:cubicBezTo>
                    <a:pt x="11573" y="12749"/>
                    <a:pt x="11617" y="12717"/>
                    <a:pt x="11573" y="12814"/>
                  </a:cubicBezTo>
                  <a:lnTo>
                    <a:pt x="11440" y="13301"/>
                  </a:lnTo>
                  <a:cubicBezTo>
                    <a:pt x="11264" y="13592"/>
                    <a:pt x="11175" y="13365"/>
                    <a:pt x="11043" y="13755"/>
                  </a:cubicBezTo>
                  <a:cubicBezTo>
                    <a:pt x="10955" y="13917"/>
                    <a:pt x="10910" y="13787"/>
                    <a:pt x="10910" y="14014"/>
                  </a:cubicBezTo>
                  <a:cubicBezTo>
                    <a:pt x="10910" y="14176"/>
                    <a:pt x="10999" y="14209"/>
                    <a:pt x="11043" y="14338"/>
                  </a:cubicBezTo>
                  <a:cubicBezTo>
                    <a:pt x="11087" y="14403"/>
                    <a:pt x="11043" y="14371"/>
                    <a:pt x="11087" y="14436"/>
                  </a:cubicBezTo>
                  <a:cubicBezTo>
                    <a:pt x="11131" y="14598"/>
                    <a:pt x="11220" y="14663"/>
                    <a:pt x="11440" y="14728"/>
                  </a:cubicBezTo>
                  <a:cubicBezTo>
                    <a:pt x="11573" y="14792"/>
                    <a:pt x="11485" y="14760"/>
                    <a:pt x="11617" y="14792"/>
                  </a:cubicBezTo>
                  <a:cubicBezTo>
                    <a:pt x="12015" y="14922"/>
                    <a:pt x="12015" y="14987"/>
                    <a:pt x="12280" y="15020"/>
                  </a:cubicBezTo>
                  <a:cubicBezTo>
                    <a:pt x="12456" y="15052"/>
                    <a:pt x="12368" y="15052"/>
                    <a:pt x="12501" y="15020"/>
                  </a:cubicBezTo>
                  <a:cubicBezTo>
                    <a:pt x="12677" y="14955"/>
                    <a:pt x="12633" y="14955"/>
                    <a:pt x="12942" y="14955"/>
                  </a:cubicBezTo>
                  <a:cubicBezTo>
                    <a:pt x="12942" y="14922"/>
                    <a:pt x="12987" y="14890"/>
                    <a:pt x="13031" y="14857"/>
                  </a:cubicBezTo>
                  <a:cubicBezTo>
                    <a:pt x="13163" y="14760"/>
                    <a:pt x="13428" y="14663"/>
                    <a:pt x="13649" y="14630"/>
                  </a:cubicBezTo>
                  <a:cubicBezTo>
                    <a:pt x="13914" y="14565"/>
                    <a:pt x="14356" y="14338"/>
                    <a:pt x="14621" y="14241"/>
                  </a:cubicBezTo>
                  <a:cubicBezTo>
                    <a:pt x="14886" y="14111"/>
                    <a:pt x="14577" y="14274"/>
                    <a:pt x="14886" y="14209"/>
                  </a:cubicBezTo>
                  <a:cubicBezTo>
                    <a:pt x="14974" y="14176"/>
                    <a:pt x="15063" y="14111"/>
                    <a:pt x="15151" y="14111"/>
                  </a:cubicBezTo>
                  <a:cubicBezTo>
                    <a:pt x="15283" y="14047"/>
                    <a:pt x="15548" y="14014"/>
                    <a:pt x="15725" y="13949"/>
                  </a:cubicBezTo>
                  <a:cubicBezTo>
                    <a:pt x="15769" y="13917"/>
                    <a:pt x="15681" y="13884"/>
                    <a:pt x="15946" y="13917"/>
                  </a:cubicBezTo>
                  <a:cubicBezTo>
                    <a:pt x="16255" y="13949"/>
                    <a:pt x="16034" y="13852"/>
                    <a:pt x="16344" y="13852"/>
                  </a:cubicBezTo>
                  <a:cubicBezTo>
                    <a:pt x="16564" y="13852"/>
                    <a:pt x="16564" y="13949"/>
                    <a:pt x="16785" y="13884"/>
                  </a:cubicBezTo>
                  <a:cubicBezTo>
                    <a:pt x="17139" y="13787"/>
                    <a:pt x="17183" y="13852"/>
                    <a:pt x="17448" y="13787"/>
                  </a:cubicBezTo>
                  <a:cubicBezTo>
                    <a:pt x="17580" y="13755"/>
                    <a:pt x="17536" y="13787"/>
                    <a:pt x="17713" y="13820"/>
                  </a:cubicBezTo>
                  <a:cubicBezTo>
                    <a:pt x="18022" y="13852"/>
                    <a:pt x="18199" y="13755"/>
                    <a:pt x="18375" y="13755"/>
                  </a:cubicBezTo>
                  <a:lnTo>
                    <a:pt x="18950" y="13884"/>
                  </a:lnTo>
                  <a:cubicBezTo>
                    <a:pt x="19612" y="14047"/>
                    <a:pt x="19701" y="13917"/>
                    <a:pt x="19612" y="14436"/>
                  </a:cubicBezTo>
                  <a:cubicBezTo>
                    <a:pt x="19568" y="14695"/>
                    <a:pt x="19656" y="14987"/>
                    <a:pt x="19524" y="15182"/>
                  </a:cubicBezTo>
                  <a:cubicBezTo>
                    <a:pt x="19303" y="15538"/>
                    <a:pt x="19612" y="15376"/>
                    <a:pt x="19480" y="15636"/>
                  </a:cubicBezTo>
                  <a:cubicBezTo>
                    <a:pt x="19436" y="15701"/>
                    <a:pt x="19347" y="15733"/>
                    <a:pt x="19303" y="15798"/>
                  </a:cubicBezTo>
                  <a:cubicBezTo>
                    <a:pt x="19347" y="15960"/>
                    <a:pt x="19391" y="15798"/>
                    <a:pt x="19391" y="16057"/>
                  </a:cubicBezTo>
                  <a:cubicBezTo>
                    <a:pt x="19259" y="16057"/>
                    <a:pt x="19259" y="16090"/>
                    <a:pt x="19215" y="16155"/>
                  </a:cubicBezTo>
                  <a:cubicBezTo>
                    <a:pt x="19259" y="16317"/>
                    <a:pt x="19259" y="16187"/>
                    <a:pt x="19347" y="16349"/>
                  </a:cubicBezTo>
                  <a:cubicBezTo>
                    <a:pt x="19126" y="16382"/>
                    <a:pt x="19126" y="16544"/>
                    <a:pt x="19082" y="16609"/>
                  </a:cubicBezTo>
                  <a:cubicBezTo>
                    <a:pt x="18950" y="16771"/>
                    <a:pt x="18861" y="16738"/>
                    <a:pt x="18906" y="16933"/>
                  </a:cubicBezTo>
                  <a:cubicBezTo>
                    <a:pt x="18596" y="16933"/>
                    <a:pt x="18596" y="17095"/>
                    <a:pt x="18464" y="17257"/>
                  </a:cubicBezTo>
                  <a:cubicBezTo>
                    <a:pt x="18420" y="17322"/>
                    <a:pt x="18420" y="17355"/>
                    <a:pt x="18375" y="17420"/>
                  </a:cubicBezTo>
                  <a:cubicBezTo>
                    <a:pt x="18287" y="17582"/>
                    <a:pt x="17934" y="17776"/>
                    <a:pt x="17845" y="17938"/>
                  </a:cubicBezTo>
                  <a:cubicBezTo>
                    <a:pt x="17757" y="18101"/>
                    <a:pt x="17890" y="18165"/>
                    <a:pt x="17713" y="18263"/>
                  </a:cubicBezTo>
                  <a:cubicBezTo>
                    <a:pt x="17669" y="18328"/>
                    <a:pt x="17713" y="18263"/>
                    <a:pt x="17669" y="18295"/>
                  </a:cubicBezTo>
                  <a:cubicBezTo>
                    <a:pt x="17315" y="18392"/>
                    <a:pt x="17757" y="18230"/>
                    <a:pt x="17536" y="18328"/>
                  </a:cubicBezTo>
                  <a:cubicBezTo>
                    <a:pt x="17315" y="18425"/>
                    <a:pt x="17448" y="18620"/>
                    <a:pt x="17183" y="18749"/>
                  </a:cubicBezTo>
                  <a:cubicBezTo>
                    <a:pt x="17006" y="18847"/>
                    <a:pt x="16874" y="18782"/>
                    <a:pt x="16829" y="18944"/>
                  </a:cubicBezTo>
                  <a:cubicBezTo>
                    <a:pt x="17006" y="18911"/>
                    <a:pt x="16874" y="18911"/>
                    <a:pt x="17050" y="18879"/>
                  </a:cubicBezTo>
                  <a:lnTo>
                    <a:pt x="17006" y="19009"/>
                  </a:lnTo>
                  <a:cubicBezTo>
                    <a:pt x="16564" y="19106"/>
                    <a:pt x="16653" y="18944"/>
                    <a:pt x="16344" y="19398"/>
                  </a:cubicBezTo>
                  <a:cubicBezTo>
                    <a:pt x="16476" y="19528"/>
                    <a:pt x="16432" y="19365"/>
                    <a:pt x="16520" y="19560"/>
                  </a:cubicBezTo>
                  <a:cubicBezTo>
                    <a:pt x="16299" y="19560"/>
                    <a:pt x="16255" y="19528"/>
                    <a:pt x="16034" y="19592"/>
                  </a:cubicBezTo>
                  <a:cubicBezTo>
                    <a:pt x="15858" y="19625"/>
                    <a:pt x="15902" y="19560"/>
                    <a:pt x="15858" y="19690"/>
                  </a:cubicBezTo>
                  <a:cubicBezTo>
                    <a:pt x="15813" y="19787"/>
                    <a:pt x="15858" y="19690"/>
                    <a:pt x="15946" y="19852"/>
                  </a:cubicBezTo>
                  <a:lnTo>
                    <a:pt x="15769" y="19949"/>
                  </a:lnTo>
                  <a:cubicBezTo>
                    <a:pt x="15593" y="19884"/>
                    <a:pt x="15813" y="19949"/>
                    <a:pt x="15681" y="19884"/>
                  </a:cubicBezTo>
                  <a:cubicBezTo>
                    <a:pt x="15593" y="19852"/>
                    <a:pt x="15681" y="19852"/>
                    <a:pt x="15548" y="19852"/>
                  </a:cubicBezTo>
                  <a:cubicBezTo>
                    <a:pt x="15504" y="19917"/>
                    <a:pt x="15460" y="19917"/>
                    <a:pt x="15416" y="20014"/>
                  </a:cubicBezTo>
                  <a:cubicBezTo>
                    <a:pt x="15195" y="20176"/>
                    <a:pt x="15107" y="20079"/>
                    <a:pt x="14930" y="20209"/>
                  </a:cubicBezTo>
                  <a:cubicBezTo>
                    <a:pt x="14798" y="20306"/>
                    <a:pt x="14798" y="20371"/>
                    <a:pt x="14621" y="20436"/>
                  </a:cubicBezTo>
                  <a:cubicBezTo>
                    <a:pt x="14533" y="20436"/>
                    <a:pt x="14533" y="20436"/>
                    <a:pt x="14488" y="20436"/>
                  </a:cubicBezTo>
                  <a:cubicBezTo>
                    <a:pt x="14312" y="20501"/>
                    <a:pt x="14400" y="20501"/>
                    <a:pt x="14179" y="20533"/>
                  </a:cubicBezTo>
                  <a:cubicBezTo>
                    <a:pt x="13958" y="20565"/>
                    <a:pt x="14002" y="20468"/>
                    <a:pt x="13870" y="20533"/>
                  </a:cubicBezTo>
                  <a:cubicBezTo>
                    <a:pt x="13737" y="20598"/>
                    <a:pt x="13826" y="20630"/>
                    <a:pt x="13737" y="20760"/>
                  </a:cubicBezTo>
                  <a:cubicBezTo>
                    <a:pt x="13517" y="20760"/>
                    <a:pt x="13561" y="20728"/>
                    <a:pt x="13340" y="20695"/>
                  </a:cubicBezTo>
                  <a:cubicBezTo>
                    <a:pt x="13031" y="20663"/>
                    <a:pt x="13296" y="20728"/>
                    <a:pt x="13031" y="20728"/>
                  </a:cubicBezTo>
                  <a:cubicBezTo>
                    <a:pt x="12810" y="20760"/>
                    <a:pt x="12854" y="20695"/>
                    <a:pt x="12677" y="20663"/>
                  </a:cubicBezTo>
                  <a:cubicBezTo>
                    <a:pt x="12412" y="20565"/>
                    <a:pt x="12236" y="20598"/>
                    <a:pt x="11926" y="20533"/>
                  </a:cubicBezTo>
                  <a:cubicBezTo>
                    <a:pt x="11838" y="20533"/>
                    <a:pt x="11750" y="20468"/>
                    <a:pt x="11661" y="20403"/>
                  </a:cubicBezTo>
                  <a:lnTo>
                    <a:pt x="11573" y="20338"/>
                  </a:lnTo>
                  <a:cubicBezTo>
                    <a:pt x="11440" y="20241"/>
                    <a:pt x="11308" y="20176"/>
                    <a:pt x="11175" y="20111"/>
                  </a:cubicBezTo>
                  <a:cubicBezTo>
                    <a:pt x="11175" y="20371"/>
                    <a:pt x="11087" y="20241"/>
                    <a:pt x="10955" y="20371"/>
                  </a:cubicBezTo>
                  <a:cubicBezTo>
                    <a:pt x="11087" y="20533"/>
                    <a:pt x="11175" y="20565"/>
                    <a:pt x="11352" y="20630"/>
                  </a:cubicBezTo>
                  <a:lnTo>
                    <a:pt x="11440" y="20663"/>
                  </a:lnTo>
                  <a:cubicBezTo>
                    <a:pt x="12191" y="20987"/>
                    <a:pt x="11971" y="20857"/>
                    <a:pt x="12324" y="20890"/>
                  </a:cubicBezTo>
                  <a:cubicBezTo>
                    <a:pt x="12456" y="20890"/>
                    <a:pt x="12412" y="20955"/>
                    <a:pt x="12589" y="20955"/>
                  </a:cubicBezTo>
                  <a:cubicBezTo>
                    <a:pt x="12677" y="20987"/>
                    <a:pt x="12810" y="20955"/>
                    <a:pt x="12898" y="20987"/>
                  </a:cubicBezTo>
                  <a:cubicBezTo>
                    <a:pt x="13075" y="21020"/>
                    <a:pt x="13207" y="21149"/>
                    <a:pt x="13340" y="21214"/>
                  </a:cubicBezTo>
                  <a:cubicBezTo>
                    <a:pt x="13649" y="21344"/>
                    <a:pt x="13693" y="21247"/>
                    <a:pt x="13958" y="21311"/>
                  </a:cubicBezTo>
                  <a:cubicBezTo>
                    <a:pt x="14577" y="21474"/>
                    <a:pt x="14223" y="21506"/>
                    <a:pt x="15018" y="21474"/>
                  </a:cubicBezTo>
                  <a:cubicBezTo>
                    <a:pt x="14930" y="21376"/>
                    <a:pt x="15018" y="21344"/>
                    <a:pt x="14798" y="21344"/>
                  </a:cubicBezTo>
                  <a:cubicBezTo>
                    <a:pt x="14974" y="21182"/>
                    <a:pt x="15018" y="21311"/>
                    <a:pt x="15018" y="21311"/>
                  </a:cubicBezTo>
                  <a:cubicBezTo>
                    <a:pt x="15151" y="21376"/>
                    <a:pt x="15018" y="21409"/>
                    <a:pt x="15239" y="21409"/>
                  </a:cubicBezTo>
                  <a:cubicBezTo>
                    <a:pt x="15239" y="21344"/>
                    <a:pt x="15195" y="21344"/>
                    <a:pt x="15195" y="21247"/>
                  </a:cubicBezTo>
                  <a:cubicBezTo>
                    <a:pt x="15416" y="21311"/>
                    <a:pt x="15372" y="21214"/>
                    <a:pt x="15372" y="21409"/>
                  </a:cubicBezTo>
                  <a:cubicBezTo>
                    <a:pt x="15637" y="21376"/>
                    <a:pt x="15416" y="21344"/>
                    <a:pt x="15681" y="21344"/>
                  </a:cubicBezTo>
                  <a:cubicBezTo>
                    <a:pt x="15990" y="21311"/>
                    <a:pt x="15813" y="21344"/>
                    <a:pt x="15990" y="21247"/>
                  </a:cubicBezTo>
                  <a:cubicBezTo>
                    <a:pt x="16123" y="21182"/>
                    <a:pt x="16211" y="21182"/>
                    <a:pt x="16344" y="21149"/>
                  </a:cubicBezTo>
                  <a:cubicBezTo>
                    <a:pt x="16476" y="21084"/>
                    <a:pt x="16476" y="21052"/>
                    <a:pt x="16653" y="21020"/>
                  </a:cubicBezTo>
                  <a:cubicBezTo>
                    <a:pt x="16829" y="20955"/>
                    <a:pt x="16874" y="20857"/>
                    <a:pt x="17050" y="20792"/>
                  </a:cubicBezTo>
                  <a:lnTo>
                    <a:pt x="17050" y="20760"/>
                  </a:lnTo>
                  <a:lnTo>
                    <a:pt x="17139" y="20760"/>
                  </a:lnTo>
                  <a:cubicBezTo>
                    <a:pt x="17271" y="20695"/>
                    <a:pt x="17315" y="20663"/>
                    <a:pt x="17404" y="20598"/>
                  </a:cubicBezTo>
                  <a:lnTo>
                    <a:pt x="17890" y="20241"/>
                  </a:lnTo>
                  <a:cubicBezTo>
                    <a:pt x="17978" y="20111"/>
                    <a:pt x="18022" y="20144"/>
                    <a:pt x="18155" y="20079"/>
                  </a:cubicBezTo>
                  <a:cubicBezTo>
                    <a:pt x="18243" y="20014"/>
                    <a:pt x="18199" y="19949"/>
                    <a:pt x="18287" y="19852"/>
                  </a:cubicBezTo>
                  <a:cubicBezTo>
                    <a:pt x="18331" y="19787"/>
                    <a:pt x="18464" y="19755"/>
                    <a:pt x="18552" y="19657"/>
                  </a:cubicBezTo>
                  <a:cubicBezTo>
                    <a:pt x="18729" y="19528"/>
                    <a:pt x="18685" y="19430"/>
                    <a:pt x="18950" y="19268"/>
                  </a:cubicBezTo>
                  <a:cubicBezTo>
                    <a:pt x="18950" y="19268"/>
                    <a:pt x="19082" y="19203"/>
                    <a:pt x="19082" y="19171"/>
                  </a:cubicBezTo>
                  <a:lnTo>
                    <a:pt x="19171" y="19009"/>
                  </a:lnTo>
                  <a:cubicBezTo>
                    <a:pt x="19171" y="19009"/>
                    <a:pt x="19171" y="19009"/>
                    <a:pt x="19215" y="18976"/>
                  </a:cubicBezTo>
                  <a:cubicBezTo>
                    <a:pt x="19215" y="18944"/>
                    <a:pt x="19215" y="18911"/>
                    <a:pt x="19171" y="18814"/>
                  </a:cubicBezTo>
                  <a:cubicBezTo>
                    <a:pt x="19436" y="18814"/>
                    <a:pt x="19303" y="18879"/>
                    <a:pt x="19436" y="18782"/>
                  </a:cubicBezTo>
                  <a:cubicBezTo>
                    <a:pt x="19612" y="18620"/>
                    <a:pt x="19656" y="18425"/>
                    <a:pt x="19877" y="18263"/>
                  </a:cubicBezTo>
                  <a:cubicBezTo>
                    <a:pt x="20098" y="18101"/>
                    <a:pt x="20010" y="18165"/>
                    <a:pt x="20142" y="17938"/>
                  </a:cubicBezTo>
                  <a:cubicBezTo>
                    <a:pt x="20142" y="17906"/>
                    <a:pt x="20187" y="17744"/>
                    <a:pt x="20231" y="17744"/>
                  </a:cubicBezTo>
                  <a:cubicBezTo>
                    <a:pt x="20319" y="17614"/>
                    <a:pt x="20452" y="17549"/>
                    <a:pt x="20496" y="17387"/>
                  </a:cubicBezTo>
                  <a:cubicBezTo>
                    <a:pt x="20540" y="17290"/>
                    <a:pt x="20540" y="17225"/>
                    <a:pt x="20584" y="17160"/>
                  </a:cubicBezTo>
                  <a:cubicBezTo>
                    <a:pt x="20628" y="17063"/>
                    <a:pt x="20717" y="17030"/>
                    <a:pt x="20717" y="16901"/>
                  </a:cubicBezTo>
                  <a:lnTo>
                    <a:pt x="20717" y="16771"/>
                  </a:lnTo>
                  <a:cubicBezTo>
                    <a:pt x="20805" y="16641"/>
                    <a:pt x="20805" y="16544"/>
                    <a:pt x="20893" y="16414"/>
                  </a:cubicBezTo>
                  <a:lnTo>
                    <a:pt x="21247" y="15571"/>
                  </a:lnTo>
                  <a:cubicBezTo>
                    <a:pt x="21335" y="15376"/>
                    <a:pt x="21335" y="15279"/>
                    <a:pt x="21379" y="15084"/>
                  </a:cubicBezTo>
                  <a:cubicBezTo>
                    <a:pt x="21379" y="14922"/>
                    <a:pt x="21379" y="15020"/>
                    <a:pt x="21467" y="14890"/>
                  </a:cubicBezTo>
                  <a:cubicBezTo>
                    <a:pt x="21556" y="14728"/>
                    <a:pt x="21467" y="14825"/>
                    <a:pt x="21467" y="14663"/>
                  </a:cubicBezTo>
                  <a:cubicBezTo>
                    <a:pt x="21512" y="14468"/>
                    <a:pt x="21600" y="14695"/>
                    <a:pt x="21512" y="14501"/>
                  </a:cubicBezTo>
                  <a:cubicBezTo>
                    <a:pt x="21423" y="14241"/>
                    <a:pt x="21512" y="14014"/>
                    <a:pt x="21335" y="13755"/>
                  </a:cubicBezTo>
                  <a:lnTo>
                    <a:pt x="21026" y="13463"/>
                  </a:lnTo>
                  <a:cubicBezTo>
                    <a:pt x="20937" y="13365"/>
                    <a:pt x="20893" y="13398"/>
                    <a:pt x="20805" y="13301"/>
                  </a:cubicBezTo>
                  <a:lnTo>
                    <a:pt x="20717" y="13236"/>
                  </a:lnTo>
                  <a:cubicBezTo>
                    <a:pt x="20628" y="13171"/>
                    <a:pt x="20496" y="13138"/>
                    <a:pt x="20407" y="13106"/>
                  </a:cubicBezTo>
                  <a:cubicBezTo>
                    <a:pt x="20275" y="13041"/>
                    <a:pt x="20407" y="13106"/>
                    <a:pt x="20319" y="13041"/>
                  </a:cubicBezTo>
                  <a:cubicBezTo>
                    <a:pt x="20187" y="12944"/>
                    <a:pt x="20275" y="12944"/>
                    <a:pt x="19966" y="12911"/>
                  </a:cubicBezTo>
                  <a:cubicBezTo>
                    <a:pt x="19789" y="12911"/>
                    <a:pt x="19877" y="12911"/>
                    <a:pt x="19745" y="12879"/>
                  </a:cubicBezTo>
                  <a:cubicBezTo>
                    <a:pt x="19436" y="12814"/>
                    <a:pt x="19524" y="12879"/>
                    <a:pt x="19259" y="12911"/>
                  </a:cubicBezTo>
                  <a:cubicBezTo>
                    <a:pt x="19082" y="12944"/>
                    <a:pt x="18994" y="12879"/>
                    <a:pt x="18861" y="12879"/>
                  </a:cubicBezTo>
                  <a:cubicBezTo>
                    <a:pt x="18596" y="12847"/>
                    <a:pt x="18596" y="12911"/>
                    <a:pt x="18420" y="12911"/>
                  </a:cubicBezTo>
                  <a:cubicBezTo>
                    <a:pt x="18155" y="12911"/>
                    <a:pt x="18287" y="12847"/>
                    <a:pt x="17978" y="12879"/>
                  </a:cubicBezTo>
                  <a:cubicBezTo>
                    <a:pt x="17536" y="12911"/>
                    <a:pt x="17404" y="12976"/>
                    <a:pt x="16918" y="12944"/>
                  </a:cubicBezTo>
                  <a:cubicBezTo>
                    <a:pt x="16653" y="12944"/>
                    <a:pt x="16741" y="12911"/>
                    <a:pt x="16520" y="13009"/>
                  </a:cubicBezTo>
                  <a:cubicBezTo>
                    <a:pt x="16255" y="13106"/>
                    <a:pt x="15725" y="13009"/>
                    <a:pt x="15416" y="13236"/>
                  </a:cubicBezTo>
                  <a:lnTo>
                    <a:pt x="15195" y="13301"/>
                  </a:lnTo>
                  <a:cubicBezTo>
                    <a:pt x="14665" y="13430"/>
                    <a:pt x="14886" y="13236"/>
                    <a:pt x="14179" y="13528"/>
                  </a:cubicBezTo>
                  <a:cubicBezTo>
                    <a:pt x="14091" y="13560"/>
                    <a:pt x="14002" y="13560"/>
                    <a:pt x="13914" y="13560"/>
                  </a:cubicBezTo>
                  <a:cubicBezTo>
                    <a:pt x="13826" y="13560"/>
                    <a:pt x="13826" y="13560"/>
                    <a:pt x="13693" y="13592"/>
                  </a:cubicBezTo>
                  <a:cubicBezTo>
                    <a:pt x="13472" y="13625"/>
                    <a:pt x="13649" y="13560"/>
                    <a:pt x="13472" y="13657"/>
                  </a:cubicBezTo>
                  <a:cubicBezTo>
                    <a:pt x="13340" y="13722"/>
                    <a:pt x="13472" y="13690"/>
                    <a:pt x="13340" y="13690"/>
                  </a:cubicBezTo>
                  <a:lnTo>
                    <a:pt x="13296" y="13722"/>
                  </a:lnTo>
                  <a:cubicBezTo>
                    <a:pt x="13252" y="13722"/>
                    <a:pt x="13252" y="13722"/>
                    <a:pt x="13252" y="13722"/>
                  </a:cubicBezTo>
                  <a:cubicBezTo>
                    <a:pt x="13119" y="13755"/>
                    <a:pt x="13296" y="13722"/>
                    <a:pt x="13119" y="13755"/>
                  </a:cubicBezTo>
                  <a:cubicBezTo>
                    <a:pt x="13119" y="13560"/>
                    <a:pt x="13207" y="13236"/>
                    <a:pt x="13296" y="13074"/>
                  </a:cubicBezTo>
                  <a:lnTo>
                    <a:pt x="13428" y="12782"/>
                  </a:lnTo>
                  <a:cubicBezTo>
                    <a:pt x="13472" y="12684"/>
                    <a:pt x="13384" y="12717"/>
                    <a:pt x="13428" y="12620"/>
                  </a:cubicBezTo>
                  <a:cubicBezTo>
                    <a:pt x="13517" y="12457"/>
                    <a:pt x="13472" y="12425"/>
                    <a:pt x="13561" y="12295"/>
                  </a:cubicBezTo>
                  <a:cubicBezTo>
                    <a:pt x="13649" y="12133"/>
                    <a:pt x="13649" y="12165"/>
                    <a:pt x="13605" y="12036"/>
                  </a:cubicBezTo>
                  <a:cubicBezTo>
                    <a:pt x="13605" y="11874"/>
                    <a:pt x="13649" y="11614"/>
                    <a:pt x="13561" y="11452"/>
                  </a:cubicBezTo>
                  <a:lnTo>
                    <a:pt x="13340" y="11128"/>
                  </a:lnTo>
                  <a:cubicBezTo>
                    <a:pt x="13207" y="10933"/>
                    <a:pt x="13207" y="10998"/>
                    <a:pt x="13031" y="10803"/>
                  </a:cubicBezTo>
                  <a:cubicBezTo>
                    <a:pt x="12942" y="10706"/>
                    <a:pt x="12942" y="10674"/>
                    <a:pt x="12854" y="10609"/>
                  </a:cubicBezTo>
                  <a:lnTo>
                    <a:pt x="11838" y="10317"/>
                  </a:lnTo>
                  <a:cubicBezTo>
                    <a:pt x="11838" y="10025"/>
                    <a:pt x="12015" y="10187"/>
                    <a:pt x="12015" y="9798"/>
                  </a:cubicBezTo>
                  <a:cubicBezTo>
                    <a:pt x="11882" y="9765"/>
                    <a:pt x="11838" y="9765"/>
                    <a:pt x="11971" y="9538"/>
                  </a:cubicBezTo>
                  <a:cubicBezTo>
                    <a:pt x="12059" y="9344"/>
                    <a:pt x="12103" y="9474"/>
                    <a:pt x="12103" y="9214"/>
                  </a:cubicBezTo>
                  <a:lnTo>
                    <a:pt x="12191" y="9376"/>
                  </a:lnTo>
                  <a:cubicBezTo>
                    <a:pt x="12324" y="9311"/>
                    <a:pt x="12368" y="9279"/>
                    <a:pt x="12412" y="9149"/>
                  </a:cubicBezTo>
                  <a:cubicBezTo>
                    <a:pt x="12456" y="9084"/>
                    <a:pt x="12456" y="9052"/>
                    <a:pt x="12412" y="8922"/>
                  </a:cubicBezTo>
                  <a:cubicBezTo>
                    <a:pt x="12677" y="8922"/>
                    <a:pt x="12633" y="8857"/>
                    <a:pt x="12810" y="8565"/>
                  </a:cubicBezTo>
                  <a:cubicBezTo>
                    <a:pt x="13119" y="8176"/>
                    <a:pt x="13296" y="8176"/>
                    <a:pt x="13472" y="7949"/>
                  </a:cubicBezTo>
                  <a:cubicBezTo>
                    <a:pt x="13517" y="7820"/>
                    <a:pt x="13561" y="7755"/>
                    <a:pt x="13649" y="7625"/>
                  </a:cubicBezTo>
                  <a:cubicBezTo>
                    <a:pt x="13737" y="7495"/>
                    <a:pt x="13737" y="7625"/>
                    <a:pt x="13605" y="7333"/>
                  </a:cubicBezTo>
                  <a:lnTo>
                    <a:pt x="13119" y="6620"/>
                  </a:lnTo>
                  <a:lnTo>
                    <a:pt x="12854" y="6522"/>
                  </a:lnTo>
                  <a:cubicBezTo>
                    <a:pt x="12589" y="6490"/>
                    <a:pt x="12147" y="6425"/>
                    <a:pt x="11926" y="6555"/>
                  </a:cubicBezTo>
                  <a:cubicBezTo>
                    <a:pt x="11794" y="6620"/>
                    <a:pt x="11750" y="6717"/>
                    <a:pt x="11617" y="6782"/>
                  </a:cubicBezTo>
                  <a:lnTo>
                    <a:pt x="10690" y="7171"/>
                  </a:lnTo>
                  <a:cubicBezTo>
                    <a:pt x="10601" y="7203"/>
                    <a:pt x="10557" y="7268"/>
                    <a:pt x="10513" y="7138"/>
                  </a:cubicBezTo>
                  <a:cubicBezTo>
                    <a:pt x="10469" y="6911"/>
                    <a:pt x="10690" y="7138"/>
                    <a:pt x="10690" y="6814"/>
                  </a:cubicBezTo>
                  <a:cubicBezTo>
                    <a:pt x="10469" y="6814"/>
                    <a:pt x="10645" y="6847"/>
                    <a:pt x="10557" y="6749"/>
                  </a:cubicBezTo>
                  <a:cubicBezTo>
                    <a:pt x="10734" y="6684"/>
                    <a:pt x="10866" y="6717"/>
                    <a:pt x="10910" y="6587"/>
                  </a:cubicBezTo>
                  <a:cubicBezTo>
                    <a:pt x="10999" y="6425"/>
                    <a:pt x="10955" y="6360"/>
                    <a:pt x="10955" y="6230"/>
                  </a:cubicBezTo>
                  <a:cubicBezTo>
                    <a:pt x="11529" y="5938"/>
                    <a:pt x="11220" y="5776"/>
                    <a:pt x="11440" y="5484"/>
                  </a:cubicBezTo>
                  <a:cubicBezTo>
                    <a:pt x="11485" y="5387"/>
                    <a:pt x="11396" y="5420"/>
                    <a:pt x="11529" y="5290"/>
                  </a:cubicBezTo>
                  <a:lnTo>
                    <a:pt x="11573" y="5290"/>
                  </a:lnTo>
                  <a:lnTo>
                    <a:pt x="11573" y="5257"/>
                  </a:lnTo>
                  <a:lnTo>
                    <a:pt x="11617" y="5192"/>
                  </a:lnTo>
                  <a:lnTo>
                    <a:pt x="11661" y="5192"/>
                  </a:lnTo>
                  <a:cubicBezTo>
                    <a:pt x="11661" y="5160"/>
                    <a:pt x="11661" y="5160"/>
                    <a:pt x="11661" y="5128"/>
                  </a:cubicBezTo>
                  <a:cubicBezTo>
                    <a:pt x="11794" y="4998"/>
                    <a:pt x="11706" y="4998"/>
                    <a:pt x="11794" y="4868"/>
                  </a:cubicBezTo>
                  <a:cubicBezTo>
                    <a:pt x="11926" y="4706"/>
                    <a:pt x="12103" y="4576"/>
                    <a:pt x="12147" y="4382"/>
                  </a:cubicBezTo>
                  <a:cubicBezTo>
                    <a:pt x="11971" y="4349"/>
                    <a:pt x="12059" y="4479"/>
                    <a:pt x="11971" y="4284"/>
                  </a:cubicBezTo>
                  <a:cubicBezTo>
                    <a:pt x="12236" y="4284"/>
                    <a:pt x="12280" y="4220"/>
                    <a:pt x="12324" y="4057"/>
                  </a:cubicBezTo>
                  <a:cubicBezTo>
                    <a:pt x="12456" y="3895"/>
                    <a:pt x="12412" y="3992"/>
                    <a:pt x="12501" y="3895"/>
                  </a:cubicBezTo>
                  <a:cubicBezTo>
                    <a:pt x="12589" y="3830"/>
                    <a:pt x="12545" y="3863"/>
                    <a:pt x="12501" y="3733"/>
                  </a:cubicBezTo>
                  <a:cubicBezTo>
                    <a:pt x="12766" y="3701"/>
                    <a:pt x="12854" y="3474"/>
                    <a:pt x="12987" y="3279"/>
                  </a:cubicBezTo>
                  <a:cubicBezTo>
                    <a:pt x="13119" y="3149"/>
                    <a:pt x="13075" y="3117"/>
                    <a:pt x="13207" y="2987"/>
                  </a:cubicBezTo>
                  <a:cubicBezTo>
                    <a:pt x="13340" y="2857"/>
                    <a:pt x="13252" y="2922"/>
                    <a:pt x="13340" y="2792"/>
                  </a:cubicBezTo>
                  <a:cubicBezTo>
                    <a:pt x="13384" y="2695"/>
                    <a:pt x="13472" y="2695"/>
                    <a:pt x="13517" y="2630"/>
                  </a:cubicBezTo>
                  <a:lnTo>
                    <a:pt x="13605" y="2501"/>
                  </a:lnTo>
                  <a:cubicBezTo>
                    <a:pt x="13958" y="2209"/>
                    <a:pt x="14135" y="2111"/>
                    <a:pt x="14312" y="1722"/>
                  </a:cubicBezTo>
                  <a:cubicBezTo>
                    <a:pt x="14356" y="1592"/>
                    <a:pt x="14444" y="1657"/>
                    <a:pt x="14488" y="1495"/>
                  </a:cubicBezTo>
                  <a:cubicBezTo>
                    <a:pt x="14533" y="1365"/>
                    <a:pt x="14533" y="1365"/>
                    <a:pt x="14621" y="1268"/>
                  </a:cubicBezTo>
                  <a:cubicBezTo>
                    <a:pt x="14842" y="1009"/>
                    <a:pt x="14753" y="1171"/>
                    <a:pt x="14798" y="814"/>
                  </a:cubicBezTo>
                  <a:cubicBezTo>
                    <a:pt x="14842" y="684"/>
                    <a:pt x="14709" y="490"/>
                    <a:pt x="14577" y="360"/>
                  </a:cubicBezTo>
                  <a:lnTo>
                    <a:pt x="14488" y="263"/>
                  </a:lnTo>
                  <a:cubicBezTo>
                    <a:pt x="14444" y="263"/>
                    <a:pt x="14444" y="263"/>
                    <a:pt x="14444" y="263"/>
                  </a:cubicBezTo>
                  <a:lnTo>
                    <a:pt x="14179" y="68"/>
                  </a:lnTo>
                  <a:cubicBezTo>
                    <a:pt x="13826" y="-94"/>
                    <a:pt x="13472" y="68"/>
                    <a:pt x="13119" y="198"/>
                  </a:cubicBezTo>
                  <a:cubicBezTo>
                    <a:pt x="12766" y="328"/>
                    <a:pt x="12898" y="230"/>
                    <a:pt x="12633" y="490"/>
                  </a:cubicBezTo>
                  <a:cubicBezTo>
                    <a:pt x="12589" y="555"/>
                    <a:pt x="12589" y="522"/>
                    <a:pt x="12545" y="587"/>
                  </a:cubicBezTo>
                  <a:cubicBezTo>
                    <a:pt x="12412" y="847"/>
                    <a:pt x="12810" y="879"/>
                    <a:pt x="12412" y="1301"/>
                  </a:cubicBezTo>
                  <a:lnTo>
                    <a:pt x="11882" y="2014"/>
                  </a:lnTo>
                  <a:cubicBezTo>
                    <a:pt x="11882" y="2144"/>
                    <a:pt x="11838" y="2047"/>
                    <a:pt x="11971" y="2079"/>
                  </a:cubicBezTo>
                  <a:cubicBezTo>
                    <a:pt x="11971" y="2241"/>
                    <a:pt x="11926" y="2176"/>
                    <a:pt x="11838" y="2306"/>
                  </a:cubicBezTo>
                  <a:cubicBezTo>
                    <a:pt x="11838" y="2338"/>
                    <a:pt x="11838" y="2371"/>
                    <a:pt x="11838" y="2403"/>
                  </a:cubicBezTo>
                  <a:cubicBezTo>
                    <a:pt x="11794" y="2501"/>
                    <a:pt x="11838" y="2403"/>
                    <a:pt x="11794" y="2468"/>
                  </a:cubicBezTo>
                  <a:cubicBezTo>
                    <a:pt x="11706" y="2565"/>
                    <a:pt x="11573" y="2663"/>
                    <a:pt x="11529" y="2760"/>
                  </a:cubicBezTo>
                  <a:cubicBezTo>
                    <a:pt x="11529" y="2825"/>
                    <a:pt x="11529" y="2792"/>
                    <a:pt x="11485" y="2825"/>
                  </a:cubicBezTo>
                  <a:lnTo>
                    <a:pt x="11352" y="2987"/>
                  </a:lnTo>
                  <a:cubicBezTo>
                    <a:pt x="11352" y="3020"/>
                    <a:pt x="11308" y="3084"/>
                    <a:pt x="11264" y="3149"/>
                  </a:cubicBezTo>
                  <a:cubicBezTo>
                    <a:pt x="11220" y="3214"/>
                    <a:pt x="11220" y="3247"/>
                    <a:pt x="11175" y="3311"/>
                  </a:cubicBezTo>
                  <a:cubicBezTo>
                    <a:pt x="11087" y="3409"/>
                    <a:pt x="10778" y="3798"/>
                    <a:pt x="10778" y="3895"/>
                  </a:cubicBezTo>
                  <a:cubicBezTo>
                    <a:pt x="10778" y="4122"/>
                    <a:pt x="10822" y="3992"/>
                    <a:pt x="10645" y="4155"/>
                  </a:cubicBezTo>
                  <a:cubicBezTo>
                    <a:pt x="10469" y="4317"/>
                    <a:pt x="10557" y="4382"/>
                    <a:pt x="10469" y="4511"/>
                  </a:cubicBezTo>
                  <a:cubicBezTo>
                    <a:pt x="10425" y="4479"/>
                    <a:pt x="10336" y="4447"/>
                    <a:pt x="10380" y="4382"/>
                  </a:cubicBezTo>
                  <a:cubicBezTo>
                    <a:pt x="10557" y="3895"/>
                    <a:pt x="10380" y="4090"/>
                    <a:pt x="10248" y="3765"/>
                  </a:cubicBezTo>
                  <a:cubicBezTo>
                    <a:pt x="10204" y="3603"/>
                    <a:pt x="10292" y="3701"/>
                    <a:pt x="10160" y="3538"/>
                  </a:cubicBezTo>
                  <a:cubicBezTo>
                    <a:pt x="10071" y="3441"/>
                    <a:pt x="9850" y="3409"/>
                    <a:pt x="9762" y="3311"/>
                  </a:cubicBezTo>
                  <a:cubicBezTo>
                    <a:pt x="9762" y="3279"/>
                    <a:pt x="9762" y="3279"/>
                    <a:pt x="9718" y="3214"/>
                  </a:cubicBezTo>
                  <a:cubicBezTo>
                    <a:pt x="9674" y="3117"/>
                    <a:pt x="9674" y="3182"/>
                    <a:pt x="9629" y="3117"/>
                  </a:cubicBezTo>
                  <a:cubicBezTo>
                    <a:pt x="9585" y="2987"/>
                    <a:pt x="9762" y="2792"/>
                    <a:pt x="9629" y="2663"/>
                  </a:cubicBezTo>
                  <a:cubicBezTo>
                    <a:pt x="9541" y="2533"/>
                    <a:pt x="9497" y="2598"/>
                    <a:pt x="9409" y="2630"/>
                  </a:cubicBezTo>
                  <a:lnTo>
                    <a:pt x="9320" y="2663"/>
                  </a:lnTo>
                  <a:cubicBezTo>
                    <a:pt x="9188" y="2695"/>
                    <a:pt x="9055" y="2792"/>
                    <a:pt x="8923" y="2792"/>
                  </a:cubicBezTo>
                  <a:cubicBezTo>
                    <a:pt x="8702" y="2792"/>
                    <a:pt x="8879" y="2792"/>
                    <a:pt x="8746" y="2695"/>
                  </a:cubicBezTo>
                  <a:cubicBezTo>
                    <a:pt x="8525" y="2565"/>
                    <a:pt x="8393" y="2630"/>
                    <a:pt x="8216" y="2728"/>
                  </a:cubicBezTo>
                  <a:cubicBezTo>
                    <a:pt x="8039" y="2501"/>
                    <a:pt x="7553" y="2468"/>
                    <a:pt x="7333" y="2760"/>
                  </a:cubicBezTo>
                  <a:cubicBezTo>
                    <a:pt x="7244" y="2825"/>
                    <a:pt x="7288" y="2792"/>
                    <a:pt x="7200" y="2890"/>
                  </a:cubicBezTo>
                  <a:cubicBezTo>
                    <a:pt x="7112" y="3052"/>
                    <a:pt x="7112" y="3149"/>
                    <a:pt x="7067" y="3311"/>
                  </a:cubicBezTo>
                  <a:cubicBezTo>
                    <a:pt x="7023" y="3474"/>
                    <a:pt x="7023" y="3344"/>
                    <a:pt x="6979" y="3538"/>
                  </a:cubicBezTo>
                  <a:cubicBezTo>
                    <a:pt x="7023" y="3701"/>
                    <a:pt x="7067" y="3571"/>
                    <a:pt x="7112" y="3701"/>
                  </a:cubicBezTo>
                  <a:cubicBezTo>
                    <a:pt x="7156" y="3928"/>
                    <a:pt x="6891" y="3895"/>
                    <a:pt x="7465" y="4220"/>
                  </a:cubicBezTo>
                  <a:cubicBezTo>
                    <a:pt x="7951" y="4544"/>
                    <a:pt x="7730" y="4414"/>
                    <a:pt x="7907" y="4544"/>
                  </a:cubicBezTo>
                  <a:cubicBezTo>
                    <a:pt x="7907" y="4544"/>
                    <a:pt x="7995" y="4609"/>
                    <a:pt x="8039" y="4609"/>
                  </a:cubicBezTo>
                  <a:cubicBezTo>
                    <a:pt x="8172" y="4674"/>
                    <a:pt x="8260" y="4803"/>
                    <a:pt x="8481" y="4836"/>
                  </a:cubicBezTo>
                  <a:cubicBezTo>
                    <a:pt x="8702" y="4868"/>
                    <a:pt x="8481" y="4803"/>
                    <a:pt x="8702" y="4836"/>
                  </a:cubicBezTo>
                  <a:lnTo>
                    <a:pt x="8967" y="4836"/>
                  </a:lnTo>
                  <a:cubicBezTo>
                    <a:pt x="9276" y="4836"/>
                    <a:pt x="9055" y="4836"/>
                    <a:pt x="9276" y="4868"/>
                  </a:cubicBezTo>
                  <a:cubicBezTo>
                    <a:pt x="9629" y="4933"/>
                    <a:pt x="9806" y="4771"/>
                    <a:pt x="10027" y="4674"/>
                  </a:cubicBezTo>
                  <a:cubicBezTo>
                    <a:pt x="10160" y="4609"/>
                    <a:pt x="10160" y="4609"/>
                    <a:pt x="10336" y="4609"/>
                  </a:cubicBezTo>
                  <a:cubicBezTo>
                    <a:pt x="10336" y="4641"/>
                    <a:pt x="10336" y="4641"/>
                    <a:pt x="10336" y="4641"/>
                  </a:cubicBezTo>
                  <a:cubicBezTo>
                    <a:pt x="10336" y="4674"/>
                    <a:pt x="10336" y="4674"/>
                    <a:pt x="10336" y="4674"/>
                  </a:cubicBezTo>
                  <a:cubicBezTo>
                    <a:pt x="10336" y="4706"/>
                    <a:pt x="10336" y="4674"/>
                    <a:pt x="10292" y="4706"/>
                  </a:cubicBezTo>
                  <a:cubicBezTo>
                    <a:pt x="10160" y="4868"/>
                    <a:pt x="10336" y="4576"/>
                    <a:pt x="10115" y="4965"/>
                  </a:cubicBezTo>
                  <a:cubicBezTo>
                    <a:pt x="10071" y="5095"/>
                    <a:pt x="9894" y="5225"/>
                    <a:pt x="9850" y="5322"/>
                  </a:cubicBezTo>
                  <a:cubicBezTo>
                    <a:pt x="9850" y="5484"/>
                    <a:pt x="9939" y="5420"/>
                    <a:pt x="9983" y="5614"/>
                  </a:cubicBezTo>
                  <a:cubicBezTo>
                    <a:pt x="9629" y="5614"/>
                    <a:pt x="9674" y="5614"/>
                    <a:pt x="9585" y="5841"/>
                  </a:cubicBezTo>
                  <a:cubicBezTo>
                    <a:pt x="9541" y="6036"/>
                    <a:pt x="9453" y="6003"/>
                    <a:pt x="9320" y="6198"/>
                  </a:cubicBezTo>
                  <a:cubicBezTo>
                    <a:pt x="9232" y="6360"/>
                    <a:pt x="9276" y="6425"/>
                    <a:pt x="9276" y="6652"/>
                  </a:cubicBezTo>
                  <a:cubicBezTo>
                    <a:pt x="9276" y="6911"/>
                    <a:pt x="9188" y="6879"/>
                    <a:pt x="8879" y="6911"/>
                  </a:cubicBezTo>
                  <a:cubicBezTo>
                    <a:pt x="8879" y="7203"/>
                    <a:pt x="8658" y="7398"/>
                    <a:pt x="8569" y="7657"/>
                  </a:cubicBezTo>
                  <a:cubicBezTo>
                    <a:pt x="8525" y="7787"/>
                    <a:pt x="8481" y="7755"/>
                    <a:pt x="8393" y="7884"/>
                  </a:cubicBezTo>
                  <a:cubicBezTo>
                    <a:pt x="8304" y="7982"/>
                    <a:pt x="8348" y="8014"/>
                    <a:pt x="8304" y="8144"/>
                  </a:cubicBezTo>
                  <a:cubicBezTo>
                    <a:pt x="8172" y="8403"/>
                    <a:pt x="7067" y="8825"/>
                    <a:pt x="6891" y="9052"/>
                  </a:cubicBezTo>
                  <a:cubicBezTo>
                    <a:pt x="6847" y="9117"/>
                    <a:pt x="6891" y="9149"/>
                    <a:pt x="6802" y="9214"/>
                  </a:cubicBezTo>
                  <a:lnTo>
                    <a:pt x="6758" y="9214"/>
                  </a:lnTo>
                  <a:lnTo>
                    <a:pt x="6714" y="9247"/>
                  </a:lnTo>
                  <a:cubicBezTo>
                    <a:pt x="6670" y="9279"/>
                    <a:pt x="6626" y="9311"/>
                    <a:pt x="6582" y="9344"/>
                  </a:cubicBezTo>
                  <a:lnTo>
                    <a:pt x="6493" y="9409"/>
                  </a:lnTo>
                  <a:cubicBezTo>
                    <a:pt x="6361" y="9506"/>
                    <a:pt x="6493" y="9441"/>
                    <a:pt x="6361" y="9506"/>
                  </a:cubicBezTo>
                  <a:lnTo>
                    <a:pt x="6317" y="9538"/>
                  </a:lnTo>
                  <a:cubicBezTo>
                    <a:pt x="6272" y="9538"/>
                    <a:pt x="6272" y="9538"/>
                    <a:pt x="6272" y="9538"/>
                  </a:cubicBezTo>
                  <a:lnTo>
                    <a:pt x="4726" y="10447"/>
                  </a:lnTo>
                  <a:cubicBezTo>
                    <a:pt x="4638" y="10511"/>
                    <a:pt x="4594" y="10544"/>
                    <a:pt x="4506" y="10609"/>
                  </a:cubicBezTo>
                  <a:lnTo>
                    <a:pt x="4285" y="10771"/>
                  </a:lnTo>
                  <a:cubicBezTo>
                    <a:pt x="4108" y="10836"/>
                    <a:pt x="4152" y="10836"/>
                    <a:pt x="4020" y="10933"/>
                  </a:cubicBezTo>
                  <a:lnTo>
                    <a:pt x="3269" y="11420"/>
                  </a:lnTo>
                  <a:cubicBezTo>
                    <a:pt x="3269" y="11420"/>
                    <a:pt x="3269" y="11452"/>
                    <a:pt x="3225" y="11452"/>
                  </a:cubicBezTo>
                  <a:cubicBezTo>
                    <a:pt x="2783" y="11809"/>
                    <a:pt x="2960" y="11517"/>
                    <a:pt x="2606" y="11776"/>
                  </a:cubicBezTo>
                  <a:cubicBezTo>
                    <a:pt x="2518" y="11841"/>
                    <a:pt x="2474" y="11874"/>
                    <a:pt x="2385" y="11938"/>
                  </a:cubicBezTo>
                  <a:cubicBezTo>
                    <a:pt x="2253" y="12036"/>
                    <a:pt x="2120" y="12068"/>
                    <a:pt x="2120" y="12198"/>
                  </a:cubicBezTo>
                  <a:cubicBezTo>
                    <a:pt x="2120" y="12263"/>
                    <a:pt x="2120" y="12230"/>
                    <a:pt x="2076" y="12328"/>
                  </a:cubicBezTo>
                  <a:cubicBezTo>
                    <a:pt x="2032" y="12328"/>
                    <a:pt x="1988" y="12328"/>
                    <a:pt x="1944" y="12328"/>
                  </a:cubicBezTo>
                  <a:cubicBezTo>
                    <a:pt x="1855" y="12360"/>
                    <a:pt x="1767" y="12392"/>
                    <a:pt x="1679" y="12457"/>
                  </a:cubicBezTo>
                  <a:cubicBezTo>
                    <a:pt x="1546" y="12555"/>
                    <a:pt x="1502" y="12587"/>
                    <a:pt x="1369" y="12717"/>
                  </a:cubicBezTo>
                  <a:cubicBezTo>
                    <a:pt x="1281" y="12814"/>
                    <a:pt x="1237" y="12879"/>
                    <a:pt x="1148" y="12944"/>
                  </a:cubicBezTo>
                  <a:cubicBezTo>
                    <a:pt x="1016" y="13041"/>
                    <a:pt x="1060" y="13009"/>
                    <a:pt x="972" y="13074"/>
                  </a:cubicBezTo>
                  <a:cubicBezTo>
                    <a:pt x="839" y="13171"/>
                    <a:pt x="972" y="13171"/>
                    <a:pt x="751" y="13333"/>
                  </a:cubicBezTo>
                  <a:cubicBezTo>
                    <a:pt x="574" y="13463"/>
                    <a:pt x="707" y="13365"/>
                    <a:pt x="663" y="13463"/>
                  </a:cubicBezTo>
                  <a:cubicBezTo>
                    <a:pt x="618" y="13560"/>
                    <a:pt x="663" y="13463"/>
                    <a:pt x="530" y="13560"/>
                  </a:cubicBezTo>
                  <a:cubicBezTo>
                    <a:pt x="353" y="13657"/>
                    <a:pt x="265" y="13852"/>
                    <a:pt x="221" y="14014"/>
                  </a:cubicBezTo>
                  <a:cubicBezTo>
                    <a:pt x="133" y="14306"/>
                    <a:pt x="44" y="14079"/>
                    <a:pt x="0" y="14306"/>
                  </a:cubicBezTo>
                  <a:cubicBezTo>
                    <a:pt x="353" y="14338"/>
                    <a:pt x="44" y="14436"/>
                    <a:pt x="442" y="14890"/>
                  </a:cubicBezTo>
                  <a:cubicBezTo>
                    <a:pt x="795" y="15247"/>
                    <a:pt x="707" y="15052"/>
                    <a:pt x="1060" y="15344"/>
                  </a:cubicBezTo>
                  <a:lnTo>
                    <a:pt x="1325" y="15441"/>
                  </a:lnTo>
                  <a:cubicBezTo>
                    <a:pt x="1325" y="15441"/>
                    <a:pt x="1325" y="15441"/>
                    <a:pt x="1369" y="15441"/>
                  </a:cubicBezTo>
                  <a:lnTo>
                    <a:pt x="1546" y="15506"/>
                  </a:lnTo>
                  <a:cubicBezTo>
                    <a:pt x="1546" y="15538"/>
                    <a:pt x="1546" y="15538"/>
                    <a:pt x="1590" y="15538"/>
                  </a:cubicBezTo>
                  <a:cubicBezTo>
                    <a:pt x="1723" y="15603"/>
                    <a:pt x="1811" y="15733"/>
                    <a:pt x="1944" y="15830"/>
                  </a:cubicBezTo>
                  <a:lnTo>
                    <a:pt x="2474" y="16155"/>
                  </a:lnTo>
                  <a:cubicBezTo>
                    <a:pt x="2783" y="16382"/>
                    <a:pt x="3092" y="16674"/>
                    <a:pt x="2915" y="17030"/>
                  </a:cubicBezTo>
                  <a:cubicBezTo>
                    <a:pt x="2827" y="17257"/>
                    <a:pt x="2915" y="17192"/>
                    <a:pt x="2960" y="17387"/>
                  </a:cubicBezTo>
                  <a:cubicBezTo>
                    <a:pt x="2960" y="17614"/>
                    <a:pt x="2871" y="17517"/>
                    <a:pt x="2960" y="17744"/>
                  </a:cubicBezTo>
                  <a:cubicBezTo>
                    <a:pt x="3048" y="17971"/>
                    <a:pt x="3225" y="18165"/>
                    <a:pt x="3534" y="18263"/>
                  </a:cubicBezTo>
                  <a:cubicBezTo>
                    <a:pt x="3666" y="18263"/>
                    <a:pt x="3755" y="18295"/>
                    <a:pt x="3843" y="18360"/>
                  </a:cubicBezTo>
                  <a:cubicBezTo>
                    <a:pt x="3975" y="18425"/>
                    <a:pt x="3755" y="18360"/>
                    <a:pt x="3931" y="18425"/>
                  </a:cubicBezTo>
                  <a:cubicBezTo>
                    <a:pt x="4108" y="18490"/>
                    <a:pt x="4417" y="18457"/>
                    <a:pt x="4506" y="18328"/>
                  </a:cubicBezTo>
                  <a:cubicBezTo>
                    <a:pt x="4771" y="18133"/>
                    <a:pt x="4815" y="17841"/>
                    <a:pt x="4815" y="17549"/>
                  </a:cubicBezTo>
                  <a:cubicBezTo>
                    <a:pt x="4815" y="17322"/>
                    <a:pt x="4859" y="17387"/>
                    <a:pt x="4903" y="17225"/>
                  </a:cubicBezTo>
                  <a:cubicBezTo>
                    <a:pt x="5080" y="16511"/>
                    <a:pt x="5036" y="16965"/>
                    <a:pt x="5124" y="16609"/>
                  </a:cubicBezTo>
                  <a:lnTo>
                    <a:pt x="5212" y="16447"/>
                  </a:lnTo>
                  <a:cubicBezTo>
                    <a:pt x="5256" y="16382"/>
                    <a:pt x="5256" y="16447"/>
                    <a:pt x="5301" y="16317"/>
                  </a:cubicBezTo>
                  <a:cubicBezTo>
                    <a:pt x="5124" y="16252"/>
                    <a:pt x="5212" y="16317"/>
                    <a:pt x="5080" y="16220"/>
                  </a:cubicBezTo>
                  <a:cubicBezTo>
                    <a:pt x="5168" y="16122"/>
                    <a:pt x="5301" y="16090"/>
                    <a:pt x="5433" y="16057"/>
                  </a:cubicBezTo>
                  <a:cubicBezTo>
                    <a:pt x="5433" y="15765"/>
                    <a:pt x="5477" y="15830"/>
                    <a:pt x="5477" y="15701"/>
                  </a:cubicBezTo>
                  <a:cubicBezTo>
                    <a:pt x="5433" y="15571"/>
                    <a:pt x="5610" y="15506"/>
                    <a:pt x="5610" y="15344"/>
                  </a:cubicBezTo>
                  <a:cubicBezTo>
                    <a:pt x="5610" y="15214"/>
                    <a:pt x="5610" y="15020"/>
                    <a:pt x="5698" y="14890"/>
                  </a:cubicBezTo>
                  <a:cubicBezTo>
                    <a:pt x="5742" y="14792"/>
                    <a:pt x="5698" y="14922"/>
                    <a:pt x="5742" y="14792"/>
                  </a:cubicBezTo>
                  <a:cubicBezTo>
                    <a:pt x="5787" y="14760"/>
                    <a:pt x="5742" y="14760"/>
                    <a:pt x="5787" y="14695"/>
                  </a:cubicBezTo>
                  <a:cubicBezTo>
                    <a:pt x="5787" y="14565"/>
                    <a:pt x="5787" y="14565"/>
                    <a:pt x="6007" y="14565"/>
                  </a:cubicBezTo>
                  <a:lnTo>
                    <a:pt x="5963" y="14241"/>
                  </a:lnTo>
                  <a:cubicBezTo>
                    <a:pt x="6184" y="14274"/>
                    <a:pt x="6007" y="14209"/>
                    <a:pt x="6096" y="14306"/>
                  </a:cubicBezTo>
                  <a:lnTo>
                    <a:pt x="6228" y="14306"/>
                  </a:lnTo>
                  <a:cubicBezTo>
                    <a:pt x="6228" y="14209"/>
                    <a:pt x="6228" y="14274"/>
                    <a:pt x="6317" y="14209"/>
                  </a:cubicBezTo>
                  <a:cubicBezTo>
                    <a:pt x="6184" y="14111"/>
                    <a:pt x="6317" y="14176"/>
                    <a:pt x="6140" y="14144"/>
                  </a:cubicBezTo>
                  <a:cubicBezTo>
                    <a:pt x="6140" y="13884"/>
                    <a:pt x="6096" y="13657"/>
                    <a:pt x="6493" y="13787"/>
                  </a:cubicBezTo>
                  <a:lnTo>
                    <a:pt x="6493" y="13690"/>
                  </a:lnTo>
                  <a:close/>
                  <a:moveTo>
                    <a:pt x="12015" y="9701"/>
                  </a:moveTo>
                  <a:lnTo>
                    <a:pt x="12103" y="9701"/>
                  </a:lnTo>
                  <a:lnTo>
                    <a:pt x="12103" y="9571"/>
                  </a:lnTo>
                  <a:lnTo>
                    <a:pt x="12015" y="9571"/>
                  </a:lnTo>
                  <a:lnTo>
                    <a:pt x="12015" y="9701"/>
                  </a:lnTo>
                  <a:close/>
                  <a:moveTo>
                    <a:pt x="10690" y="20371"/>
                  </a:moveTo>
                  <a:cubicBezTo>
                    <a:pt x="10645" y="20274"/>
                    <a:pt x="10645" y="20306"/>
                    <a:pt x="10513" y="20241"/>
                  </a:cubicBezTo>
                  <a:cubicBezTo>
                    <a:pt x="10557" y="20371"/>
                    <a:pt x="10557" y="20338"/>
                    <a:pt x="10690" y="20371"/>
                  </a:cubicBezTo>
                  <a:close/>
                  <a:moveTo>
                    <a:pt x="11617" y="2338"/>
                  </a:moveTo>
                  <a:cubicBezTo>
                    <a:pt x="11617" y="2371"/>
                    <a:pt x="11706" y="2403"/>
                    <a:pt x="11706" y="2338"/>
                  </a:cubicBezTo>
                  <a:cubicBezTo>
                    <a:pt x="11661" y="2241"/>
                    <a:pt x="11794" y="2338"/>
                    <a:pt x="11661" y="2306"/>
                  </a:cubicBezTo>
                  <a:cubicBezTo>
                    <a:pt x="11617" y="2306"/>
                    <a:pt x="11617" y="2274"/>
                    <a:pt x="11617" y="2338"/>
                  </a:cubicBezTo>
                  <a:close/>
                  <a:moveTo>
                    <a:pt x="9144" y="6684"/>
                  </a:moveTo>
                  <a:close/>
                  <a:moveTo>
                    <a:pt x="16167" y="20468"/>
                  </a:moveTo>
                  <a:lnTo>
                    <a:pt x="16167" y="20371"/>
                  </a:lnTo>
                  <a:cubicBezTo>
                    <a:pt x="16299" y="20338"/>
                    <a:pt x="16476" y="20241"/>
                    <a:pt x="16432" y="20371"/>
                  </a:cubicBezTo>
                  <a:cubicBezTo>
                    <a:pt x="16432" y="20403"/>
                    <a:pt x="16344" y="20468"/>
                    <a:pt x="16344" y="20468"/>
                  </a:cubicBezTo>
                  <a:cubicBezTo>
                    <a:pt x="16211" y="20533"/>
                    <a:pt x="16344" y="20501"/>
                    <a:pt x="16167" y="20468"/>
                  </a:cubicBezTo>
                  <a:close/>
                </a:path>
              </a:pathLst>
            </a:custGeom>
            <a:solidFill>
              <a:srgbClr val="0096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336947" hangingPunct="0">
                <a:lnSpc>
                  <a:spcPct val="93000"/>
                </a:lnSpc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 sz="13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形状">
              <a:extLst>
                <a:ext uri="{FF2B5EF4-FFF2-40B4-BE49-F238E27FC236}">
                  <a16:creationId xmlns:a16="http://schemas.microsoft.com/office/drawing/2014/main" id="{D2C48914-10B4-4D6A-9C4E-1696459EB92A}"/>
                </a:ext>
              </a:extLst>
            </p:cNvPr>
            <p:cNvSpPr/>
            <p:nvPr/>
          </p:nvSpPr>
          <p:spPr>
            <a:xfrm>
              <a:off x="4717332" y="7385"/>
              <a:ext cx="605210" cy="634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600" extrusionOk="0">
                  <a:moveTo>
                    <a:pt x="9694" y="4765"/>
                  </a:moveTo>
                  <a:cubicBezTo>
                    <a:pt x="9326" y="4129"/>
                    <a:pt x="9842" y="3671"/>
                    <a:pt x="9473" y="3671"/>
                  </a:cubicBezTo>
                  <a:cubicBezTo>
                    <a:pt x="9326" y="3671"/>
                    <a:pt x="9289" y="3776"/>
                    <a:pt x="9141" y="3847"/>
                  </a:cubicBezTo>
                  <a:lnTo>
                    <a:pt x="8662" y="3918"/>
                  </a:lnTo>
                  <a:cubicBezTo>
                    <a:pt x="8552" y="3918"/>
                    <a:pt x="8588" y="3882"/>
                    <a:pt x="8478" y="3812"/>
                  </a:cubicBezTo>
                  <a:cubicBezTo>
                    <a:pt x="8404" y="3776"/>
                    <a:pt x="8441" y="3812"/>
                    <a:pt x="8367" y="3776"/>
                  </a:cubicBezTo>
                  <a:cubicBezTo>
                    <a:pt x="8183" y="3635"/>
                    <a:pt x="8109" y="3529"/>
                    <a:pt x="7925" y="3424"/>
                  </a:cubicBezTo>
                  <a:cubicBezTo>
                    <a:pt x="7630" y="3247"/>
                    <a:pt x="7519" y="2965"/>
                    <a:pt x="7151" y="2859"/>
                  </a:cubicBezTo>
                  <a:cubicBezTo>
                    <a:pt x="6967" y="3141"/>
                    <a:pt x="7040" y="3071"/>
                    <a:pt x="7040" y="3600"/>
                  </a:cubicBezTo>
                  <a:cubicBezTo>
                    <a:pt x="7040" y="3706"/>
                    <a:pt x="7114" y="3812"/>
                    <a:pt x="7151" y="3882"/>
                  </a:cubicBezTo>
                  <a:cubicBezTo>
                    <a:pt x="7261" y="3988"/>
                    <a:pt x="7261" y="4024"/>
                    <a:pt x="7335" y="4165"/>
                  </a:cubicBezTo>
                  <a:cubicBezTo>
                    <a:pt x="7409" y="4306"/>
                    <a:pt x="7556" y="4412"/>
                    <a:pt x="7630" y="4553"/>
                  </a:cubicBezTo>
                  <a:cubicBezTo>
                    <a:pt x="7741" y="4800"/>
                    <a:pt x="7888" y="4976"/>
                    <a:pt x="8072" y="5224"/>
                  </a:cubicBezTo>
                  <a:cubicBezTo>
                    <a:pt x="8146" y="5294"/>
                    <a:pt x="8146" y="5259"/>
                    <a:pt x="8220" y="5329"/>
                  </a:cubicBezTo>
                  <a:lnTo>
                    <a:pt x="8478" y="5506"/>
                  </a:lnTo>
                  <a:cubicBezTo>
                    <a:pt x="8625" y="5612"/>
                    <a:pt x="8699" y="5576"/>
                    <a:pt x="8883" y="5541"/>
                  </a:cubicBezTo>
                  <a:lnTo>
                    <a:pt x="8994" y="5682"/>
                  </a:lnTo>
                  <a:cubicBezTo>
                    <a:pt x="8552" y="5718"/>
                    <a:pt x="8920" y="5859"/>
                    <a:pt x="8699" y="6000"/>
                  </a:cubicBezTo>
                  <a:cubicBezTo>
                    <a:pt x="8662" y="6035"/>
                    <a:pt x="8515" y="6071"/>
                    <a:pt x="8441" y="6176"/>
                  </a:cubicBezTo>
                  <a:lnTo>
                    <a:pt x="8441" y="6212"/>
                  </a:lnTo>
                  <a:lnTo>
                    <a:pt x="8404" y="6247"/>
                  </a:lnTo>
                  <a:cubicBezTo>
                    <a:pt x="8367" y="6318"/>
                    <a:pt x="8404" y="6282"/>
                    <a:pt x="8404" y="6353"/>
                  </a:cubicBezTo>
                  <a:cubicBezTo>
                    <a:pt x="8257" y="6353"/>
                    <a:pt x="7962" y="6565"/>
                    <a:pt x="7851" y="6671"/>
                  </a:cubicBezTo>
                  <a:cubicBezTo>
                    <a:pt x="7446" y="7094"/>
                    <a:pt x="7114" y="7094"/>
                    <a:pt x="6709" y="7376"/>
                  </a:cubicBezTo>
                  <a:lnTo>
                    <a:pt x="6561" y="7447"/>
                  </a:lnTo>
                  <a:cubicBezTo>
                    <a:pt x="6229" y="7624"/>
                    <a:pt x="6229" y="7800"/>
                    <a:pt x="6229" y="8118"/>
                  </a:cubicBezTo>
                  <a:cubicBezTo>
                    <a:pt x="6229" y="8188"/>
                    <a:pt x="6561" y="9000"/>
                    <a:pt x="7003" y="9000"/>
                  </a:cubicBezTo>
                  <a:cubicBezTo>
                    <a:pt x="7188" y="9000"/>
                    <a:pt x="6967" y="9000"/>
                    <a:pt x="7114" y="8965"/>
                  </a:cubicBezTo>
                  <a:lnTo>
                    <a:pt x="7225" y="8929"/>
                  </a:lnTo>
                  <a:cubicBezTo>
                    <a:pt x="7519" y="8929"/>
                    <a:pt x="7483" y="8788"/>
                    <a:pt x="7630" y="8612"/>
                  </a:cubicBezTo>
                  <a:cubicBezTo>
                    <a:pt x="7667" y="8576"/>
                    <a:pt x="7814" y="8471"/>
                    <a:pt x="7814" y="8435"/>
                  </a:cubicBezTo>
                  <a:cubicBezTo>
                    <a:pt x="7814" y="8047"/>
                    <a:pt x="7777" y="8224"/>
                    <a:pt x="8183" y="8082"/>
                  </a:cubicBezTo>
                  <a:cubicBezTo>
                    <a:pt x="8367" y="8012"/>
                    <a:pt x="8294" y="8047"/>
                    <a:pt x="8404" y="7906"/>
                  </a:cubicBezTo>
                  <a:cubicBezTo>
                    <a:pt x="8515" y="7729"/>
                    <a:pt x="8515" y="7624"/>
                    <a:pt x="8736" y="7553"/>
                  </a:cubicBezTo>
                  <a:cubicBezTo>
                    <a:pt x="8883" y="7518"/>
                    <a:pt x="9031" y="7412"/>
                    <a:pt x="9141" y="7306"/>
                  </a:cubicBezTo>
                  <a:cubicBezTo>
                    <a:pt x="9252" y="7129"/>
                    <a:pt x="9104" y="7200"/>
                    <a:pt x="9362" y="7129"/>
                  </a:cubicBezTo>
                  <a:cubicBezTo>
                    <a:pt x="9547" y="7059"/>
                    <a:pt x="9510" y="7024"/>
                    <a:pt x="9657" y="6953"/>
                  </a:cubicBezTo>
                  <a:lnTo>
                    <a:pt x="10063" y="6776"/>
                  </a:lnTo>
                  <a:cubicBezTo>
                    <a:pt x="10321" y="6671"/>
                    <a:pt x="10542" y="6459"/>
                    <a:pt x="10800" y="6353"/>
                  </a:cubicBezTo>
                  <a:lnTo>
                    <a:pt x="11390" y="6071"/>
                  </a:lnTo>
                  <a:cubicBezTo>
                    <a:pt x="11537" y="6000"/>
                    <a:pt x="11537" y="6000"/>
                    <a:pt x="11722" y="5965"/>
                  </a:cubicBezTo>
                  <a:cubicBezTo>
                    <a:pt x="11832" y="5929"/>
                    <a:pt x="11906" y="5894"/>
                    <a:pt x="12090" y="5894"/>
                  </a:cubicBezTo>
                  <a:cubicBezTo>
                    <a:pt x="12053" y="6000"/>
                    <a:pt x="11869" y="6106"/>
                    <a:pt x="11758" y="6212"/>
                  </a:cubicBezTo>
                  <a:cubicBezTo>
                    <a:pt x="11611" y="6353"/>
                    <a:pt x="11537" y="6424"/>
                    <a:pt x="11427" y="6565"/>
                  </a:cubicBezTo>
                  <a:cubicBezTo>
                    <a:pt x="10911" y="7059"/>
                    <a:pt x="10911" y="7271"/>
                    <a:pt x="10542" y="7729"/>
                  </a:cubicBezTo>
                  <a:cubicBezTo>
                    <a:pt x="10431" y="7871"/>
                    <a:pt x="10395" y="8012"/>
                    <a:pt x="10321" y="8188"/>
                  </a:cubicBezTo>
                  <a:cubicBezTo>
                    <a:pt x="10284" y="8259"/>
                    <a:pt x="10210" y="8294"/>
                    <a:pt x="10173" y="8365"/>
                  </a:cubicBezTo>
                  <a:cubicBezTo>
                    <a:pt x="10100" y="8506"/>
                    <a:pt x="10173" y="8506"/>
                    <a:pt x="10100" y="8612"/>
                  </a:cubicBezTo>
                  <a:cubicBezTo>
                    <a:pt x="10100" y="8647"/>
                    <a:pt x="10026" y="8718"/>
                    <a:pt x="10026" y="8718"/>
                  </a:cubicBezTo>
                  <a:lnTo>
                    <a:pt x="9620" y="9494"/>
                  </a:lnTo>
                  <a:cubicBezTo>
                    <a:pt x="9584" y="9671"/>
                    <a:pt x="9620" y="9635"/>
                    <a:pt x="9547" y="9776"/>
                  </a:cubicBezTo>
                  <a:lnTo>
                    <a:pt x="9252" y="10482"/>
                  </a:lnTo>
                  <a:cubicBezTo>
                    <a:pt x="9252" y="10588"/>
                    <a:pt x="9252" y="10659"/>
                    <a:pt x="9215" y="10765"/>
                  </a:cubicBezTo>
                  <a:cubicBezTo>
                    <a:pt x="9178" y="10871"/>
                    <a:pt x="9141" y="10906"/>
                    <a:pt x="9104" y="11012"/>
                  </a:cubicBezTo>
                  <a:cubicBezTo>
                    <a:pt x="9068" y="11082"/>
                    <a:pt x="9068" y="11153"/>
                    <a:pt x="9031" y="11259"/>
                  </a:cubicBezTo>
                  <a:cubicBezTo>
                    <a:pt x="8994" y="11541"/>
                    <a:pt x="8810" y="11929"/>
                    <a:pt x="8736" y="12282"/>
                  </a:cubicBezTo>
                  <a:cubicBezTo>
                    <a:pt x="8662" y="12459"/>
                    <a:pt x="8699" y="12424"/>
                    <a:pt x="8699" y="12529"/>
                  </a:cubicBezTo>
                  <a:cubicBezTo>
                    <a:pt x="8662" y="12671"/>
                    <a:pt x="8625" y="12635"/>
                    <a:pt x="8588" y="12741"/>
                  </a:cubicBezTo>
                  <a:cubicBezTo>
                    <a:pt x="8588" y="12847"/>
                    <a:pt x="8625" y="12847"/>
                    <a:pt x="8662" y="12988"/>
                  </a:cubicBezTo>
                  <a:cubicBezTo>
                    <a:pt x="8478" y="13024"/>
                    <a:pt x="8588" y="13200"/>
                    <a:pt x="8515" y="13376"/>
                  </a:cubicBezTo>
                  <a:cubicBezTo>
                    <a:pt x="8515" y="13482"/>
                    <a:pt x="8515" y="13518"/>
                    <a:pt x="8515" y="13624"/>
                  </a:cubicBezTo>
                  <a:cubicBezTo>
                    <a:pt x="8478" y="13729"/>
                    <a:pt x="8441" y="13835"/>
                    <a:pt x="8441" y="13906"/>
                  </a:cubicBezTo>
                  <a:cubicBezTo>
                    <a:pt x="8441" y="14012"/>
                    <a:pt x="8478" y="13941"/>
                    <a:pt x="8478" y="14047"/>
                  </a:cubicBezTo>
                  <a:lnTo>
                    <a:pt x="8367" y="14682"/>
                  </a:lnTo>
                  <a:cubicBezTo>
                    <a:pt x="8330" y="14824"/>
                    <a:pt x="8294" y="14929"/>
                    <a:pt x="8257" y="15071"/>
                  </a:cubicBezTo>
                  <a:cubicBezTo>
                    <a:pt x="8146" y="15494"/>
                    <a:pt x="8109" y="15918"/>
                    <a:pt x="8146" y="16341"/>
                  </a:cubicBezTo>
                  <a:cubicBezTo>
                    <a:pt x="8183" y="16588"/>
                    <a:pt x="8220" y="16588"/>
                    <a:pt x="8330" y="16729"/>
                  </a:cubicBezTo>
                  <a:cubicBezTo>
                    <a:pt x="8367" y="16729"/>
                    <a:pt x="8367" y="16729"/>
                    <a:pt x="8367" y="16729"/>
                  </a:cubicBezTo>
                  <a:lnTo>
                    <a:pt x="8588" y="16871"/>
                  </a:lnTo>
                  <a:cubicBezTo>
                    <a:pt x="8699" y="16906"/>
                    <a:pt x="8552" y="16906"/>
                    <a:pt x="8920" y="16906"/>
                  </a:cubicBezTo>
                  <a:cubicBezTo>
                    <a:pt x="9399" y="16906"/>
                    <a:pt x="9584" y="16235"/>
                    <a:pt x="9620" y="15882"/>
                  </a:cubicBezTo>
                  <a:cubicBezTo>
                    <a:pt x="9620" y="15600"/>
                    <a:pt x="9473" y="15106"/>
                    <a:pt x="9510" y="14788"/>
                  </a:cubicBezTo>
                  <a:cubicBezTo>
                    <a:pt x="9584" y="14471"/>
                    <a:pt x="9547" y="14259"/>
                    <a:pt x="9547" y="13941"/>
                  </a:cubicBezTo>
                  <a:lnTo>
                    <a:pt x="9805" y="12529"/>
                  </a:lnTo>
                  <a:cubicBezTo>
                    <a:pt x="9878" y="12176"/>
                    <a:pt x="10100" y="12071"/>
                    <a:pt x="10100" y="11753"/>
                  </a:cubicBezTo>
                  <a:cubicBezTo>
                    <a:pt x="10210" y="11824"/>
                    <a:pt x="10137" y="11753"/>
                    <a:pt x="10173" y="11824"/>
                  </a:cubicBezTo>
                  <a:lnTo>
                    <a:pt x="10358" y="12106"/>
                  </a:lnTo>
                  <a:cubicBezTo>
                    <a:pt x="10431" y="12282"/>
                    <a:pt x="10431" y="12459"/>
                    <a:pt x="10431" y="12565"/>
                  </a:cubicBezTo>
                  <a:cubicBezTo>
                    <a:pt x="10431" y="12635"/>
                    <a:pt x="10321" y="12706"/>
                    <a:pt x="10247" y="12812"/>
                  </a:cubicBezTo>
                  <a:cubicBezTo>
                    <a:pt x="10173" y="12918"/>
                    <a:pt x="10063" y="13835"/>
                    <a:pt x="10395" y="13941"/>
                  </a:cubicBezTo>
                  <a:cubicBezTo>
                    <a:pt x="10358" y="14082"/>
                    <a:pt x="10284" y="14153"/>
                    <a:pt x="10284" y="14365"/>
                  </a:cubicBezTo>
                  <a:cubicBezTo>
                    <a:pt x="10468" y="14365"/>
                    <a:pt x="10579" y="14294"/>
                    <a:pt x="10726" y="14365"/>
                  </a:cubicBezTo>
                  <a:cubicBezTo>
                    <a:pt x="11132" y="14471"/>
                    <a:pt x="11132" y="14435"/>
                    <a:pt x="11463" y="14294"/>
                  </a:cubicBezTo>
                  <a:cubicBezTo>
                    <a:pt x="11832" y="14153"/>
                    <a:pt x="12016" y="13906"/>
                    <a:pt x="11648" y="13659"/>
                  </a:cubicBezTo>
                  <a:cubicBezTo>
                    <a:pt x="11463" y="13518"/>
                    <a:pt x="11574" y="13518"/>
                    <a:pt x="11427" y="13376"/>
                  </a:cubicBezTo>
                  <a:cubicBezTo>
                    <a:pt x="11316" y="13271"/>
                    <a:pt x="11242" y="13235"/>
                    <a:pt x="11132" y="13165"/>
                  </a:cubicBezTo>
                  <a:cubicBezTo>
                    <a:pt x="11058" y="13129"/>
                    <a:pt x="10947" y="12988"/>
                    <a:pt x="10911" y="12918"/>
                  </a:cubicBezTo>
                  <a:cubicBezTo>
                    <a:pt x="11648" y="12459"/>
                    <a:pt x="12090" y="12424"/>
                    <a:pt x="11758" y="11541"/>
                  </a:cubicBezTo>
                  <a:cubicBezTo>
                    <a:pt x="11648" y="11259"/>
                    <a:pt x="11463" y="11224"/>
                    <a:pt x="11132" y="11224"/>
                  </a:cubicBezTo>
                  <a:cubicBezTo>
                    <a:pt x="11058" y="11224"/>
                    <a:pt x="10984" y="11188"/>
                    <a:pt x="10911" y="11188"/>
                  </a:cubicBezTo>
                  <a:cubicBezTo>
                    <a:pt x="10689" y="11153"/>
                    <a:pt x="10874" y="11224"/>
                    <a:pt x="10689" y="11224"/>
                  </a:cubicBezTo>
                  <a:cubicBezTo>
                    <a:pt x="10616" y="11224"/>
                    <a:pt x="10579" y="11153"/>
                    <a:pt x="10468" y="11153"/>
                  </a:cubicBezTo>
                  <a:cubicBezTo>
                    <a:pt x="10468" y="11047"/>
                    <a:pt x="10468" y="11047"/>
                    <a:pt x="10505" y="10941"/>
                  </a:cubicBezTo>
                  <a:cubicBezTo>
                    <a:pt x="10579" y="10694"/>
                    <a:pt x="10689" y="10447"/>
                    <a:pt x="10800" y="10235"/>
                  </a:cubicBezTo>
                  <a:cubicBezTo>
                    <a:pt x="10874" y="10165"/>
                    <a:pt x="10837" y="10200"/>
                    <a:pt x="10874" y="10165"/>
                  </a:cubicBezTo>
                  <a:cubicBezTo>
                    <a:pt x="11058" y="9882"/>
                    <a:pt x="11021" y="9882"/>
                    <a:pt x="11316" y="9600"/>
                  </a:cubicBezTo>
                  <a:lnTo>
                    <a:pt x="11537" y="9388"/>
                  </a:lnTo>
                  <a:cubicBezTo>
                    <a:pt x="11574" y="9353"/>
                    <a:pt x="11611" y="9318"/>
                    <a:pt x="11648" y="9282"/>
                  </a:cubicBezTo>
                  <a:cubicBezTo>
                    <a:pt x="11795" y="9212"/>
                    <a:pt x="11869" y="9212"/>
                    <a:pt x="11980" y="9141"/>
                  </a:cubicBezTo>
                  <a:cubicBezTo>
                    <a:pt x="12164" y="8965"/>
                    <a:pt x="12274" y="9000"/>
                    <a:pt x="12385" y="9212"/>
                  </a:cubicBezTo>
                  <a:cubicBezTo>
                    <a:pt x="12422" y="9318"/>
                    <a:pt x="12422" y="9176"/>
                    <a:pt x="12422" y="9318"/>
                  </a:cubicBezTo>
                  <a:lnTo>
                    <a:pt x="12422" y="10129"/>
                  </a:lnTo>
                  <a:cubicBezTo>
                    <a:pt x="12422" y="10271"/>
                    <a:pt x="12348" y="10235"/>
                    <a:pt x="12348" y="10412"/>
                  </a:cubicBezTo>
                  <a:lnTo>
                    <a:pt x="12311" y="11576"/>
                  </a:lnTo>
                  <a:cubicBezTo>
                    <a:pt x="12311" y="11753"/>
                    <a:pt x="12311" y="11718"/>
                    <a:pt x="12348" y="11859"/>
                  </a:cubicBezTo>
                  <a:lnTo>
                    <a:pt x="12311" y="12388"/>
                  </a:lnTo>
                  <a:cubicBezTo>
                    <a:pt x="12311" y="12529"/>
                    <a:pt x="12348" y="12565"/>
                    <a:pt x="12385" y="12706"/>
                  </a:cubicBezTo>
                  <a:lnTo>
                    <a:pt x="12459" y="13341"/>
                  </a:lnTo>
                  <a:cubicBezTo>
                    <a:pt x="12459" y="13518"/>
                    <a:pt x="12422" y="13447"/>
                    <a:pt x="12459" y="13588"/>
                  </a:cubicBezTo>
                  <a:cubicBezTo>
                    <a:pt x="12496" y="13800"/>
                    <a:pt x="12459" y="13729"/>
                    <a:pt x="12459" y="13871"/>
                  </a:cubicBezTo>
                  <a:cubicBezTo>
                    <a:pt x="12459" y="14047"/>
                    <a:pt x="12496" y="13906"/>
                    <a:pt x="12496" y="14082"/>
                  </a:cubicBezTo>
                  <a:cubicBezTo>
                    <a:pt x="12459" y="14188"/>
                    <a:pt x="12422" y="14259"/>
                    <a:pt x="12422" y="14365"/>
                  </a:cubicBezTo>
                  <a:cubicBezTo>
                    <a:pt x="12422" y="14506"/>
                    <a:pt x="12459" y="14506"/>
                    <a:pt x="12459" y="14612"/>
                  </a:cubicBezTo>
                  <a:cubicBezTo>
                    <a:pt x="12459" y="14753"/>
                    <a:pt x="12422" y="14753"/>
                    <a:pt x="12422" y="14929"/>
                  </a:cubicBezTo>
                  <a:cubicBezTo>
                    <a:pt x="12422" y="15176"/>
                    <a:pt x="12459" y="15212"/>
                    <a:pt x="12385" y="15459"/>
                  </a:cubicBezTo>
                  <a:cubicBezTo>
                    <a:pt x="12348" y="15565"/>
                    <a:pt x="12385" y="15565"/>
                    <a:pt x="12348" y="15671"/>
                  </a:cubicBezTo>
                  <a:cubicBezTo>
                    <a:pt x="12274" y="15882"/>
                    <a:pt x="12348" y="15741"/>
                    <a:pt x="12348" y="15918"/>
                  </a:cubicBezTo>
                  <a:cubicBezTo>
                    <a:pt x="12348" y="15988"/>
                    <a:pt x="12201" y="16341"/>
                    <a:pt x="12016" y="16447"/>
                  </a:cubicBezTo>
                  <a:cubicBezTo>
                    <a:pt x="11574" y="16376"/>
                    <a:pt x="11648" y="16059"/>
                    <a:pt x="11648" y="15953"/>
                  </a:cubicBezTo>
                  <a:cubicBezTo>
                    <a:pt x="11648" y="15953"/>
                    <a:pt x="11279" y="15494"/>
                    <a:pt x="10911" y="15353"/>
                  </a:cubicBezTo>
                  <a:cubicBezTo>
                    <a:pt x="10763" y="15318"/>
                    <a:pt x="10653" y="15176"/>
                    <a:pt x="10505" y="15106"/>
                  </a:cubicBezTo>
                  <a:lnTo>
                    <a:pt x="10210" y="15071"/>
                  </a:lnTo>
                  <a:cubicBezTo>
                    <a:pt x="10137" y="15106"/>
                    <a:pt x="10100" y="15071"/>
                    <a:pt x="10063" y="15176"/>
                  </a:cubicBezTo>
                  <a:cubicBezTo>
                    <a:pt x="10026" y="15318"/>
                    <a:pt x="10026" y="15388"/>
                    <a:pt x="10026" y="15494"/>
                  </a:cubicBezTo>
                  <a:cubicBezTo>
                    <a:pt x="10026" y="15918"/>
                    <a:pt x="10137" y="15812"/>
                    <a:pt x="10247" y="16059"/>
                  </a:cubicBezTo>
                  <a:cubicBezTo>
                    <a:pt x="10284" y="16200"/>
                    <a:pt x="10247" y="16094"/>
                    <a:pt x="10321" y="16200"/>
                  </a:cubicBezTo>
                  <a:cubicBezTo>
                    <a:pt x="10395" y="16306"/>
                    <a:pt x="10505" y="16482"/>
                    <a:pt x="10616" y="16553"/>
                  </a:cubicBezTo>
                  <a:cubicBezTo>
                    <a:pt x="10763" y="16624"/>
                    <a:pt x="11279" y="16518"/>
                    <a:pt x="11537" y="16835"/>
                  </a:cubicBezTo>
                  <a:cubicBezTo>
                    <a:pt x="11648" y="16941"/>
                    <a:pt x="11685" y="17082"/>
                    <a:pt x="11722" y="17224"/>
                  </a:cubicBezTo>
                  <a:lnTo>
                    <a:pt x="11906" y="17576"/>
                  </a:lnTo>
                  <a:cubicBezTo>
                    <a:pt x="11943" y="17576"/>
                    <a:pt x="11943" y="17612"/>
                    <a:pt x="11943" y="17647"/>
                  </a:cubicBezTo>
                  <a:cubicBezTo>
                    <a:pt x="12016" y="17788"/>
                    <a:pt x="12016" y="17788"/>
                    <a:pt x="12090" y="17894"/>
                  </a:cubicBezTo>
                  <a:cubicBezTo>
                    <a:pt x="12201" y="18000"/>
                    <a:pt x="12238" y="18000"/>
                    <a:pt x="12385" y="18071"/>
                  </a:cubicBezTo>
                  <a:cubicBezTo>
                    <a:pt x="12569" y="18141"/>
                    <a:pt x="12532" y="18141"/>
                    <a:pt x="12717" y="18106"/>
                  </a:cubicBezTo>
                  <a:cubicBezTo>
                    <a:pt x="12938" y="18035"/>
                    <a:pt x="12790" y="18035"/>
                    <a:pt x="12975" y="18176"/>
                  </a:cubicBezTo>
                  <a:cubicBezTo>
                    <a:pt x="13159" y="18071"/>
                    <a:pt x="13122" y="18106"/>
                    <a:pt x="13380" y="18106"/>
                  </a:cubicBezTo>
                  <a:lnTo>
                    <a:pt x="13491" y="17929"/>
                  </a:lnTo>
                  <a:cubicBezTo>
                    <a:pt x="13638" y="17753"/>
                    <a:pt x="13601" y="17541"/>
                    <a:pt x="13786" y="17224"/>
                  </a:cubicBezTo>
                  <a:lnTo>
                    <a:pt x="13933" y="16765"/>
                  </a:lnTo>
                  <a:cubicBezTo>
                    <a:pt x="14044" y="16447"/>
                    <a:pt x="14044" y="16059"/>
                    <a:pt x="14117" y="15741"/>
                  </a:cubicBezTo>
                  <a:cubicBezTo>
                    <a:pt x="14154" y="15565"/>
                    <a:pt x="14117" y="15706"/>
                    <a:pt x="14117" y="15529"/>
                  </a:cubicBezTo>
                  <a:lnTo>
                    <a:pt x="14154" y="14718"/>
                  </a:lnTo>
                  <a:cubicBezTo>
                    <a:pt x="14154" y="14612"/>
                    <a:pt x="14117" y="14576"/>
                    <a:pt x="14154" y="14471"/>
                  </a:cubicBezTo>
                  <a:cubicBezTo>
                    <a:pt x="14154" y="14188"/>
                    <a:pt x="14191" y="13412"/>
                    <a:pt x="14081" y="13165"/>
                  </a:cubicBezTo>
                  <a:cubicBezTo>
                    <a:pt x="14044" y="12988"/>
                    <a:pt x="14007" y="12882"/>
                    <a:pt x="13970" y="12706"/>
                  </a:cubicBezTo>
                  <a:cubicBezTo>
                    <a:pt x="13896" y="12494"/>
                    <a:pt x="13786" y="12424"/>
                    <a:pt x="13786" y="12212"/>
                  </a:cubicBezTo>
                  <a:cubicBezTo>
                    <a:pt x="13786" y="12141"/>
                    <a:pt x="13859" y="12071"/>
                    <a:pt x="13896" y="11929"/>
                  </a:cubicBezTo>
                  <a:cubicBezTo>
                    <a:pt x="13749" y="11718"/>
                    <a:pt x="13749" y="11788"/>
                    <a:pt x="13749" y="11541"/>
                  </a:cubicBezTo>
                  <a:cubicBezTo>
                    <a:pt x="13786" y="11153"/>
                    <a:pt x="13712" y="10729"/>
                    <a:pt x="13712" y="10306"/>
                  </a:cubicBezTo>
                  <a:cubicBezTo>
                    <a:pt x="13712" y="9847"/>
                    <a:pt x="13675" y="9388"/>
                    <a:pt x="13859" y="9000"/>
                  </a:cubicBezTo>
                  <a:lnTo>
                    <a:pt x="13896" y="8718"/>
                  </a:lnTo>
                  <a:cubicBezTo>
                    <a:pt x="13896" y="8647"/>
                    <a:pt x="13859" y="8400"/>
                    <a:pt x="13823" y="8329"/>
                  </a:cubicBezTo>
                  <a:cubicBezTo>
                    <a:pt x="13638" y="8012"/>
                    <a:pt x="13306" y="8012"/>
                    <a:pt x="13048" y="7976"/>
                  </a:cubicBezTo>
                  <a:cubicBezTo>
                    <a:pt x="12938" y="7941"/>
                    <a:pt x="13012" y="7941"/>
                    <a:pt x="12864" y="7941"/>
                  </a:cubicBezTo>
                  <a:cubicBezTo>
                    <a:pt x="12790" y="7906"/>
                    <a:pt x="12790" y="7941"/>
                    <a:pt x="12717" y="7941"/>
                  </a:cubicBezTo>
                  <a:cubicBezTo>
                    <a:pt x="12348" y="7906"/>
                    <a:pt x="12090" y="7871"/>
                    <a:pt x="11722" y="8012"/>
                  </a:cubicBezTo>
                  <a:lnTo>
                    <a:pt x="11537" y="8082"/>
                  </a:lnTo>
                  <a:cubicBezTo>
                    <a:pt x="11427" y="8118"/>
                    <a:pt x="11427" y="8153"/>
                    <a:pt x="11390" y="8188"/>
                  </a:cubicBezTo>
                  <a:lnTo>
                    <a:pt x="11242" y="8329"/>
                  </a:lnTo>
                  <a:cubicBezTo>
                    <a:pt x="11021" y="8541"/>
                    <a:pt x="10837" y="8788"/>
                    <a:pt x="10689" y="9071"/>
                  </a:cubicBezTo>
                  <a:lnTo>
                    <a:pt x="10063" y="10094"/>
                  </a:lnTo>
                  <a:cubicBezTo>
                    <a:pt x="10063" y="9953"/>
                    <a:pt x="10100" y="9953"/>
                    <a:pt x="10100" y="9847"/>
                  </a:cubicBezTo>
                  <a:cubicBezTo>
                    <a:pt x="10137" y="9776"/>
                    <a:pt x="10137" y="9635"/>
                    <a:pt x="10173" y="9600"/>
                  </a:cubicBezTo>
                  <a:cubicBezTo>
                    <a:pt x="10210" y="9459"/>
                    <a:pt x="10247" y="9459"/>
                    <a:pt x="10284" y="9282"/>
                  </a:cubicBezTo>
                  <a:cubicBezTo>
                    <a:pt x="10284" y="9282"/>
                    <a:pt x="10284" y="9282"/>
                    <a:pt x="10284" y="9247"/>
                  </a:cubicBezTo>
                  <a:cubicBezTo>
                    <a:pt x="10358" y="9106"/>
                    <a:pt x="10431" y="9000"/>
                    <a:pt x="10542" y="8894"/>
                  </a:cubicBezTo>
                  <a:lnTo>
                    <a:pt x="10837" y="8471"/>
                  </a:lnTo>
                  <a:cubicBezTo>
                    <a:pt x="11058" y="8047"/>
                    <a:pt x="11169" y="8188"/>
                    <a:pt x="11427" y="7835"/>
                  </a:cubicBezTo>
                  <a:cubicBezTo>
                    <a:pt x="11611" y="7588"/>
                    <a:pt x="11722" y="7376"/>
                    <a:pt x="11906" y="7165"/>
                  </a:cubicBezTo>
                  <a:lnTo>
                    <a:pt x="12459" y="6671"/>
                  </a:lnTo>
                  <a:cubicBezTo>
                    <a:pt x="12901" y="6388"/>
                    <a:pt x="13159" y="6106"/>
                    <a:pt x="13749" y="6035"/>
                  </a:cubicBezTo>
                  <a:cubicBezTo>
                    <a:pt x="14007" y="6000"/>
                    <a:pt x="14265" y="5965"/>
                    <a:pt x="14486" y="5824"/>
                  </a:cubicBezTo>
                  <a:cubicBezTo>
                    <a:pt x="14633" y="5718"/>
                    <a:pt x="14707" y="5576"/>
                    <a:pt x="14744" y="5400"/>
                  </a:cubicBezTo>
                  <a:cubicBezTo>
                    <a:pt x="14781" y="5224"/>
                    <a:pt x="14855" y="5118"/>
                    <a:pt x="14855" y="4906"/>
                  </a:cubicBezTo>
                  <a:cubicBezTo>
                    <a:pt x="14855" y="4835"/>
                    <a:pt x="14744" y="4729"/>
                    <a:pt x="14707" y="4659"/>
                  </a:cubicBezTo>
                  <a:cubicBezTo>
                    <a:pt x="14486" y="4341"/>
                    <a:pt x="13970" y="4235"/>
                    <a:pt x="13565" y="4306"/>
                  </a:cubicBezTo>
                  <a:lnTo>
                    <a:pt x="13343" y="4376"/>
                  </a:lnTo>
                  <a:cubicBezTo>
                    <a:pt x="13159" y="4447"/>
                    <a:pt x="12938" y="4482"/>
                    <a:pt x="12754" y="4588"/>
                  </a:cubicBezTo>
                  <a:cubicBezTo>
                    <a:pt x="12459" y="4765"/>
                    <a:pt x="12496" y="4518"/>
                    <a:pt x="12201" y="4765"/>
                  </a:cubicBezTo>
                  <a:lnTo>
                    <a:pt x="11427" y="5153"/>
                  </a:lnTo>
                  <a:cubicBezTo>
                    <a:pt x="11353" y="5153"/>
                    <a:pt x="11316" y="5153"/>
                    <a:pt x="11242" y="5188"/>
                  </a:cubicBezTo>
                  <a:cubicBezTo>
                    <a:pt x="10837" y="5294"/>
                    <a:pt x="11095" y="5259"/>
                    <a:pt x="10579" y="5471"/>
                  </a:cubicBezTo>
                  <a:cubicBezTo>
                    <a:pt x="10395" y="5541"/>
                    <a:pt x="10468" y="5541"/>
                    <a:pt x="10321" y="5506"/>
                  </a:cubicBezTo>
                  <a:cubicBezTo>
                    <a:pt x="10358" y="5400"/>
                    <a:pt x="10395" y="5435"/>
                    <a:pt x="10468" y="5294"/>
                  </a:cubicBezTo>
                  <a:lnTo>
                    <a:pt x="10726" y="5294"/>
                  </a:lnTo>
                  <a:cubicBezTo>
                    <a:pt x="10763" y="5082"/>
                    <a:pt x="10837" y="5259"/>
                    <a:pt x="10837" y="5012"/>
                  </a:cubicBezTo>
                  <a:cubicBezTo>
                    <a:pt x="10653" y="5118"/>
                    <a:pt x="10505" y="5224"/>
                    <a:pt x="10579" y="4906"/>
                  </a:cubicBezTo>
                  <a:cubicBezTo>
                    <a:pt x="10800" y="4906"/>
                    <a:pt x="10800" y="4976"/>
                    <a:pt x="11058" y="4976"/>
                  </a:cubicBezTo>
                  <a:cubicBezTo>
                    <a:pt x="11132" y="4800"/>
                    <a:pt x="11132" y="4871"/>
                    <a:pt x="11316" y="4906"/>
                  </a:cubicBezTo>
                  <a:cubicBezTo>
                    <a:pt x="11316" y="4694"/>
                    <a:pt x="11353" y="4694"/>
                    <a:pt x="11427" y="4588"/>
                  </a:cubicBezTo>
                  <a:cubicBezTo>
                    <a:pt x="11722" y="4624"/>
                    <a:pt x="11353" y="4624"/>
                    <a:pt x="11648" y="4659"/>
                  </a:cubicBezTo>
                  <a:cubicBezTo>
                    <a:pt x="11722" y="4588"/>
                    <a:pt x="11758" y="4553"/>
                    <a:pt x="11795" y="4447"/>
                  </a:cubicBezTo>
                  <a:cubicBezTo>
                    <a:pt x="11500" y="4447"/>
                    <a:pt x="11722" y="4412"/>
                    <a:pt x="11537" y="4553"/>
                  </a:cubicBezTo>
                  <a:lnTo>
                    <a:pt x="11537" y="4271"/>
                  </a:lnTo>
                  <a:cubicBezTo>
                    <a:pt x="11943" y="4271"/>
                    <a:pt x="11611" y="4129"/>
                    <a:pt x="11980" y="4059"/>
                  </a:cubicBezTo>
                  <a:lnTo>
                    <a:pt x="12053" y="4306"/>
                  </a:lnTo>
                  <a:lnTo>
                    <a:pt x="12274" y="4165"/>
                  </a:lnTo>
                  <a:lnTo>
                    <a:pt x="12274" y="4129"/>
                  </a:lnTo>
                  <a:cubicBezTo>
                    <a:pt x="12348" y="4059"/>
                    <a:pt x="12348" y="3988"/>
                    <a:pt x="12459" y="3918"/>
                  </a:cubicBezTo>
                  <a:cubicBezTo>
                    <a:pt x="12459" y="3918"/>
                    <a:pt x="12606" y="3847"/>
                    <a:pt x="12754" y="3600"/>
                  </a:cubicBezTo>
                  <a:cubicBezTo>
                    <a:pt x="12790" y="3565"/>
                    <a:pt x="12790" y="3529"/>
                    <a:pt x="12827" y="3459"/>
                  </a:cubicBezTo>
                  <a:cubicBezTo>
                    <a:pt x="13048" y="3247"/>
                    <a:pt x="13196" y="3035"/>
                    <a:pt x="13454" y="2859"/>
                  </a:cubicBezTo>
                  <a:lnTo>
                    <a:pt x="13749" y="2682"/>
                  </a:lnTo>
                  <a:cubicBezTo>
                    <a:pt x="14044" y="2541"/>
                    <a:pt x="14081" y="2753"/>
                    <a:pt x="14191" y="2435"/>
                  </a:cubicBezTo>
                  <a:cubicBezTo>
                    <a:pt x="14375" y="2012"/>
                    <a:pt x="14302" y="1729"/>
                    <a:pt x="14228" y="1376"/>
                  </a:cubicBezTo>
                  <a:cubicBezTo>
                    <a:pt x="14191" y="1235"/>
                    <a:pt x="14228" y="1306"/>
                    <a:pt x="14191" y="1165"/>
                  </a:cubicBezTo>
                  <a:lnTo>
                    <a:pt x="13896" y="776"/>
                  </a:lnTo>
                  <a:lnTo>
                    <a:pt x="13859" y="776"/>
                  </a:lnTo>
                  <a:cubicBezTo>
                    <a:pt x="13859" y="741"/>
                    <a:pt x="13859" y="741"/>
                    <a:pt x="13859" y="741"/>
                  </a:cubicBezTo>
                  <a:lnTo>
                    <a:pt x="13159" y="106"/>
                  </a:lnTo>
                  <a:cubicBezTo>
                    <a:pt x="13085" y="71"/>
                    <a:pt x="13048" y="35"/>
                    <a:pt x="12975" y="0"/>
                  </a:cubicBezTo>
                  <a:cubicBezTo>
                    <a:pt x="12459" y="353"/>
                    <a:pt x="12864" y="282"/>
                    <a:pt x="12532" y="706"/>
                  </a:cubicBezTo>
                  <a:cubicBezTo>
                    <a:pt x="12422" y="847"/>
                    <a:pt x="12422" y="1129"/>
                    <a:pt x="12385" y="1306"/>
                  </a:cubicBezTo>
                  <a:cubicBezTo>
                    <a:pt x="12274" y="1624"/>
                    <a:pt x="12238" y="1694"/>
                    <a:pt x="12053" y="1976"/>
                  </a:cubicBezTo>
                  <a:cubicBezTo>
                    <a:pt x="11832" y="2294"/>
                    <a:pt x="11537" y="2541"/>
                    <a:pt x="11427" y="2859"/>
                  </a:cubicBezTo>
                  <a:cubicBezTo>
                    <a:pt x="11316" y="3106"/>
                    <a:pt x="11058" y="3176"/>
                    <a:pt x="10947" y="3424"/>
                  </a:cubicBezTo>
                  <a:cubicBezTo>
                    <a:pt x="10837" y="3600"/>
                    <a:pt x="10653" y="3741"/>
                    <a:pt x="10542" y="3882"/>
                  </a:cubicBezTo>
                  <a:lnTo>
                    <a:pt x="10210" y="4235"/>
                  </a:lnTo>
                  <a:cubicBezTo>
                    <a:pt x="10100" y="4341"/>
                    <a:pt x="10063" y="4376"/>
                    <a:pt x="9989" y="4482"/>
                  </a:cubicBezTo>
                  <a:cubicBezTo>
                    <a:pt x="9878" y="4588"/>
                    <a:pt x="9805" y="4729"/>
                    <a:pt x="9694" y="4765"/>
                  </a:cubicBezTo>
                  <a:close/>
                  <a:moveTo>
                    <a:pt x="12274" y="3600"/>
                  </a:moveTo>
                  <a:lnTo>
                    <a:pt x="12348" y="3600"/>
                  </a:lnTo>
                  <a:lnTo>
                    <a:pt x="12348" y="3706"/>
                  </a:lnTo>
                  <a:cubicBezTo>
                    <a:pt x="12201" y="3600"/>
                    <a:pt x="12311" y="3706"/>
                    <a:pt x="12274" y="3600"/>
                  </a:cubicBezTo>
                  <a:close/>
                  <a:moveTo>
                    <a:pt x="12016" y="3953"/>
                  </a:moveTo>
                  <a:cubicBezTo>
                    <a:pt x="12127" y="3953"/>
                    <a:pt x="12090" y="3953"/>
                    <a:pt x="12164" y="3988"/>
                  </a:cubicBezTo>
                  <a:cubicBezTo>
                    <a:pt x="12164" y="4059"/>
                    <a:pt x="12164" y="4024"/>
                    <a:pt x="12127" y="4094"/>
                  </a:cubicBezTo>
                  <a:cubicBezTo>
                    <a:pt x="11980" y="4024"/>
                    <a:pt x="12090" y="4059"/>
                    <a:pt x="12016" y="3953"/>
                  </a:cubicBezTo>
                  <a:close/>
                  <a:moveTo>
                    <a:pt x="10911" y="4835"/>
                  </a:moveTo>
                  <a:cubicBezTo>
                    <a:pt x="10947" y="4729"/>
                    <a:pt x="10947" y="4694"/>
                    <a:pt x="11021" y="4659"/>
                  </a:cubicBezTo>
                  <a:cubicBezTo>
                    <a:pt x="11169" y="4588"/>
                    <a:pt x="11205" y="4588"/>
                    <a:pt x="11242" y="4729"/>
                  </a:cubicBezTo>
                  <a:cubicBezTo>
                    <a:pt x="10837" y="4729"/>
                    <a:pt x="11205" y="4765"/>
                    <a:pt x="10911" y="4835"/>
                  </a:cubicBezTo>
                  <a:close/>
                  <a:moveTo>
                    <a:pt x="10137" y="5400"/>
                  </a:moveTo>
                  <a:cubicBezTo>
                    <a:pt x="10173" y="5400"/>
                    <a:pt x="10100" y="5329"/>
                    <a:pt x="10210" y="5400"/>
                  </a:cubicBezTo>
                  <a:cubicBezTo>
                    <a:pt x="10321" y="5435"/>
                    <a:pt x="10210" y="5400"/>
                    <a:pt x="10284" y="5435"/>
                  </a:cubicBezTo>
                  <a:cubicBezTo>
                    <a:pt x="10173" y="5435"/>
                    <a:pt x="10247" y="5435"/>
                    <a:pt x="10137" y="5400"/>
                  </a:cubicBezTo>
                  <a:close/>
                  <a:moveTo>
                    <a:pt x="9805" y="5859"/>
                  </a:moveTo>
                  <a:cubicBezTo>
                    <a:pt x="9768" y="5753"/>
                    <a:pt x="9805" y="5788"/>
                    <a:pt x="9694" y="5718"/>
                  </a:cubicBezTo>
                  <a:lnTo>
                    <a:pt x="9547" y="5647"/>
                  </a:lnTo>
                  <a:cubicBezTo>
                    <a:pt x="9657" y="5647"/>
                    <a:pt x="9657" y="5612"/>
                    <a:pt x="9805" y="5576"/>
                  </a:cubicBezTo>
                  <a:cubicBezTo>
                    <a:pt x="9805" y="5718"/>
                    <a:pt x="9768" y="5718"/>
                    <a:pt x="9915" y="5718"/>
                  </a:cubicBezTo>
                  <a:cubicBezTo>
                    <a:pt x="9915" y="5576"/>
                    <a:pt x="9878" y="5682"/>
                    <a:pt x="9989" y="5576"/>
                  </a:cubicBezTo>
                  <a:cubicBezTo>
                    <a:pt x="10026" y="5506"/>
                    <a:pt x="10100" y="5435"/>
                    <a:pt x="10137" y="5400"/>
                  </a:cubicBezTo>
                  <a:cubicBezTo>
                    <a:pt x="10100" y="5647"/>
                    <a:pt x="10137" y="5435"/>
                    <a:pt x="10173" y="5647"/>
                  </a:cubicBezTo>
                  <a:cubicBezTo>
                    <a:pt x="10100" y="5718"/>
                    <a:pt x="10100" y="5647"/>
                    <a:pt x="9989" y="5718"/>
                  </a:cubicBezTo>
                  <a:cubicBezTo>
                    <a:pt x="9842" y="5788"/>
                    <a:pt x="9952" y="5788"/>
                    <a:pt x="9805" y="5859"/>
                  </a:cubicBezTo>
                  <a:close/>
                  <a:moveTo>
                    <a:pt x="9399" y="5753"/>
                  </a:moveTo>
                  <a:lnTo>
                    <a:pt x="9326" y="5753"/>
                  </a:lnTo>
                  <a:cubicBezTo>
                    <a:pt x="9326" y="5612"/>
                    <a:pt x="9252" y="5718"/>
                    <a:pt x="9399" y="5612"/>
                  </a:cubicBezTo>
                  <a:cubicBezTo>
                    <a:pt x="9399" y="5682"/>
                    <a:pt x="9436" y="5682"/>
                    <a:pt x="9399" y="5753"/>
                  </a:cubicBezTo>
                  <a:close/>
                  <a:moveTo>
                    <a:pt x="9805" y="5859"/>
                  </a:moveTo>
                  <a:cubicBezTo>
                    <a:pt x="9731" y="5929"/>
                    <a:pt x="9805" y="5929"/>
                    <a:pt x="9620" y="5965"/>
                  </a:cubicBezTo>
                  <a:cubicBezTo>
                    <a:pt x="9731" y="5788"/>
                    <a:pt x="9584" y="5859"/>
                    <a:pt x="9805" y="5859"/>
                  </a:cubicBezTo>
                  <a:close/>
                  <a:moveTo>
                    <a:pt x="0" y="18388"/>
                  </a:moveTo>
                  <a:cubicBezTo>
                    <a:pt x="0" y="18706"/>
                    <a:pt x="258" y="18988"/>
                    <a:pt x="516" y="19200"/>
                  </a:cubicBezTo>
                  <a:cubicBezTo>
                    <a:pt x="1106" y="19624"/>
                    <a:pt x="1290" y="19447"/>
                    <a:pt x="2064" y="19447"/>
                  </a:cubicBezTo>
                  <a:cubicBezTo>
                    <a:pt x="2248" y="19447"/>
                    <a:pt x="2248" y="19376"/>
                    <a:pt x="2433" y="19376"/>
                  </a:cubicBezTo>
                  <a:lnTo>
                    <a:pt x="3797" y="19412"/>
                  </a:lnTo>
                  <a:cubicBezTo>
                    <a:pt x="4128" y="19376"/>
                    <a:pt x="3833" y="19376"/>
                    <a:pt x="4165" y="19447"/>
                  </a:cubicBezTo>
                  <a:cubicBezTo>
                    <a:pt x="4276" y="19447"/>
                    <a:pt x="4386" y="19447"/>
                    <a:pt x="4497" y="19447"/>
                  </a:cubicBezTo>
                  <a:lnTo>
                    <a:pt x="5492" y="19482"/>
                  </a:lnTo>
                  <a:cubicBezTo>
                    <a:pt x="5750" y="19482"/>
                    <a:pt x="5824" y="19588"/>
                    <a:pt x="6008" y="19624"/>
                  </a:cubicBezTo>
                  <a:cubicBezTo>
                    <a:pt x="6229" y="19694"/>
                    <a:pt x="7040" y="19694"/>
                    <a:pt x="7298" y="19729"/>
                  </a:cubicBezTo>
                  <a:cubicBezTo>
                    <a:pt x="7630" y="19835"/>
                    <a:pt x="7814" y="19800"/>
                    <a:pt x="8146" y="19871"/>
                  </a:cubicBezTo>
                  <a:cubicBezTo>
                    <a:pt x="8330" y="19906"/>
                    <a:pt x="8220" y="19871"/>
                    <a:pt x="8441" y="19871"/>
                  </a:cubicBezTo>
                  <a:cubicBezTo>
                    <a:pt x="8552" y="19906"/>
                    <a:pt x="8662" y="19941"/>
                    <a:pt x="8736" y="19941"/>
                  </a:cubicBezTo>
                  <a:cubicBezTo>
                    <a:pt x="9215" y="19976"/>
                    <a:pt x="9178" y="19941"/>
                    <a:pt x="9362" y="19941"/>
                  </a:cubicBezTo>
                  <a:cubicBezTo>
                    <a:pt x="9436" y="19906"/>
                    <a:pt x="9510" y="19976"/>
                    <a:pt x="9657" y="19976"/>
                  </a:cubicBezTo>
                  <a:cubicBezTo>
                    <a:pt x="9768" y="19976"/>
                    <a:pt x="9805" y="19941"/>
                    <a:pt x="9878" y="19941"/>
                  </a:cubicBezTo>
                  <a:cubicBezTo>
                    <a:pt x="9989" y="19941"/>
                    <a:pt x="9952" y="19976"/>
                    <a:pt x="10063" y="20012"/>
                  </a:cubicBezTo>
                  <a:cubicBezTo>
                    <a:pt x="10321" y="20047"/>
                    <a:pt x="10247" y="19906"/>
                    <a:pt x="10505" y="20047"/>
                  </a:cubicBezTo>
                  <a:cubicBezTo>
                    <a:pt x="10689" y="20153"/>
                    <a:pt x="11390" y="20400"/>
                    <a:pt x="11648" y="20435"/>
                  </a:cubicBezTo>
                  <a:cubicBezTo>
                    <a:pt x="11795" y="20471"/>
                    <a:pt x="11943" y="20576"/>
                    <a:pt x="12201" y="20682"/>
                  </a:cubicBezTo>
                  <a:lnTo>
                    <a:pt x="12496" y="20788"/>
                  </a:lnTo>
                  <a:cubicBezTo>
                    <a:pt x="12532" y="20788"/>
                    <a:pt x="12532" y="20824"/>
                    <a:pt x="12532" y="20824"/>
                  </a:cubicBezTo>
                  <a:cubicBezTo>
                    <a:pt x="12975" y="21035"/>
                    <a:pt x="13491" y="21106"/>
                    <a:pt x="13896" y="21212"/>
                  </a:cubicBezTo>
                  <a:cubicBezTo>
                    <a:pt x="13933" y="21212"/>
                    <a:pt x="14007" y="21212"/>
                    <a:pt x="14044" y="21212"/>
                  </a:cubicBezTo>
                  <a:cubicBezTo>
                    <a:pt x="14449" y="21282"/>
                    <a:pt x="14449" y="21176"/>
                    <a:pt x="14891" y="21282"/>
                  </a:cubicBezTo>
                  <a:cubicBezTo>
                    <a:pt x="15039" y="21353"/>
                    <a:pt x="15186" y="21282"/>
                    <a:pt x="15371" y="21353"/>
                  </a:cubicBezTo>
                  <a:lnTo>
                    <a:pt x="15813" y="21459"/>
                  </a:lnTo>
                  <a:cubicBezTo>
                    <a:pt x="16071" y="21565"/>
                    <a:pt x="16145" y="21494"/>
                    <a:pt x="16403" y="21494"/>
                  </a:cubicBezTo>
                  <a:cubicBezTo>
                    <a:pt x="16476" y="21494"/>
                    <a:pt x="16550" y="21600"/>
                    <a:pt x="16698" y="21600"/>
                  </a:cubicBezTo>
                  <a:lnTo>
                    <a:pt x="17877" y="21565"/>
                  </a:lnTo>
                  <a:cubicBezTo>
                    <a:pt x="18135" y="21565"/>
                    <a:pt x="18356" y="21494"/>
                    <a:pt x="18577" y="21459"/>
                  </a:cubicBezTo>
                  <a:cubicBezTo>
                    <a:pt x="18983" y="21424"/>
                    <a:pt x="19241" y="21459"/>
                    <a:pt x="19646" y="21353"/>
                  </a:cubicBezTo>
                  <a:lnTo>
                    <a:pt x="20310" y="21176"/>
                  </a:lnTo>
                  <a:cubicBezTo>
                    <a:pt x="20789" y="21000"/>
                    <a:pt x="20973" y="20788"/>
                    <a:pt x="21342" y="20576"/>
                  </a:cubicBezTo>
                  <a:cubicBezTo>
                    <a:pt x="21600" y="20471"/>
                    <a:pt x="21526" y="20365"/>
                    <a:pt x="21526" y="20153"/>
                  </a:cubicBezTo>
                  <a:cubicBezTo>
                    <a:pt x="21084" y="20153"/>
                    <a:pt x="20752" y="20294"/>
                    <a:pt x="20384" y="20259"/>
                  </a:cubicBezTo>
                  <a:cubicBezTo>
                    <a:pt x="20089" y="20224"/>
                    <a:pt x="20052" y="20294"/>
                    <a:pt x="19794" y="20259"/>
                  </a:cubicBezTo>
                  <a:cubicBezTo>
                    <a:pt x="19499" y="20259"/>
                    <a:pt x="19057" y="20224"/>
                    <a:pt x="18725" y="20259"/>
                  </a:cubicBezTo>
                  <a:lnTo>
                    <a:pt x="18172" y="20224"/>
                  </a:lnTo>
                  <a:cubicBezTo>
                    <a:pt x="18025" y="20224"/>
                    <a:pt x="18098" y="20259"/>
                    <a:pt x="17951" y="20259"/>
                  </a:cubicBezTo>
                  <a:cubicBezTo>
                    <a:pt x="17656" y="20294"/>
                    <a:pt x="16808" y="20294"/>
                    <a:pt x="16550" y="20224"/>
                  </a:cubicBezTo>
                  <a:cubicBezTo>
                    <a:pt x="16329" y="20188"/>
                    <a:pt x="16403" y="20153"/>
                    <a:pt x="16182" y="20082"/>
                  </a:cubicBezTo>
                  <a:lnTo>
                    <a:pt x="16145" y="20082"/>
                  </a:lnTo>
                  <a:cubicBezTo>
                    <a:pt x="16034" y="20047"/>
                    <a:pt x="16182" y="20047"/>
                    <a:pt x="16108" y="20047"/>
                  </a:cubicBezTo>
                  <a:cubicBezTo>
                    <a:pt x="15887" y="20047"/>
                    <a:pt x="15960" y="20082"/>
                    <a:pt x="15776" y="20082"/>
                  </a:cubicBezTo>
                  <a:lnTo>
                    <a:pt x="14707" y="19976"/>
                  </a:lnTo>
                  <a:cubicBezTo>
                    <a:pt x="14560" y="19976"/>
                    <a:pt x="14597" y="20047"/>
                    <a:pt x="14523" y="20047"/>
                  </a:cubicBezTo>
                  <a:cubicBezTo>
                    <a:pt x="14375" y="20047"/>
                    <a:pt x="14412" y="20012"/>
                    <a:pt x="14265" y="19976"/>
                  </a:cubicBezTo>
                  <a:cubicBezTo>
                    <a:pt x="13859" y="19941"/>
                    <a:pt x="13712" y="19976"/>
                    <a:pt x="13306" y="19800"/>
                  </a:cubicBezTo>
                  <a:cubicBezTo>
                    <a:pt x="13233" y="19765"/>
                    <a:pt x="13270" y="19765"/>
                    <a:pt x="13159" y="19729"/>
                  </a:cubicBezTo>
                  <a:lnTo>
                    <a:pt x="12127" y="19376"/>
                  </a:lnTo>
                  <a:cubicBezTo>
                    <a:pt x="12016" y="19341"/>
                    <a:pt x="12127" y="19376"/>
                    <a:pt x="12016" y="19306"/>
                  </a:cubicBezTo>
                  <a:lnTo>
                    <a:pt x="11906" y="19271"/>
                  </a:lnTo>
                  <a:lnTo>
                    <a:pt x="11500" y="19165"/>
                  </a:lnTo>
                  <a:cubicBezTo>
                    <a:pt x="11242" y="19059"/>
                    <a:pt x="10874" y="19059"/>
                    <a:pt x="10579" y="18988"/>
                  </a:cubicBezTo>
                  <a:cubicBezTo>
                    <a:pt x="10063" y="18812"/>
                    <a:pt x="10210" y="18953"/>
                    <a:pt x="10063" y="18953"/>
                  </a:cubicBezTo>
                  <a:lnTo>
                    <a:pt x="9326" y="18847"/>
                  </a:lnTo>
                  <a:cubicBezTo>
                    <a:pt x="9031" y="18882"/>
                    <a:pt x="9178" y="18918"/>
                    <a:pt x="8846" y="18847"/>
                  </a:cubicBezTo>
                  <a:cubicBezTo>
                    <a:pt x="8515" y="18776"/>
                    <a:pt x="8183" y="18812"/>
                    <a:pt x="7814" y="18741"/>
                  </a:cubicBezTo>
                  <a:cubicBezTo>
                    <a:pt x="7630" y="18706"/>
                    <a:pt x="7446" y="18741"/>
                    <a:pt x="7261" y="18706"/>
                  </a:cubicBezTo>
                  <a:cubicBezTo>
                    <a:pt x="7040" y="18671"/>
                    <a:pt x="6856" y="18671"/>
                    <a:pt x="6672" y="18635"/>
                  </a:cubicBezTo>
                  <a:cubicBezTo>
                    <a:pt x="6635" y="18600"/>
                    <a:pt x="6598" y="18600"/>
                    <a:pt x="6598" y="18600"/>
                  </a:cubicBezTo>
                  <a:lnTo>
                    <a:pt x="6561" y="18600"/>
                  </a:lnTo>
                  <a:lnTo>
                    <a:pt x="5824" y="18424"/>
                  </a:lnTo>
                  <a:cubicBezTo>
                    <a:pt x="5640" y="18424"/>
                    <a:pt x="5676" y="18388"/>
                    <a:pt x="5529" y="18353"/>
                  </a:cubicBezTo>
                  <a:cubicBezTo>
                    <a:pt x="5308" y="18282"/>
                    <a:pt x="5160" y="18282"/>
                    <a:pt x="4902" y="18247"/>
                  </a:cubicBezTo>
                  <a:cubicBezTo>
                    <a:pt x="4644" y="18247"/>
                    <a:pt x="4386" y="18282"/>
                    <a:pt x="4128" y="18247"/>
                  </a:cubicBezTo>
                  <a:lnTo>
                    <a:pt x="3686" y="18141"/>
                  </a:lnTo>
                  <a:cubicBezTo>
                    <a:pt x="3575" y="18106"/>
                    <a:pt x="3575" y="18106"/>
                    <a:pt x="3391" y="18106"/>
                  </a:cubicBezTo>
                  <a:cubicBezTo>
                    <a:pt x="3170" y="18106"/>
                    <a:pt x="3059" y="18106"/>
                    <a:pt x="2875" y="18071"/>
                  </a:cubicBezTo>
                  <a:cubicBezTo>
                    <a:pt x="2654" y="18000"/>
                    <a:pt x="2617" y="18106"/>
                    <a:pt x="2396" y="18106"/>
                  </a:cubicBezTo>
                  <a:cubicBezTo>
                    <a:pt x="2138" y="18106"/>
                    <a:pt x="2285" y="18035"/>
                    <a:pt x="2027" y="18106"/>
                  </a:cubicBezTo>
                  <a:cubicBezTo>
                    <a:pt x="1806" y="18176"/>
                    <a:pt x="1659" y="18141"/>
                    <a:pt x="1438" y="18141"/>
                  </a:cubicBezTo>
                  <a:cubicBezTo>
                    <a:pt x="1180" y="18141"/>
                    <a:pt x="1069" y="18176"/>
                    <a:pt x="811" y="18000"/>
                  </a:cubicBezTo>
                  <a:cubicBezTo>
                    <a:pt x="700" y="17929"/>
                    <a:pt x="774" y="17929"/>
                    <a:pt x="627" y="17929"/>
                  </a:cubicBezTo>
                  <a:cubicBezTo>
                    <a:pt x="295" y="17929"/>
                    <a:pt x="0" y="18212"/>
                    <a:pt x="0" y="18388"/>
                  </a:cubicBezTo>
                  <a:close/>
                  <a:moveTo>
                    <a:pt x="2101" y="11294"/>
                  </a:moveTo>
                  <a:cubicBezTo>
                    <a:pt x="1917" y="11294"/>
                    <a:pt x="1917" y="11294"/>
                    <a:pt x="1917" y="11471"/>
                  </a:cubicBezTo>
                  <a:cubicBezTo>
                    <a:pt x="1917" y="11859"/>
                    <a:pt x="1990" y="12671"/>
                    <a:pt x="2212" y="13024"/>
                  </a:cubicBezTo>
                  <a:cubicBezTo>
                    <a:pt x="2322" y="13165"/>
                    <a:pt x="2322" y="13094"/>
                    <a:pt x="2396" y="13306"/>
                  </a:cubicBezTo>
                  <a:cubicBezTo>
                    <a:pt x="2470" y="13553"/>
                    <a:pt x="2580" y="13553"/>
                    <a:pt x="2580" y="13659"/>
                  </a:cubicBezTo>
                  <a:cubicBezTo>
                    <a:pt x="2543" y="13729"/>
                    <a:pt x="2470" y="13765"/>
                    <a:pt x="2580" y="14082"/>
                  </a:cubicBezTo>
                  <a:cubicBezTo>
                    <a:pt x="2580" y="14153"/>
                    <a:pt x="2617" y="14118"/>
                    <a:pt x="2617" y="14294"/>
                  </a:cubicBezTo>
                  <a:cubicBezTo>
                    <a:pt x="2801" y="14259"/>
                    <a:pt x="2691" y="14259"/>
                    <a:pt x="2801" y="14294"/>
                  </a:cubicBezTo>
                  <a:lnTo>
                    <a:pt x="2801" y="14400"/>
                  </a:lnTo>
                  <a:lnTo>
                    <a:pt x="2654" y="14400"/>
                  </a:lnTo>
                  <a:cubicBezTo>
                    <a:pt x="2765" y="14541"/>
                    <a:pt x="2838" y="14435"/>
                    <a:pt x="2838" y="14894"/>
                  </a:cubicBezTo>
                  <a:cubicBezTo>
                    <a:pt x="2838" y="15212"/>
                    <a:pt x="3133" y="15847"/>
                    <a:pt x="3133" y="16094"/>
                  </a:cubicBezTo>
                  <a:cubicBezTo>
                    <a:pt x="3133" y="16200"/>
                    <a:pt x="3096" y="16341"/>
                    <a:pt x="3133" y="16447"/>
                  </a:cubicBezTo>
                  <a:cubicBezTo>
                    <a:pt x="3133" y="16588"/>
                    <a:pt x="3170" y="16624"/>
                    <a:pt x="3170" y="16835"/>
                  </a:cubicBezTo>
                  <a:cubicBezTo>
                    <a:pt x="2912" y="16835"/>
                    <a:pt x="3096" y="16871"/>
                    <a:pt x="2875" y="16941"/>
                  </a:cubicBezTo>
                  <a:lnTo>
                    <a:pt x="2875" y="17047"/>
                  </a:lnTo>
                  <a:cubicBezTo>
                    <a:pt x="3354" y="17047"/>
                    <a:pt x="3317" y="17400"/>
                    <a:pt x="4128" y="17435"/>
                  </a:cubicBezTo>
                  <a:cubicBezTo>
                    <a:pt x="4386" y="17471"/>
                    <a:pt x="4386" y="17541"/>
                    <a:pt x="4608" y="17400"/>
                  </a:cubicBezTo>
                  <a:cubicBezTo>
                    <a:pt x="4755" y="17506"/>
                    <a:pt x="4644" y="17506"/>
                    <a:pt x="4866" y="17506"/>
                  </a:cubicBezTo>
                  <a:cubicBezTo>
                    <a:pt x="4902" y="17718"/>
                    <a:pt x="4829" y="17576"/>
                    <a:pt x="4939" y="17612"/>
                  </a:cubicBezTo>
                  <a:cubicBezTo>
                    <a:pt x="5234" y="17153"/>
                    <a:pt x="4866" y="16906"/>
                    <a:pt x="4755" y="16624"/>
                  </a:cubicBezTo>
                  <a:cubicBezTo>
                    <a:pt x="4718" y="16482"/>
                    <a:pt x="4718" y="16518"/>
                    <a:pt x="4644" y="16412"/>
                  </a:cubicBezTo>
                  <a:cubicBezTo>
                    <a:pt x="4423" y="16059"/>
                    <a:pt x="4128" y="15741"/>
                    <a:pt x="3907" y="15388"/>
                  </a:cubicBezTo>
                  <a:cubicBezTo>
                    <a:pt x="3575" y="14894"/>
                    <a:pt x="3797" y="15106"/>
                    <a:pt x="3539" y="14824"/>
                  </a:cubicBezTo>
                  <a:lnTo>
                    <a:pt x="3465" y="14718"/>
                  </a:lnTo>
                  <a:cubicBezTo>
                    <a:pt x="3428" y="14647"/>
                    <a:pt x="3539" y="14753"/>
                    <a:pt x="3391" y="14647"/>
                  </a:cubicBezTo>
                  <a:lnTo>
                    <a:pt x="3317" y="14753"/>
                  </a:lnTo>
                  <a:cubicBezTo>
                    <a:pt x="3391" y="14965"/>
                    <a:pt x="3502" y="14788"/>
                    <a:pt x="3428" y="14965"/>
                  </a:cubicBezTo>
                  <a:cubicBezTo>
                    <a:pt x="3391" y="15035"/>
                    <a:pt x="3317" y="14965"/>
                    <a:pt x="3170" y="14965"/>
                  </a:cubicBezTo>
                  <a:cubicBezTo>
                    <a:pt x="3207" y="14647"/>
                    <a:pt x="3244" y="15000"/>
                    <a:pt x="3133" y="14612"/>
                  </a:cubicBezTo>
                  <a:lnTo>
                    <a:pt x="3133" y="14047"/>
                  </a:lnTo>
                  <a:cubicBezTo>
                    <a:pt x="3133" y="14153"/>
                    <a:pt x="3133" y="14400"/>
                    <a:pt x="3317" y="14365"/>
                  </a:cubicBezTo>
                  <a:cubicBezTo>
                    <a:pt x="3465" y="14329"/>
                    <a:pt x="3391" y="14082"/>
                    <a:pt x="3391" y="13941"/>
                  </a:cubicBezTo>
                  <a:cubicBezTo>
                    <a:pt x="3391" y="13765"/>
                    <a:pt x="3391" y="13376"/>
                    <a:pt x="3465" y="13271"/>
                  </a:cubicBezTo>
                  <a:cubicBezTo>
                    <a:pt x="3502" y="13200"/>
                    <a:pt x="3502" y="13200"/>
                    <a:pt x="3539" y="13094"/>
                  </a:cubicBezTo>
                  <a:cubicBezTo>
                    <a:pt x="3723" y="13094"/>
                    <a:pt x="3686" y="13129"/>
                    <a:pt x="3760" y="12988"/>
                  </a:cubicBezTo>
                  <a:cubicBezTo>
                    <a:pt x="3907" y="12671"/>
                    <a:pt x="3833" y="12671"/>
                    <a:pt x="3723" y="12459"/>
                  </a:cubicBezTo>
                  <a:cubicBezTo>
                    <a:pt x="3686" y="12353"/>
                    <a:pt x="3760" y="12424"/>
                    <a:pt x="3649" y="12353"/>
                  </a:cubicBezTo>
                  <a:cubicBezTo>
                    <a:pt x="3575" y="12247"/>
                    <a:pt x="3612" y="12353"/>
                    <a:pt x="3539" y="12247"/>
                  </a:cubicBezTo>
                  <a:cubicBezTo>
                    <a:pt x="3428" y="12106"/>
                    <a:pt x="3575" y="12106"/>
                    <a:pt x="3391" y="11965"/>
                  </a:cubicBezTo>
                  <a:lnTo>
                    <a:pt x="3281" y="11894"/>
                  </a:lnTo>
                  <a:cubicBezTo>
                    <a:pt x="2875" y="11612"/>
                    <a:pt x="3244" y="11647"/>
                    <a:pt x="2838" y="11506"/>
                  </a:cubicBezTo>
                  <a:cubicBezTo>
                    <a:pt x="2654" y="11435"/>
                    <a:pt x="2765" y="11400"/>
                    <a:pt x="2580" y="11329"/>
                  </a:cubicBezTo>
                  <a:cubicBezTo>
                    <a:pt x="2433" y="11259"/>
                    <a:pt x="2470" y="11294"/>
                    <a:pt x="2322" y="11259"/>
                  </a:cubicBezTo>
                  <a:cubicBezTo>
                    <a:pt x="2138" y="11224"/>
                    <a:pt x="2285" y="11188"/>
                    <a:pt x="2101" y="11188"/>
                  </a:cubicBezTo>
                  <a:lnTo>
                    <a:pt x="2101" y="11294"/>
                  </a:lnTo>
                  <a:close/>
                  <a:moveTo>
                    <a:pt x="2175" y="10129"/>
                  </a:moveTo>
                  <a:lnTo>
                    <a:pt x="2212" y="10094"/>
                  </a:lnTo>
                  <a:lnTo>
                    <a:pt x="2248" y="10094"/>
                  </a:lnTo>
                  <a:cubicBezTo>
                    <a:pt x="2359" y="10059"/>
                    <a:pt x="2543" y="10165"/>
                    <a:pt x="2580" y="10235"/>
                  </a:cubicBezTo>
                  <a:cubicBezTo>
                    <a:pt x="2691" y="10341"/>
                    <a:pt x="2691" y="10482"/>
                    <a:pt x="2986" y="10518"/>
                  </a:cubicBezTo>
                  <a:cubicBezTo>
                    <a:pt x="3391" y="10588"/>
                    <a:pt x="3281" y="10694"/>
                    <a:pt x="3797" y="10553"/>
                  </a:cubicBezTo>
                  <a:cubicBezTo>
                    <a:pt x="3981" y="10518"/>
                    <a:pt x="3833" y="10553"/>
                    <a:pt x="4018" y="10412"/>
                  </a:cubicBezTo>
                  <a:cubicBezTo>
                    <a:pt x="4202" y="10341"/>
                    <a:pt x="4313" y="10306"/>
                    <a:pt x="4386" y="10129"/>
                  </a:cubicBezTo>
                  <a:lnTo>
                    <a:pt x="4423" y="10024"/>
                  </a:lnTo>
                  <a:cubicBezTo>
                    <a:pt x="4497" y="9882"/>
                    <a:pt x="4497" y="9918"/>
                    <a:pt x="4423" y="9741"/>
                  </a:cubicBezTo>
                  <a:cubicBezTo>
                    <a:pt x="4497" y="9741"/>
                    <a:pt x="4497" y="9741"/>
                    <a:pt x="4608" y="9706"/>
                  </a:cubicBezTo>
                  <a:cubicBezTo>
                    <a:pt x="4571" y="9565"/>
                    <a:pt x="4497" y="9529"/>
                    <a:pt x="4386" y="9424"/>
                  </a:cubicBezTo>
                  <a:cubicBezTo>
                    <a:pt x="4018" y="9071"/>
                    <a:pt x="4165" y="9071"/>
                    <a:pt x="3907" y="8929"/>
                  </a:cubicBezTo>
                  <a:cubicBezTo>
                    <a:pt x="3686" y="8859"/>
                    <a:pt x="3723" y="8894"/>
                    <a:pt x="3723" y="8647"/>
                  </a:cubicBezTo>
                  <a:cubicBezTo>
                    <a:pt x="3281" y="8435"/>
                    <a:pt x="3465" y="8435"/>
                    <a:pt x="3244" y="8224"/>
                  </a:cubicBezTo>
                  <a:cubicBezTo>
                    <a:pt x="2654" y="7659"/>
                    <a:pt x="3207" y="8294"/>
                    <a:pt x="2838" y="7765"/>
                  </a:cubicBezTo>
                  <a:cubicBezTo>
                    <a:pt x="2580" y="7765"/>
                    <a:pt x="2506" y="7765"/>
                    <a:pt x="2359" y="7659"/>
                  </a:cubicBezTo>
                  <a:cubicBezTo>
                    <a:pt x="2175" y="7588"/>
                    <a:pt x="2175" y="7482"/>
                    <a:pt x="1990" y="7447"/>
                  </a:cubicBezTo>
                  <a:cubicBezTo>
                    <a:pt x="1769" y="7588"/>
                    <a:pt x="1769" y="7906"/>
                    <a:pt x="1732" y="8082"/>
                  </a:cubicBezTo>
                  <a:cubicBezTo>
                    <a:pt x="1659" y="8541"/>
                    <a:pt x="1622" y="8224"/>
                    <a:pt x="1769" y="8682"/>
                  </a:cubicBezTo>
                  <a:cubicBezTo>
                    <a:pt x="2064" y="9494"/>
                    <a:pt x="1585" y="9529"/>
                    <a:pt x="1954" y="9847"/>
                  </a:cubicBezTo>
                  <a:cubicBezTo>
                    <a:pt x="2064" y="9953"/>
                    <a:pt x="2138" y="9953"/>
                    <a:pt x="2175" y="10129"/>
                  </a:cubicBezTo>
                  <a:close/>
                  <a:moveTo>
                    <a:pt x="11390" y="4835"/>
                  </a:moveTo>
                  <a:cubicBezTo>
                    <a:pt x="11537" y="4800"/>
                    <a:pt x="11500" y="4800"/>
                    <a:pt x="11537" y="4694"/>
                  </a:cubicBezTo>
                  <a:cubicBezTo>
                    <a:pt x="11390" y="4694"/>
                    <a:pt x="11427" y="4659"/>
                    <a:pt x="11390" y="4835"/>
                  </a:cubicBezTo>
                  <a:close/>
                  <a:moveTo>
                    <a:pt x="3281" y="14506"/>
                  </a:moveTo>
                  <a:close/>
                  <a:moveTo>
                    <a:pt x="10063" y="6247"/>
                  </a:moveTo>
                  <a:cubicBezTo>
                    <a:pt x="10063" y="6071"/>
                    <a:pt x="10173" y="5929"/>
                    <a:pt x="10431" y="6000"/>
                  </a:cubicBezTo>
                  <a:lnTo>
                    <a:pt x="10431" y="6106"/>
                  </a:lnTo>
                  <a:cubicBezTo>
                    <a:pt x="10137" y="6106"/>
                    <a:pt x="10321" y="6176"/>
                    <a:pt x="10063" y="6247"/>
                  </a:cubicBezTo>
                  <a:close/>
                </a:path>
              </a:pathLst>
            </a:custGeom>
            <a:solidFill>
              <a:srgbClr val="0096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336947" hangingPunct="0">
                <a:lnSpc>
                  <a:spcPct val="93000"/>
                </a:lnSpc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 sz="13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形状">
              <a:extLst>
                <a:ext uri="{FF2B5EF4-FFF2-40B4-BE49-F238E27FC236}">
                  <a16:creationId xmlns:a16="http://schemas.microsoft.com/office/drawing/2014/main" id="{E78DBBC1-B628-42D0-91A2-3F9134826A96}"/>
                </a:ext>
              </a:extLst>
            </p:cNvPr>
            <p:cNvSpPr/>
            <p:nvPr/>
          </p:nvSpPr>
          <p:spPr>
            <a:xfrm>
              <a:off x="-1" y="144538"/>
              <a:ext cx="606292" cy="504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533" extrusionOk="0">
                  <a:moveTo>
                    <a:pt x="17765" y="12419"/>
                  </a:moveTo>
                  <a:cubicBezTo>
                    <a:pt x="17654" y="12419"/>
                    <a:pt x="17691" y="12330"/>
                    <a:pt x="17543" y="12375"/>
                  </a:cubicBezTo>
                  <a:cubicBezTo>
                    <a:pt x="17470" y="12375"/>
                    <a:pt x="17174" y="12508"/>
                    <a:pt x="17137" y="12641"/>
                  </a:cubicBezTo>
                  <a:cubicBezTo>
                    <a:pt x="16878" y="13129"/>
                    <a:pt x="17174" y="12862"/>
                    <a:pt x="17063" y="13217"/>
                  </a:cubicBezTo>
                  <a:cubicBezTo>
                    <a:pt x="16952" y="13439"/>
                    <a:pt x="17100" y="13483"/>
                    <a:pt x="17100" y="13528"/>
                  </a:cubicBezTo>
                  <a:cubicBezTo>
                    <a:pt x="17100" y="13705"/>
                    <a:pt x="17063" y="13749"/>
                    <a:pt x="17100" y="13883"/>
                  </a:cubicBezTo>
                  <a:cubicBezTo>
                    <a:pt x="17137" y="14104"/>
                    <a:pt x="17137" y="14016"/>
                    <a:pt x="17211" y="14193"/>
                  </a:cubicBezTo>
                  <a:cubicBezTo>
                    <a:pt x="17248" y="14326"/>
                    <a:pt x="17248" y="14681"/>
                    <a:pt x="17248" y="14947"/>
                  </a:cubicBezTo>
                  <a:cubicBezTo>
                    <a:pt x="17285" y="15169"/>
                    <a:pt x="17396" y="15524"/>
                    <a:pt x="17470" y="15612"/>
                  </a:cubicBezTo>
                  <a:cubicBezTo>
                    <a:pt x="17470" y="15657"/>
                    <a:pt x="17470" y="15701"/>
                    <a:pt x="17470" y="15745"/>
                  </a:cubicBezTo>
                  <a:cubicBezTo>
                    <a:pt x="17507" y="15790"/>
                    <a:pt x="17507" y="15834"/>
                    <a:pt x="17507" y="15878"/>
                  </a:cubicBezTo>
                  <a:lnTo>
                    <a:pt x="17580" y="16056"/>
                  </a:lnTo>
                  <a:cubicBezTo>
                    <a:pt x="17617" y="16145"/>
                    <a:pt x="17543" y="16100"/>
                    <a:pt x="17654" y="16189"/>
                  </a:cubicBezTo>
                  <a:cubicBezTo>
                    <a:pt x="17691" y="16233"/>
                    <a:pt x="17691" y="16233"/>
                    <a:pt x="17765" y="16278"/>
                  </a:cubicBezTo>
                  <a:cubicBezTo>
                    <a:pt x="17876" y="16455"/>
                    <a:pt x="17728" y="16411"/>
                    <a:pt x="17876" y="16544"/>
                  </a:cubicBezTo>
                  <a:cubicBezTo>
                    <a:pt x="18024" y="16677"/>
                    <a:pt x="17913" y="16455"/>
                    <a:pt x="18098" y="16766"/>
                  </a:cubicBezTo>
                  <a:cubicBezTo>
                    <a:pt x="18246" y="17076"/>
                    <a:pt x="18394" y="17120"/>
                    <a:pt x="18542" y="17298"/>
                  </a:cubicBezTo>
                  <a:lnTo>
                    <a:pt x="18801" y="17475"/>
                  </a:lnTo>
                  <a:cubicBezTo>
                    <a:pt x="19134" y="17608"/>
                    <a:pt x="19060" y="17520"/>
                    <a:pt x="19245" y="17564"/>
                  </a:cubicBezTo>
                  <a:cubicBezTo>
                    <a:pt x="19393" y="17608"/>
                    <a:pt x="19319" y="17653"/>
                    <a:pt x="19393" y="17653"/>
                  </a:cubicBezTo>
                  <a:cubicBezTo>
                    <a:pt x="19504" y="17653"/>
                    <a:pt x="19504" y="17608"/>
                    <a:pt x="19578" y="17608"/>
                  </a:cubicBezTo>
                  <a:cubicBezTo>
                    <a:pt x="19689" y="17608"/>
                    <a:pt x="19689" y="17653"/>
                    <a:pt x="19763" y="17697"/>
                  </a:cubicBezTo>
                  <a:cubicBezTo>
                    <a:pt x="19911" y="17786"/>
                    <a:pt x="19837" y="17697"/>
                    <a:pt x="19985" y="17697"/>
                  </a:cubicBezTo>
                  <a:cubicBezTo>
                    <a:pt x="20170" y="17697"/>
                    <a:pt x="20354" y="17874"/>
                    <a:pt x="20539" y="17475"/>
                  </a:cubicBezTo>
                  <a:cubicBezTo>
                    <a:pt x="20613" y="17520"/>
                    <a:pt x="20613" y="17520"/>
                    <a:pt x="20687" y="17564"/>
                  </a:cubicBezTo>
                  <a:cubicBezTo>
                    <a:pt x="20835" y="17608"/>
                    <a:pt x="20650" y="17608"/>
                    <a:pt x="20872" y="17608"/>
                  </a:cubicBezTo>
                  <a:cubicBezTo>
                    <a:pt x="20909" y="17431"/>
                    <a:pt x="20872" y="17475"/>
                    <a:pt x="20983" y="17431"/>
                  </a:cubicBezTo>
                  <a:cubicBezTo>
                    <a:pt x="21205" y="17298"/>
                    <a:pt x="20983" y="17608"/>
                    <a:pt x="21242" y="17076"/>
                  </a:cubicBezTo>
                  <a:lnTo>
                    <a:pt x="21242" y="17032"/>
                  </a:lnTo>
                  <a:cubicBezTo>
                    <a:pt x="21279" y="16943"/>
                    <a:pt x="21316" y="16854"/>
                    <a:pt x="21316" y="16721"/>
                  </a:cubicBezTo>
                  <a:cubicBezTo>
                    <a:pt x="21501" y="16721"/>
                    <a:pt x="21575" y="16766"/>
                    <a:pt x="21575" y="16588"/>
                  </a:cubicBezTo>
                  <a:lnTo>
                    <a:pt x="21575" y="16278"/>
                  </a:lnTo>
                  <a:cubicBezTo>
                    <a:pt x="21575" y="16145"/>
                    <a:pt x="21501" y="16189"/>
                    <a:pt x="21464" y="16056"/>
                  </a:cubicBezTo>
                  <a:cubicBezTo>
                    <a:pt x="21427" y="15878"/>
                    <a:pt x="21501" y="16056"/>
                    <a:pt x="21501" y="15834"/>
                  </a:cubicBezTo>
                  <a:cubicBezTo>
                    <a:pt x="21501" y="15745"/>
                    <a:pt x="21427" y="15701"/>
                    <a:pt x="21427" y="15568"/>
                  </a:cubicBezTo>
                  <a:cubicBezTo>
                    <a:pt x="21353" y="15391"/>
                    <a:pt x="21427" y="15479"/>
                    <a:pt x="21427" y="15302"/>
                  </a:cubicBezTo>
                  <a:cubicBezTo>
                    <a:pt x="21427" y="15080"/>
                    <a:pt x="21427" y="15257"/>
                    <a:pt x="21390" y="15213"/>
                  </a:cubicBezTo>
                  <a:lnTo>
                    <a:pt x="21205" y="14903"/>
                  </a:lnTo>
                  <a:cubicBezTo>
                    <a:pt x="21020" y="14637"/>
                    <a:pt x="21131" y="14637"/>
                    <a:pt x="21057" y="14415"/>
                  </a:cubicBezTo>
                  <a:cubicBezTo>
                    <a:pt x="20946" y="14193"/>
                    <a:pt x="20909" y="14459"/>
                    <a:pt x="20761" y="14016"/>
                  </a:cubicBezTo>
                  <a:lnTo>
                    <a:pt x="20761" y="13971"/>
                  </a:lnTo>
                  <a:cubicBezTo>
                    <a:pt x="20576" y="13616"/>
                    <a:pt x="20539" y="13794"/>
                    <a:pt x="20428" y="13572"/>
                  </a:cubicBezTo>
                  <a:cubicBezTo>
                    <a:pt x="20317" y="13395"/>
                    <a:pt x="20428" y="13483"/>
                    <a:pt x="20280" y="13395"/>
                  </a:cubicBezTo>
                  <a:lnTo>
                    <a:pt x="20133" y="13262"/>
                  </a:lnTo>
                  <a:lnTo>
                    <a:pt x="20096" y="13262"/>
                  </a:lnTo>
                  <a:lnTo>
                    <a:pt x="19911" y="13129"/>
                  </a:lnTo>
                  <a:cubicBezTo>
                    <a:pt x="19763" y="13040"/>
                    <a:pt x="19726" y="12862"/>
                    <a:pt x="19652" y="12818"/>
                  </a:cubicBezTo>
                  <a:cubicBezTo>
                    <a:pt x="19504" y="12685"/>
                    <a:pt x="19504" y="12907"/>
                    <a:pt x="19319" y="12552"/>
                  </a:cubicBezTo>
                  <a:cubicBezTo>
                    <a:pt x="19208" y="12596"/>
                    <a:pt x="19208" y="12641"/>
                    <a:pt x="19134" y="12685"/>
                  </a:cubicBezTo>
                  <a:cubicBezTo>
                    <a:pt x="19060" y="12375"/>
                    <a:pt x="18986" y="12596"/>
                    <a:pt x="18653" y="12375"/>
                  </a:cubicBezTo>
                  <a:cubicBezTo>
                    <a:pt x="18357" y="12241"/>
                    <a:pt x="18394" y="12330"/>
                    <a:pt x="18135" y="12375"/>
                  </a:cubicBezTo>
                  <a:cubicBezTo>
                    <a:pt x="17950" y="12419"/>
                    <a:pt x="18098" y="12375"/>
                    <a:pt x="17950" y="12375"/>
                  </a:cubicBezTo>
                  <a:cubicBezTo>
                    <a:pt x="17876" y="12375"/>
                    <a:pt x="17876" y="12419"/>
                    <a:pt x="17765" y="12419"/>
                  </a:cubicBezTo>
                  <a:close/>
                  <a:moveTo>
                    <a:pt x="419" y="15923"/>
                  </a:moveTo>
                  <a:cubicBezTo>
                    <a:pt x="123" y="16455"/>
                    <a:pt x="123" y="16189"/>
                    <a:pt x="49" y="16499"/>
                  </a:cubicBezTo>
                  <a:cubicBezTo>
                    <a:pt x="-25" y="16721"/>
                    <a:pt x="-25" y="17697"/>
                    <a:pt x="123" y="17963"/>
                  </a:cubicBezTo>
                  <a:lnTo>
                    <a:pt x="308" y="18628"/>
                  </a:lnTo>
                  <a:cubicBezTo>
                    <a:pt x="382" y="18850"/>
                    <a:pt x="419" y="18806"/>
                    <a:pt x="493" y="18939"/>
                  </a:cubicBezTo>
                  <a:lnTo>
                    <a:pt x="715" y="19294"/>
                  </a:lnTo>
                  <a:cubicBezTo>
                    <a:pt x="789" y="19382"/>
                    <a:pt x="752" y="19338"/>
                    <a:pt x="826" y="19427"/>
                  </a:cubicBezTo>
                  <a:cubicBezTo>
                    <a:pt x="900" y="19515"/>
                    <a:pt x="900" y="19515"/>
                    <a:pt x="937" y="19560"/>
                  </a:cubicBezTo>
                  <a:cubicBezTo>
                    <a:pt x="1048" y="19693"/>
                    <a:pt x="974" y="19604"/>
                    <a:pt x="1085" y="19693"/>
                  </a:cubicBezTo>
                  <a:cubicBezTo>
                    <a:pt x="1233" y="19737"/>
                    <a:pt x="1196" y="19693"/>
                    <a:pt x="1233" y="19826"/>
                  </a:cubicBezTo>
                  <a:cubicBezTo>
                    <a:pt x="1417" y="19782"/>
                    <a:pt x="1307" y="19737"/>
                    <a:pt x="1565" y="19737"/>
                  </a:cubicBezTo>
                  <a:cubicBezTo>
                    <a:pt x="1676" y="19737"/>
                    <a:pt x="1639" y="19782"/>
                    <a:pt x="1750" y="19826"/>
                  </a:cubicBezTo>
                  <a:cubicBezTo>
                    <a:pt x="1972" y="19915"/>
                    <a:pt x="1972" y="19870"/>
                    <a:pt x="2231" y="19693"/>
                  </a:cubicBezTo>
                  <a:cubicBezTo>
                    <a:pt x="2453" y="19515"/>
                    <a:pt x="2527" y="19737"/>
                    <a:pt x="2712" y="19249"/>
                  </a:cubicBezTo>
                  <a:lnTo>
                    <a:pt x="2749" y="18850"/>
                  </a:lnTo>
                  <a:cubicBezTo>
                    <a:pt x="2749" y="18673"/>
                    <a:pt x="2786" y="18628"/>
                    <a:pt x="2786" y="18451"/>
                  </a:cubicBezTo>
                  <a:cubicBezTo>
                    <a:pt x="2823" y="18185"/>
                    <a:pt x="2749" y="17830"/>
                    <a:pt x="2675" y="17653"/>
                  </a:cubicBezTo>
                  <a:cubicBezTo>
                    <a:pt x="2490" y="17253"/>
                    <a:pt x="2564" y="17120"/>
                    <a:pt x="2379" y="16987"/>
                  </a:cubicBezTo>
                  <a:lnTo>
                    <a:pt x="2083" y="16854"/>
                  </a:lnTo>
                  <a:cubicBezTo>
                    <a:pt x="1972" y="16810"/>
                    <a:pt x="1861" y="16810"/>
                    <a:pt x="1750" y="16721"/>
                  </a:cubicBezTo>
                  <a:lnTo>
                    <a:pt x="1011" y="16145"/>
                  </a:lnTo>
                  <a:cubicBezTo>
                    <a:pt x="826" y="15834"/>
                    <a:pt x="826" y="15923"/>
                    <a:pt x="419" y="15923"/>
                  </a:cubicBezTo>
                  <a:close/>
                  <a:moveTo>
                    <a:pt x="9665" y="2040"/>
                  </a:moveTo>
                  <a:cubicBezTo>
                    <a:pt x="9628" y="2351"/>
                    <a:pt x="9554" y="2218"/>
                    <a:pt x="9370" y="2395"/>
                  </a:cubicBezTo>
                  <a:cubicBezTo>
                    <a:pt x="9259" y="2528"/>
                    <a:pt x="9148" y="2617"/>
                    <a:pt x="8963" y="2661"/>
                  </a:cubicBezTo>
                  <a:lnTo>
                    <a:pt x="8963" y="2750"/>
                  </a:lnTo>
                  <a:cubicBezTo>
                    <a:pt x="8778" y="2794"/>
                    <a:pt x="8815" y="2883"/>
                    <a:pt x="8667" y="3016"/>
                  </a:cubicBezTo>
                  <a:cubicBezTo>
                    <a:pt x="8519" y="3105"/>
                    <a:pt x="8445" y="3149"/>
                    <a:pt x="8260" y="3149"/>
                  </a:cubicBezTo>
                  <a:cubicBezTo>
                    <a:pt x="8223" y="3238"/>
                    <a:pt x="8223" y="3282"/>
                    <a:pt x="8186" y="3371"/>
                  </a:cubicBezTo>
                  <a:cubicBezTo>
                    <a:pt x="7853" y="3371"/>
                    <a:pt x="7927" y="3593"/>
                    <a:pt x="7631" y="3415"/>
                  </a:cubicBezTo>
                  <a:cubicBezTo>
                    <a:pt x="7520" y="3504"/>
                    <a:pt x="7594" y="3415"/>
                    <a:pt x="7520" y="3593"/>
                  </a:cubicBezTo>
                  <a:cubicBezTo>
                    <a:pt x="7298" y="3504"/>
                    <a:pt x="7372" y="3548"/>
                    <a:pt x="7224" y="3593"/>
                  </a:cubicBezTo>
                  <a:lnTo>
                    <a:pt x="7002" y="3726"/>
                  </a:lnTo>
                  <a:cubicBezTo>
                    <a:pt x="6891" y="3814"/>
                    <a:pt x="6743" y="3992"/>
                    <a:pt x="6743" y="4125"/>
                  </a:cubicBezTo>
                  <a:cubicBezTo>
                    <a:pt x="6743" y="4302"/>
                    <a:pt x="6780" y="4391"/>
                    <a:pt x="6817" y="4613"/>
                  </a:cubicBezTo>
                  <a:cubicBezTo>
                    <a:pt x="6817" y="4746"/>
                    <a:pt x="6854" y="4923"/>
                    <a:pt x="6928" y="5012"/>
                  </a:cubicBezTo>
                  <a:cubicBezTo>
                    <a:pt x="6965" y="5145"/>
                    <a:pt x="7002" y="5101"/>
                    <a:pt x="7076" y="5278"/>
                  </a:cubicBezTo>
                  <a:cubicBezTo>
                    <a:pt x="7150" y="5411"/>
                    <a:pt x="7261" y="5855"/>
                    <a:pt x="7372" y="5943"/>
                  </a:cubicBezTo>
                  <a:cubicBezTo>
                    <a:pt x="7446" y="6032"/>
                    <a:pt x="7483" y="5988"/>
                    <a:pt x="7520" y="6121"/>
                  </a:cubicBezTo>
                  <a:cubicBezTo>
                    <a:pt x="7594" y="6209"/>
                    <a:pt x="7594" y="6343"/>
                    <a:pt x="7594" y="6476"/>
                  </a:cubicBezTo>
                  <a:cubicBezTo>
                    <a:pt x="7742" y="6431"/>
                    <a:pt x="7742" y="6387"/>
                    <a:pt x="7816" y="6520"/>
                  </a:cubicBezTo>
                  <a:cubicBezTo>
                    <a:pt x="8001" y="6875"/>
                    <a:pt x="7927" y="6697"/>
                    <a:pt x="8186" y="6963"/>
                  </a:cubicBezTo>
                  <a:cubicBezTo>
                    <a:pt x="8445" y="7185"/>
                    <a:pt x="8630" y="7097"/>
                    <a:pt x="8926" y="7097"/>
                  </a:cubicBezTo>
                  <a:cubicBezTo>
                    <a:pt x="9000" y="7496"/>
                    <a:pt x="8963" y="7629"/>
                    <a:pt x="8963" y="7629"/>
                  </a:cubicBezTo>
                  <a:cubicBezTo>
                    <a:pt x="8963" y="7806"/>
                    <a:pt x="8963" y="7629"/>
                    <a:pt x="8963" y="7717"/>
                  </a:cubicBezTo>
                  <a:lnTo>
                    <a:pt x="8963" y="7806"/>
                  </a:lnTo>
                  <a:cubicBezTo>
                    <a:pt x="8963" y="7851"/>
                    <a:pt x="8926" y="7895"/>
                    <a:pt x="8926" y="7984"/>
                  </a:cubicBezTo>
                  <a:cubicBezTo>
                    <a:pt x="8852" y="8294"/>
                    <a:pt x="8926" y="8383"/>
                    <a:pt x="8852" y="8693"/>
                  </a:cubicBezTo>
                  <a:cubicBezTo>
                    <a:pt x="8815" y="9048"/>
                    <a:pt x="8889" y="9447"/>
                    <a:pt x="8778" y="9669"/>
                  </a:cubicBezTo>
                  <a:lnTo>
                    <a:pt x="8741" y="10645"/>
                  </a:lnTo>
                  <a:cubicBezTo>
                    <a:pt x="8704" y="11177"/>
                    <a:pt x="8815" y="10955"/>
                    <a:pt x="8815" y="11088"/>
                  </a:cubicBezTo>
                  <a:cubicBezTo>
                    <a:pt x="8815" y="11221"/>
                    <a:pt x="8778" y="11221"/>
                    <a:pt x="8778" y="11399"/>
                  </a:cubicBezTo>
                  <a:cubicBezTo>
                    <a:pt x="9037" y="11621"/>
                    <a:pt x="8741" y="11487"/>
                    <a:pt x="8963" y="12064"/>
                  </a:cubicBezTo>
                  <a:cubicBezTo>
                    <a:pt x="9000" y="12197"/>
                    <a:pt x="9000" y="12375"/>
                    <a:pt x="9037" y="12508"/>
                  </a:cubicBezTo>
                  <a:lnTo>
                    <a:pt x="9333" y="13217"/>
                  </a:lnTo>
                  <a:cubicBezTo>
                    <a:pt x="9443" y="13439"/>
                    <a:pt x="9480" y="13439"/>
                    <a:pt x="9480" y="13705"/>
                  </a:cubicBezTo>
                  <a:cubicBezTo>
                    <a:pt x="9628" y="13838"/>
                    <a:pt x="9591" y="13883"/>
                    <a:pt x="9702" y="14060"/>
                  </a:cubicBezTo>
                  <a:cubicBezTo>
                    <a:pt x="9776" y="14237"/>
                    <a:pt x="9702" y="14104"/>
                    <a:pt x="9739" y="14282"/>
                  </a:cubicBezTo>
                  <a:cubicBezTo>
                    <a:pt x="9739" y="14282"/>
                    <a:pt x="9739" y="14282"/>
                    <a:pt x="9739" y="14326"/>
                  </a:cubicBezTo>
                  <a:cubicBezTo>
                    <a:pt x="9776" y="14326"/>
                    <a:pt x="9776" y="14326"/>
                    <a:pt x="9776" y="14326"/>
                  </a:cubicBezTo>
                  <a:cubicBezTo>
                    <a:pt x="9776" y="14415"/>
                    <a:pt x="9776" y="14370"/>
                    <a:pt x="9813" y="14415"/>
                  </a:cubicBezTo>
                  <a:lnTo>
                    <a:pt x="9850" y="14503"/>
                  </a:lnTo>
                  <a:cubicBezTo>
                    <a:pt x="9850" y="14503"/>
                    <a:pt x="9850" y="14503"/>
                    <a:pt x="9850" y="14548"/>
                  </a:cubicBezTo>
                  <a:cubicBezTo>
                    <a:pt x="9961" y="14814"/>
                    <a:pt x="9961" y="15036"/>
                    <a:pt x="10072" y="15257"/>
                  </a:cubicBezTo>
                  <a:lnTo>
                    <a:pt x="10109" y="15346"/>
                  </a:lnTo>
                  <a:cubicBezTo>
                    <a:pt x="10146" y="15435"/>
                    <a:pt x="10146" y="15479"/>
                    <a:pt x="10146" y="15568"/>
                  </a:cubicBezTo>
                  <a:cubicBezTo>
                    <a:pt x="10220" y="15834"/>
                    <a:pt x="10368" y="15923"/>
                    <a:pt x="10405" y="16145"/>
                  </a:cubicBezTo>
                  <a:cubicBezTo>
                    <a:pt x="10479" y="16632"/>
                    <a:pt x="10516" y="16366"/>
                    <a:pt x="10553" y="16588"/>
                  </a:cubicBezTo>
                  <a:cubicBezTo>
                    <a:pt x="10590" y="16766"/>
                    <a:pt x="10553" y="16721"/>
                    <a:pt x="10553" y="16810"/>
                  </a:cubicBezTo>
                  <a:cubicBezTo>
                    <a:pt x="10590" y="16987"/>
                    <a:pt x="10553" y="16810"/>
                    <a:pt x="10590" y="16943"/>
                  </a:cubicBezTo>
                  <a:lnTo>
                    <a:pt x="10701" y="17475"/>
                  </a:lnTo>
                  <a:cubicBezTo>
                    <a:pt x="10738" y="17741"/>
                    <a:pt x="10812" y="17919"/>
                    <a:pt x="10812" y="18274"/>
                  </a:cubicBezTo>
                  <a:cubicBezTo>
                    <a:pt x="10812" y="18761"/>
                    <a:pt x="10923" y="19116"/>
                    <a:pt x="10849" y="19648"/>
                  </a:cubicBezTo>
                  <a:cubicBezTo>
                    <a:pt x="10812" y="19826"/>
                    <a:pt x="10812" y="19693"/>
                    <a:pt x="10775" y="19870"/>
                  </a:cubicBezTo>
                  <a:cubicBezTo>
                    <a:pt x="10627" y="20136"/>
                    <a:pt x="10627" y="20225"/>
                    <a:pt x="10294" y="20536"/>
                  </a:cubicBezTo>
                  <a:cubicBezTo>
                    <a:pt x="10072" y="20757"/>
                    <a:pt x="9776" y="20935"/>
                    <a:pt x="9480" y="21112"/>
                  </a:cubicBezTo>
                  <a:lnTo>
                    <a:pt x="8926" y="21334"/>
                  </a:lnTo>
                  <a:cubicBezTo>
                    <a:pt x="8741" y="21378"/>
                    <a:pt x="8815" y="21290"/>
                    <a:pt x="8741" y="21423"/>
                  </a:cubicBezTo>
                  <a:cubicBezTo>
                    <a:pt x="8815" y="21600"/>
                    <a:pt x="8963" y="21511"/>
                    <a:pt x="9296" y="21511"/>
                  </a:cubicBezTo>
                  <a:cubicBezTo>
                    <a:pt x="9443" y="21511"/>
                    <a:pt x="9739" y="21334"/>
                    <a:pt x="10035" y="21378"/>
                  </a:cubicBezTo>
                  <a:cubicBezTo>
                    <a:pt x="10183" y="21378"/>
                    <a:pt x="10072" y="21423"/>
                    <a:pt x="10257" y="21290"/>
                  </a:cubicBezTo>
                  <a:lnTo>
                    <a:pt x="10368" y="21511"/>
                  </a:lnTo>
                  <a:cubicBezTo>
                    <a:pt x="10553" y="21423"/>
                    <a:pt x="10849" y="21467"/>
                    <a:pt x="10997" y="21378"/>
                  </a:cubicBezTo>
                  <a:cubicBezTo>
                    <a:pt x="11145" y="21290"/>
                    <a:pt x="11034" y="21245"/>
                    <a:pt x="11219" y="21290"/>
                  </a:cubicBezTo>
                  <a:cubicBezTo>
                    <a:pt x="11515" y="21334"/>
                    <a:pt x="11700" y="21378"/>
                    <a:pt x="11996" y="21290"/>
                  </a:cubicBezTo>
                  <a:lnTo>
                    <a:pt x="12291" y="21245"/>
                  </a:lnTo>
                  <a:cubicBezTo>
                    <a:pt x="12735" y="21245"/>
                    <a:pt x="12587" y="21334"/>
                    <a:pt x="12883" y="20979"/>
                  </a:cubicBezTo>
                  <a:cubicBezTo>
                    <a:pt x="13290" y="20402"/>
                    <a:pt x="13179" y="19959"/>
                    <a:pt x="13179" y="19161"/>
                  </a:cubicBezTo>
                  <a:cubicBezTo>
                    <a:pt x="13179" y="18495"/>
                    <a:pt x="13031" y="18007"/>
                    <a:pt x="12957" y="17386"/>
                  </a:cubicBezTo>
                  <a:cubicBezTo>
                    <a:pt x="12920" y="17032"/>
                    <a:pt x="12883" y="16943"/>
                    <a:pt x="12772" y="16588"/>
                  </a:cubicBezTo>
                  <a:lnTo>
                    <a:pt x="12661" y="16189"/>
                  </a:lnTo>
                  <a:cubicBezTo>
                    <a:pt x="12624" y="16100"/>
                    <a:pt x="12550" y="15923"/>
                    <a:pt x="12550" y="15834"/>
                  </a:cubicBezTo>
                  <a:cubicBezTo>
                    <a:pt x="12550" y="15612"/>
                    <a:pt x="12624" y="15878"/>
                    <a:pt x="12550" y="15657"/>
                  </a:cubicBezTo>
                  <a:cubicBezTo>
                    <a:pt x="12513" y="15435"/>
                    <a:pt x="12402" y="15346"/>
                    <a:pt x="12402" y="15080"/>
                  </a:cubicBezTo>
                  <a:cubicBezTo>
                    <a:pt x="12402" y="14858"/>
                    <a:pt x="12291" y="14814"/>
                    <a:pt x="12254" y="14548"/>
                  </a:cubicBezTo>
                  <a:lnTo>
                    <a:pt x="12107" y="14016"/>
                  </a:lnTo>
                  <a:cubicBezTo>
                    <a:pt x="12033" y="13883"/>
                    <a:pt x="11996" y="13883"/>
                    <a:pt x="11996" y="13749"/>
                  </a:cubicBezTo>
                  <a:lnTo>
                    <a:pt x="11885" y="13483"/>
                  </a:lnTo>
                  <a:cubicBezTo>
                    <a:pt x="11737" y="13306"/>
                    <a:pt x="11774" y="12995"/>
                    <a:pt x="11663" y="12729"/>
                  </a:cubicBezTo>
                  <a:lnTo>
                    <a:pt x="11478" y="12419"/>
                  </a:lnTo>
                  <a:cubicBezTo>
                    <a:pt x="11404" y="12330"/>
                    <a:pt x="11367" y="12064"/>
                    <a:pt x="11293" y="11931"/>
                  </a:cubicBezTo>
                  <a:cubicBezTo>
                    <a:pt x="11219" y="11754"/>
                    <a:pt x="11256" y="11931"/>
                    <a:pt x="11219" y="11709"/>
                  </a:cubicBezTo>
                  <a:lnTo>
                    <a:pt x="11219" y="10955"/>
                  </a:lnTo>
                  <a:cubicBezTo>
                    <a:pt x="11219" y="10822"/>
                    <a:pt x="11219" y="10645"/>
                    <a:pt x="11182" y="10512"/>
                  </a:cubicBezTo>
                  <a:cubicBezTo>
                    <a:pt x="11108" y="10379"/>
                    <a:pt x="11071" y="10467"/>
                    <a:pt x="11108" y="10113"/>
                  </a:cubicBezTo>
                  <a:cubicBezTo>
                    <a:pt x="11108" y="10024"/>
                    <a:pt x="11145" y="9935"/>
                    <a:pt x="11145" y="9891"/>
                  </a:cubicBezTo>
                  <a:lnTo>
                    <a:pt x="11145" y="9625"/>
                  </a:lnTo>
                  <a:cubicBezTo>
                    <a:pt x="11145" y="9447"/>
                    <a:pt x="11219" y="9536"/>
                    <a:pt x="11219" y="9403"/>
                  </a:cubicBezTo>
                  <a:cubicBezTo>
                    <a:pt x="11219" y="9181"/>
                    <a:pt x="11108" y="9359"/>
                    <a:pt x="11108" y="9048"/>
                  </a:cubicBezTo>
                  <a:lnTo>
                    <a:pt x="11219" y="9048"/>
                  </a:lnTo>
                  <a:cubicBezTo>
                    <a:pt x="11219" y="8826"/>
                    <a:pt x="11145" y="8649"/>
                    <a:pt x="11182" y="8516"/>
                  </a:cubicBezTo>
                  <a:cubicBezTo>
                    <a:pt x="11219" y="8383"/>
                    <a:pt x="11256" y="8383"/>
                    <a:pt x="11293" y="8294"/>
                  </a:cubicBezTo>
                  <a:cubicBezTo>
                    <a:pt x="11367" y="8028"/>
                    <a:pt x="11108" y="7939"/>
                    <a:pt x="11626" y="7629"/>
                  </a:cubicBezTo>
                  <a:lnTo>
                    <a:pt x="11626" y="7230"/>
                  </a:lnTo>
                  <a:cubicBezTo>
                    <a:pt x="11848" y="7052"/>
                    <a:pt x="11737" y="7097"/>
                    <a:pt x="11848" y="6830"/>
                  </a:cubicBezTo>
                  <a:cubicBezTo>
                    <a:pt x="11922" y="6697"/>
                    <a:pt x="11885" y="6786"/>
                    <a:pt x="11922" y="6653"/>
                  </a:cubicBezTo>
                  <a:cubicBezTo>
                    <a:pt x="12033" y="6254"/>
                    <a:pt x="12070" y="6564"/>
                    <a:pt x="12254" y="6032"/>
                  </a:cubicBezTo>
                  <a:cubicBezTo>
                    <a:pt x="12328" y="5766"/>
                    <a:pt x="12476" y="5722"/>
                    <a:pt x="12624" y="5544"/>
                  </a:cubicBezTo>
                  <a:lnTo>
                    <a:pt x="12846" y="5322"/>
                  </a:lnTo>
                  <a:cubicBezTo>
                    <a:pt x="12883" y="5278"/>
                    <a:pt x="12920" y="5056"/>
                    <a:pt x="12957" y="4968"/>
                  </a:cubicBezTo>
                  <a:cubicBezTo>
                    <a:pt x="13068" y="4879"/>
                    <a:pt x="13068" y="5012"/>
                    <a:pt x="13179" y="4923"/>
                  </a:cubicBezTo>
                  <a:cubicBezTo>
                    <a:pt x="13327" y="4790"/>
                    <a:pt x="13401" y="4746"/>
                    <a:pt x="13623" y="4746"/>
                  </a:cubicBezTo>
                  <a:cubicBezTo>
                    <a:pt x="13623" y="4435"/>
                    <a:pt x="13586" y="4613"/>
                    <a:pt x="13734" y="4480"/>
                  </a:cubicBezTo>
                  <a:cubicBezTo>
                    <a:pt x="13845" y="4391"/>
                    <a:pt x="13845" y="4258"/>
                    <a:pt x="13919" y="4125"/>
                  </a:cubicBezTo>
                  <a:lnTo>
                    <a:pt x="13956" y="4080"/>
                  </a:lnTo>
                  <a:lnTo>
                    <a:pt x="13993" y="4080"/>
                  </a:lnTo>
                  <a:lnTo>
                    <a:pt x="14326" y="3593"/>
                  </a:lnTo>
                  <a:cubicBezTo>
                    <a:pt x="14400" y="3460"/>
                    <a:pt x="14400" y="3504"/>
                    <a:pt x="14437" y="3282"/>
                  </a:cubicBezTo>
                  <a:cubicBezTo>
                    <a:pt x="14437" y="3149"/>
                    <a:pt x="14400" y="3016"/>
                    <a:pt x="14437" y="2927"/>
                  </a:cubicBezTo>
                  <a:cubicBezTo>
                    <a:pt x="14437" y="2706"/>
                    <a:pt x="14511" y="2617"/>
                    <a:pt x="14474" y="2395"/>
                  </a:cubicBezTo>
                  <a:lnTo>
                    <a:pt x="14437" y="2218"/>
                  </a:lnTo>
                  <a:cubicBezTo>
                    <a:pt x="14400" y="1952"/>
                    <a:pt x="14474" y="2218"/>
                    <a:pt x="14474" y="1863"/>
                  </a:cubicBezTo>
                  <a:cubicBezTo>
                    <a:pt x="14400" y="1863"/>
                    <a:pt x="14400" y="1863"/>
                    <a:pt x="14326" y="1730"/>
                  </a:cubicBezTo>
                  <a:cubicBezTo>
                    <a:pt x="14215" y="1641"/>
                    <a:pt x="14252" y="1552"/>
                    <a:pt x="14141" y="1464"/>
                  </a:cubicBezTo>
                  <a:cubicBezTo>
                    <a:pt x="13956" y="1198"/>
                    <a:pt x="14104" y="1242"/>
                    <a:pt x="13993" y="1064"/>
                  </a:cubicBezTo>
                  <a:cubicBezTo>
                    <a:pt x="13919" y="931"/>
                    <a:pt x="13919" y="976"/>
                    <a:pt x="13845" y="887"/>
                  </a:cubicBezTo>
                  <a:cubicBezTo>
                    <a:pt x="13771" y="754"/>
                    <a:pt x="13697" y="710"/>
                    <a:pt x="13549" y="621"/>
                  </a:cubicBezTo>
                  <a:cubicBezTo>
                    <a:pt x="13549" y="621"/>
                    <a:pt x="13549" y="621"/>
                    <a:pt x="13512" y="621"/>
                  </a:cubicBezTo>
                  <a:cubicBezTo>
                    <a:pt x="13401" y="577"/>
                    <a:pt x="13549" y="577"/>
                    <a:pt x="13364" y="577"/>
                  </a:cubicBezTo>
                  <a:lnTo>
                    <a:pt x="13364" y="444"/>
                  </a:lnTo>
                  <a:lnTo>
                    <a:pt x="13253" y="444"/>
                  </a:lnTo>
                  <a:lnTo>
                    <a:pt x="13253" y="310"/>
                  </a:lnTo>
                  <a:cubicBezTo>
                    <a:pt x="13031" y="310"/>
                    <a:pt x="13068" y="177"/>
                    <a:pt x="12809" y="177"/>
                  </a:cubicBezTo>
                  <a:cubicBezTo>
                    <a:pt x="12735" y="44"/>
                    <a:pt x="12772" y="89"/>
                    <a:pt x="12698" y="0"/>
                  </a:cubicBezTo>
                  <a:cubicBezTo>
                    <a:pt x="12439" y="222"/>
                    <a:pt x="12402" y="222"/>
                    <a:pt x="12070" y="266"/>
                  </a:cubicBezTo>
                  <a:cubicBezTo>
                    <a:pt x="11774" y="355"/>
                    <a:pt x="11515" y="621"/>
                    <a:pt x="11256" y="798"/>
                  </a:cubicBezTo>
                  <a:cubicBezTo>
                    <a:pt x="11108" y="887"/>
                    <a:pt x="11182" y="887"/>
                    <a:pt x="11071" y="976"/>
                  </a:cubicBezTo>
                  <a:cubicBezTo>
                    <a:pt x="11071" y="976"/>
                    <a:pt x="11071" y="976"/>
                    <a:pt x="11034" y="976"/>
                  </a:cubicBezTo>
                  <a:cubicBezTo>
                    <a:pt x="10923" y="1020"/>
                    <a:pt x="10923" y="1020"/>
                    <a:pt x="10812" y="1153"/>
                  </a:cubicBezTo>
                  <a:cubicBezTo>
                    <a:pt x="10627" y="1375"/>
                    <a:pt x="10479" y="1153"/>
                    <a:pt x="10368" y="1419"/>
                  </a:cubicBezTo>
                  <a:cubicBezTo>
                    <a:pt x="10294" y="1552"/>
                    <a:pt x="10146" y="1641"/>
                    <a:pt x="10035" y="1774"/>
                  </a:cubicBezTo>
                  <a:cubicBezTo>
                    <a:pt x="9850" y="1996"/>
                    <a:pt x="10072" y="2040"/>
                    <a:pt x="9665" y="2040"/>
                  </a:cubicBezTo>
                  <a:close/>
                </a:path>
              </a:pathLst>
            </a:custGeom>
            <a:solidFill>
              <a:srgbClr val="0096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336947" hangingPunct="0">
                <a:lnSpc>
                  <a:spcPct val="93000"/>
                </a:lnSpc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 sz="135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形状">
              <a:extLst>
                <a:ext uri="{FF2B5EF4-FFF2-40B4-BE49-F238E27FC236}">
                  <a16:creationId xmlns:a16="http://schemas.microsoft.com/office/drawing/2014/main" id="{FE4CC4C8-DC21-41A9-BE94-A4885CDA2504}"/>
                </a:ext>
              </a:extLst>
            </p:cNvPr>
            <p:cNvSpPr/>
            <p:nvPr/>
          </p:nvSpPr>
          <p:spPr>
            <a:xfrm>
              <a:off x="1303336" y="44706"/>
              <a:ext cx="532760" cy="633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575" extrusionOk="0">
                  <a:moveTo>
                    <a:pt x="7071" y="3151"/>
                  </a:moveTo>
                  <a:lnTo>
                    <a:pt x="7029" y="3187"/>
                  </a:lnTo>
                  <a:cubicBezTo>
                    <a:pt x="6988" y="3222"/>
                    <a:pt x="6988" y="3222"/>
                    <a:pt x="6946" y="3257"/>
                  </a:cubicBezTo>
                  <a:cubicBezTo>
                    <a:pt x="6904" y="3293"/>
                    <a:pt x="6862" y="3328"/>
                    <a:pt x="6820" y="3363"/>
                  </a:cubicBezTo>
                  <a:cubicBezTo>
                    <a:pt x="6611" y="3504"/>
                    <a:pt x="6569" y="3681"/>
                    <a:pt x="6485" y="3893"/>
                  </a:cubicBezTo>
                  <a:cubicBezTo>
                    <a:pt x="6360" y="4387"/>
                    <a:pt x="6569" y="4316"/>
                    <a:pt x="6695" y="4669"/>
                  </a:cubicBezTo>
                  <a:cubicBezTo>
                    <a:pt x="6736" y="4810"/>
                    <a:pt x="6695" y="4740"/>
                    <a:pt x="6778" y="4846"/>
                  </a:cubicBezTo>
                  <a:cubicBezTo>
                    <a:pt x="6862" y="4987"/>
                    <a:pt x="6988" y="5093"/>
                    <a:pt x="7029" y="5234"/>
                  </a:cubicBezTo>
                  <a:cubicBezTo>
                    <a:pt x="7197" y="5693"/>
                    <a:pt x="7532" y="5763"/>
                    <a:pt x="7699" y="5904"/>
                  </a:cubicBezTo>
                  <a:lnTo>
                    <a:pt x="8118" y="6222"/>
                  </a:lnTo>
                  <a:cubicBezTo>
                    <a:pt x="8327" y="6363"/>
                    <a:pt x="8202" y="6293"/>
                    <a:pt x="8495" y="6328"/>
                  </a:cubicBezTo>
                  <a:cubicBezTo>
                    <a:pt x="8746" y="6363"/>
                    <a:pt x="8997" y="6540"/>
                    <a:pt x="9248" y="6399"/>
                  </a:cubicBezTo>
                  <a:cubicBezTo>
                    <a:pt x="9332" y="6363"/>
                    <a:pt x="9290" y="6363"/>
                    <a:pt x="9415" y="6328"/>
                  </a:cubicBezTo>
                  <a:cubicBezTo>
                    <a:pt x="9750" y="6187"/>
                    <a:pt x="9960" y="6257"/>
                    <a:pt x="10085" y="5834"/>
                  </a:cubicBezTo>
                  <a:cubicBezTo>
                    <a:pt x="10211" y="5481"/>
                    <a:pt x="10169" y="5446"/>
                    <a:pt x="10127" y="5163"/>
                  </a:cubicBezTo>
                  <a:cubicBezTo>
                    <a:pt x="10085" y="4846"/>
                    <a:pt x="9918" y="4740"/>
                    <a:pt x="10043" y="4528"/>
                  </a:cubicBezTo>
                  <a:lnTo>
                    <a:pt x="10253" y="4104"/>
                  </a:lnTo>
                  <a:cubicBezTo>
                    <a:pt x="10378" y="3893"/>
                    <a:pt x="10504" y="3751"/>
                    <a:pt x="10671" y="3575"/>
                  </a:cubicBezTo>
                  <a:cubicBezTo>
                    <a:pt x="10713" y="3540"/>
                    <a:pt x="10713" y="3575"/>
                    <a:pt x="10755" y="3540"/>
                  </a:cubicBezTo>
                  <a:cubicBezTo>
                    <a:pt x="10755" y="3504"/>
                    <a:pt x="10797" y="3504"/>
                    <a:pt x="10797" y="3469"/>
                  </a:cubicBezTo>
                  <a:lnTo>
                    <a:pt x="10922" y="3328"/>
                  </a:lnTo>
                  <a:cubicBezTo>
                    <a:pt x="11048" y="3187"/>
                    <a:pt x="10797" y="3434"/>
                    <a:pt x="10964" y="3293"/>
                  </a:cubicBezTo>
                  <a:lnTo>
                    <a:pt x="11257" y="2975"/>
                  </a:lnTo>
                  <a:cubicBezTo>
                    <a:pt x="11425" y="2869"/>
                    <a:pt x="11467" y="2763"/>
                    <a:pt x="11760" y="2551"/>
                  </a:cubicBezTo>
                  <a:cubicBezTo>
                    <a:pt x="11927" y="2446"/>
                    <a:pt x="12178" y="2163"/>
                    <a:pt x="12304" y="2163"/>
                  </a:cubicBezTo>
                  <a:cubicBezTo>
                    <a:pt x="12304" y="2375"/>
                    <a:pt x="12178" y="2551"/>
                    <a:pt x="12095" y="2763"/>
                  </a:cubicBezTo>
                  <a:lnTo>
                    <a:pt x="10671" y="5657"/>
                  </a:lnTo>
                  <a:lnTo>
                    <a:pt x="10588" y="5763"/>
                  </a:lnTo>
                  <a:cubicBezTo>
                    <a:pt x="10336" y="6116"/>
                    <a:pt x="9667" y="7881"/>
                    <a:pt x="9415" y="8375"/>
                  </a:cubicBezTo>
                  <a:cubicBezTo>
                    <a:pt x="9290" y="8587"/>
                    <a:pt x="9164" y="8975"/>
                    <a:pt x="8997" y="9187"/>
                  </a:cubicBezTo>
                  <a:cubicBezTo>
                    <a:pt x="8788" y="9363"/>
                    <a:pt x="8578" y="9434"/>
                    <a:pt x="8327" y="9575"/>
                  </a:cubicBezTo>
                  <a:lnTo>
                    <a:pt x="8202" y="9681"/>
                  </a:lnTo>
                  <a:cubicBezTo>
                    <a:pt x="8118" y="9716"/>
                    <a:pt x="8034" y="9751"/>
                    <a:pt x="7950" y="9822"/>
                  </a:cubicBezTo>
                  <a:cubicBezTo>
                    <a:pt x="7741" y="9928"/>
                    <a:pt x="7615" y="10034"/>
                    <a:pt x="7406" y="10140"/>
                  </a:cubicBezTo>
                  <a:cubicBezTo>
                    <a:pt x="7197" y="10210"/>
                    <a:pt x="7029" y="10316"/>
                    <a:pt x="6862" y="10422"/>
                  </a:cubicBezTo>
                  <a:lnTo>
                    <a:pt x="6360" y="10740"/>
                  </a:lnTo>
                  <a:cubicBezTo>
                    <a:pt x="5774" y="11093"/>
                    <a:pt x="5188" y="11516"/>
                    <a:pt x="4602" y="11834"/>
                  </a:cubicBezTo>
                  <a:cubicBezTo>
                    <a:pt x="4560" y="11834"/>
                    <a:pt x="4602" y="11834"/>
                    <a:pt x="4518" y="11869"/>
                  </a:cubicBezTo>
                  <a:cubicBezTo>
                    <a:pt x="4434" y="11940"/>
                    <a:pt x="4434" y="11975"/>
                    <a:pt x="4308" y="12046"/>
                  </a:cubicBezTo>
                  <a:lnTo>
                    <a:pt x="1211" y="14128"/>
                  </a:lnTo>
                  <a:cubicBezTo>
                    <a:pt x="708" y="14516"/>
                    <a:pt x="499" y="15116"/>
                    <a:pt x="248" y="15434"/>
                  </a:cubicBezTo>
                  <a:cubicBezTo>
                    <a:pt x="-3" y="15751"/>
                    <a:pt x="-45" y="15716"/>
                    <a:pt x="39" y="16246"/>
                  </a:cubicBezTo>
                  <a:cubicBezTo>
                    <a:pt x="81" y="16457"/>
                    <a:pt x="-3" y="16351"/>
                    <a:pt x="122" y="16493"/>
                  </a:cubicBezTo>
                  <a:cubicBezTo>
                    <a:pt x="541" y="16951"/>
                    <a:pt x="918" y="16493"/>
                    <a:pt x="1546" y="16493"/>
                  </a:cubicBezTo>
                  <a:cubicBezTo>
                    <a:pt x="1546" y="16316"/>
                    <a:pt x="1462" y="16246"/>
                    <a:pt x="1336" y="16104"/>
                  </a:cubicBezTo>
                  <a:cubicBezTo>
                    <a:pt x="1211" y="15928"/>
                    <a:pt x="1253" y="15893"/>
                    <a:pt x="960" y="15822"/>
                  </a:cubicBezTo>
                  <a:cubicBezTo>
                    <a:pt x="1002" y="15681"/>
                    <a:pt x="1253" y="15363"/>
                    <a:pt x="1378" y="15222"/>
                  </a:cubicBezTo>
                  <a:cubicBezTo>
                    <a:pt x="1629" y="14940"/>
                    <a:pt x="1922" y="14693"/>
                    <a:pt x="2174" y="14410"/>
                  </a:cubicBezTo>
                  <a:lnTo>
                    <a:pt x="2467" y="14163"/>
                  </a:lnTo>
                  <a:cubicBezTo>
                    <a:pt x="2676" y="13987"/>
                    <a:pt x="3011" y="13563"/>
                    <a:pt x="3388" y="13246"/>
                  </a:cubicBezTo>
                  <a:lnTo>
                    <a:pt x="3764" y="12963"/>
                  </a:lnTo>
                  <a:cubicBezTo>
                    <a:pt x="3890" y="12857"/>
                    <a:pt x="3932" y="12857"/>
                    <a:pt x="4057" y="12787"/>
                  </a:cubicBezTo>
                  <a:cubicBezTo>
                    <a:pt x="4141" y="12751"/>
                    <a:pt x="4183" y="12646"/>
                    <a:pt x="4267" y="12575"/>
                  </a:cubicBezTo>
                  <a:lnTo>
                    <a:pt x="5020" y="12010"/>
                  </a:lnTo>
                  <a:cubicBezTo>
                    <a:pt x="5188" y="11869"/>
                    <a:pt x="5271" y="11657"/>
                    <a:pt x="5481" y="11587"/>
                  </a:cubicBezTo>
                  <a:cubicBezTo>
                    <a:pt x="5564" y="11551"/>
                    <a:pt x="5522" y="11551"/>
                    <a:pt x="5606" y="11516"/>
                  </a:cubicBezTo>
                  <a:cubicBezTo>
                    <a:pt x="5690" y="11446"/>
                    <a:pt x="5690" y="11446"/>
                    <a:pt x="5732" y="11410"/>
                  </a:cubicBezTo>
                  <a:lnTo>
                    <a:pt x="6318" y="11057"/>
                  </a:lnTo>
                  <a:cubicBezTo>
                    <a:pt x="6402" y="10987"/>
                    <a:pt x="6527" y="10916"/>
                    <a:pt x="6569" y="10881"/>
                  </a:cubicBezTo>
                  <a:cubicBezTo>
                    <a:pt x="6653" y="10846"/>
                    <a:pt x="6653" y="10846"/>
                    <a:pt x="6736" y="10810"/>
                  </a:cubicBezTo>
                  <a:lnTo>
                    <a:pt x="7155" y="10528"/>
                  </a:lnTo>
                  <a:cubicBezTo>
                    <a:pt x="7281" y="10457"/>
                    <a:pt x="7322" y="10457"/>
                    <a:pt x="7448" y="10351"/>
                  </a:cubicBezTo>
                  <a:cubicBezTo>
                    <a:pt x="7532" y="10316"/>
                    <a:pt x="7615" y="10246"/>
                    <a:pt x="7741" y="10175"/>
                  </a:cubicBezTo>
                  <a:lnTo>
                    <a:pt x="8871" y="9540"/>
                  </a:lnTo>
                  <a:cubicBezTo>
                    <a:pt x="8871" y="9646"/>
                    <a:pt x="8746" y="9822"/>
                    <a:pt x="8662" y="10034"/>
                  </a:cubicBezTo>
                  <a:cubicBezTo>
                    <a:pt x="8620" y="10140"/>
                    <a:pt x="8536" y="10175"/>
                    <a:pt x="8536" y="10246"/>
                  </a:cubicBezTo>
                  <a:cubicBezTo>
                    <a:pt x="8453" y="10457"/>
                    <a:pt x="8536" y="10351"/>
                    <a:pt x="8411" y="10528"/>
                  </a:cubicBezTo>
                  <a:cubicBezTo>
                    <a:pt x="8327" y="10669"/>
                    <a:pt x="8327" y="10775"/>
                    <a:pt x="8243" y="10916"/>
                  </a:cubicBezTo>
                  <a:cubicBezTo>
                    <a:pt x="8202" y="10951"/>
                    <a:pt x="8202" y="10987"/>
                    <a:pt x="8160" y="11057"/>
                  </a:cubicBezTo>
                  <a:lnTo>
                    <a:pt x="6234" y="14728"/>
                  </a:lnTo>
                  <a:cubicBezTo>
                    <a:pt x="6192" y="14834"/>
                    <a:pt x="6150" y="14834"/>
                    <a:pt x="6067" y="14940"/>
                  </a:cubicBezTo>
                  <a:cubicBezTo>
                    <a:pt x="5941" y="15187"/>
                    <a:pt x="5899" y="15363"/>
                    <a:pt x="5774" y="15575"/>
                  </a:cubicBezTo>
                  <a:cubicBezTo>
                    <a:pt x="5690" y="15681"/>
                    <a:pt x="5732" y="15610"/>
                    <a:pt x="5690" y="15716"/>
                  </a:cubicBezTo>
                  <a:cubicBezTo>
                    <a:pt x="5648" y="15787"/>
                    <a:pt x="5648" y="15787"/>
                    <a:pt x="5648" y="15857"/>
                  </a:cubicBezTo>
                  <a:cubicBezTo>
                    <a:pt x="5439" y="16140"/>
                    <a:pt x="5104" y="17022"/>
                    <a:pt x="4895" y="17199"/>
                  </a:cubicBezTo>
                  <a:cubicBezTo>
                    <a:pt x="4560" y="17481"/>
                    <a:pt x="3806" y="16951"/>
                    <a:pt x="3388" y="16846"/>
                  </a:cubicBezTo>
                  <a:cubicBezTo>
                    <a:pt x="3262" y="16810"/>
                    <a:pt x="3388" y="16810"/>
                    <a:pt x="3220" y="16846"/>
                  </a:cubicBezTo>
                  <a:cubicBezTo>
                    <a:pt x="3053" y="16881"/>
                    <a:pt x="2927" y="16916"/>
                    <a:pt x="3011" y="17022"/>
                  </a:cubicBezTo>
                  <a:cubicBezTo>
                    <a:pt x="3053" y="17128"/>
                    <a:pt x="3220" y="17199"/>
                    <a:pt x="3262" y="17234"/>
                  </a:cubicBezTo>
                  <a:cubicBezTo>
                    <a:pt x="3471" y="17410"/>
                    <a:pt x="3429" y="17410"/>
                    <a:pt x="3681" y="17551"/>
                  </a:cubicBezTo>
                  <a:lnTo>
                    <a:pt x="3890" y="17657"/>
                  </a:lnTo>
                  <a:cubicBezTo>
                    <a:pt x="4057" y="17763"/>
                    <a:pt x="4183" y="17869"/>
                    <a:pt x="4225" y="18010"/>
                  </a:cubicBezTo>
                  <a:cubicBezTo>
                    <a:pt x="4434" y="18293"/>
                    <a:pt x="4225" y="18399"/>
                    <a:pt x="4518" y="18751"/>
                  </a:cubicBezTo>
                  <a:cubicBezTo>
                    <a:pt x="4769" y="19069"/>
                    <a:pt x="5481" y="19104"/>
                    <a:pt x="5732" y="18716"/>
                  </a:cubicBezTo>
                  <a:cubicBezTo>
                    <a:pt x="5857" y="18540"/>
                    <a:pt x="5732" y="18610"/>
                    <a:pt x="5732" y="18469"/>
                  </a:cubicBezTo>
                  <a:cubicBezTo>
                    <a:pt x="5732" y="18257"/>
                    <a:pt x="5899" y="18293"/>
                    <a:pt x="5983" y="17940"/>
                  </a:cubicBezTo>
                  <a:lnTo>
                    <a:pt x="6443" y="17057"/>
                  </a:lnTo>
                  <a:cubicBezTo>
                    <a:pt x="6485" y="16951"/>
                    <a:pt x="6569" y="16810"/>
                    <a:pt x="6611" y="16704"/>
                  </a:cubicBezTo>
                  <a:cubicBezTo>
                    <a:pt x="6778" y="16281"/>
                    <a:pt x="6946" y="16140"/>
                    <a:pt x="6988" y="15999"/>
                  </a:cubicBezTo>
                  <a:cubicBezTo>
                    <a:pt x="7029" y="15893"/>
                    <a:pt x="7029" y="15857"/>
                    <a:pt x="7071" y="15787"/>
                  </a:cubicBezTo>
                  <a:lnTo>
                    <a:pt x="7741" y="14304"/>
                  </a:lnTo>
                  <a:cubicBezTo>
                    <a:pt x="7783" y="14234"/>
                    <a:pt x="7783" y="14269"/>
                    <a:pt x="7867" y="14128"/>
                  </a:cubicBezTo>
                  <a:cubicBezTo>
                    <a:pt x="7867" y="14057"/>
                    <a:pt x="7867" y="14057"/>
                    <a:pt x="7908" y="13951"/>
                  </a:cubicBezTo>
                  <a:cubicBezTo>
                    <a:pt x="8118" y="13563"/>
                    <a:pt x="8578" y="12999"/>
                    <a:pt x="8704" y="12610"/>
                  </a:cubicBezTo>
                  <a:lnTo>
                    <a:pt x="9918" y="10034"/>
                  </a:lnTo>
                  <a:cubicBezTo>
                    <a:pt x="9918" y="9999"/>
                    <a:pt x="9960" y="9893"/>
                    <a:pt x="9960" y="9857"/>
                  </a:cubicBezTo>
                  <a:lnTo>
                    <a:pt x="10253" y="9081"/>
                  </a:lnTo>
                  <a:cubicBezTo>
                    <a:pt x="10462" y="8551"/>
                    <a:pt x="10462" y="8763"/>
                    <a:pt x="10839" y="8551"/>
                  </a:cubicBezTo>
                  <a:lnTo>
                    <a:pt x="12513" y="7881"/>
                  </a:lnTo>
                  <a:cubicBezTo>
                    <a:pt x="12513" y="8022"/>
                    <a:pt x="12262" y="8269"/>
                    <a:pt x="12178" y="8375"/>
                  </a:cubicBezTo>
                  <a:cubicBezTo>
                    <a:pt x="12095" y="8481"/>
                    <a:pt x="12095" y="8446"/>
                    <a:pt x="11969" y="8516"/>
                  </a:cubicBezTo>
                  <a:cubicBezTo>
                    <a:pt x="11885" y="8622"/>
                    <a:pt x="11802" y="8728"/>
                    <a:pt x="11718" y="8799"/>
                  </a:cubicBezTo>
                  <a:cubicBezTo>
                    <a:pt x="11592" y="8940"/>
                    <a:pt x="11467" y="8940"/>
                    <a:pt x="11467" y="9151"/>
                  </a:cubicBezTo>
                  <a:cubicBezTo>
                    <a:pt x="11215" y="9187"/>
                    <a:pt x="11132" y="9434"/>
                    <a:pt x="10881" y="9751"/>
                  </a:cubicBezTo>
                  <a:lnTo>
                    <a:pt x="10295" y="10316"/>
                  </a:lnTo>
                  <a:cubicBezTo>
                    <a:pt x="10211" y="10457"/>
                    <a:pt x="10002" y="10599"/>
                    <a:pt x="10002" y="10775"/>
                  </a:cubicBezTo>
                  <a:cubicBezTo>
                    <a:pt x="9834" y="10775"/>
                    <a:pt x="9792" y="10810"/>
                    <a:pt x="9750" y="10951"/>
                  </a:cubicBezTo>
                  <a:cubicBezTo>
                    <a:pt x="9625" y="11163"/>
                    <a:pt x="9708" y="11481"/>
                    <a:pt x="9792" y="11622"/>
                  </a:cubicBezTo>
                  <a:cubicBezTo>
                    <a:pt x="9918" y="11834"/>
                    <a:pt x="10002" y="12046"/>
                    <a:pt x="10211" y="12151"/>
                  </a:cubicBezTo>
                  <a:cubicBezTo>
                    <a:pt x="10378" y="12187"/>
                    <a:pt x="10462" y="12151"/>
                    <a:pt x="10588" y="12116"/>
                  </a:cubicBezTo>
                  <a:cubicBezTo>
                    <a:pt x="10755" y="12081"/>
                    <a:pt x="10629" y="12116"/>
                    <a:pt x="10755" y="12116"/>
                  </a:cubicBezTo>
                  <a:cubicBezTo>
                    <a:pt x="10839" y="12081"/>
                    <a:pt x="10755" y="12081"/>
                    <a:pt x="10881" y="12046"/>
                  </a:cubicBezTo>
                  <a:cubicBezTo>
                    <a:pt x="10964" y="12010"/>
                    <a:pt x="11215" y="12081"/>
                    <a:pt x="11383" y="12081"/>
                  </a:cubicBezTo>
                  <a:cubicBezTo>
                    <a:pt x="11383" y="12257"/>
                    <a:pt x="11215" y="12469"/>
                    <a:pt x="11132" y="12610"/>
                  </a:cubicBezTo>
                  <a:lnTo>
                    <a:pt x="10671" y="13740"/>
                  </a:lnTo>
                  <a:cubicBezTo>
                    <a:pt x="10504" y="14093"/>
                    <a:pt x="10420" y="14551"/>
                    <a:pt x="10671" y="14869"/>
                  </a:cubicBezTo>
                  <a:cubicBezTo>
                    <a:pt x="10755" y="15010"/>
                    <a:pt x="10713" y="15081"/>
                    <a:pt x="10839" y="15222"/>
                  </a:cubicBezTo>
                  <a:cubicBezTo>
                    <a:pt x="11090" y="15469"/>
                    <a:pt x="11550" y="15469"/>
                    <a:pt x="11885" y="15434"/>
                  </a:cubicBezTo>
                  <a:cubicBezTo>
                    <a:pt x="12304" y="15399"/>
                    <a:pt x="12429" y="15434"/>
                    <a:pt x="12764" y="15363"/>
                  </a:cubicBezTo>
                  <a:cubicBezTo>
                    <a:pt x="12932" y="15328"/>
                    <a:pt x="13015" y="15363"/>
                    <a:pt x="13183" y="15363"/>
                  </a:cubicBezTo>
                  <a:cubicBezTo>
                    <a:pt x="13476" y="15328"/>
                    <a:pt x="13769" y="15222"/>
                    <a:pt x="14020" y="15116"/>
                  </a:cubicBezTo>
                  <a:cubicBezTo>
                    <a:pt x="14104" y="15081"/>
                    <a:pt x="14062" y="15081"/>
                    <a:pt x="14188" y="15046"/>
                  </a:cubicBezTo>
                  <a:cubicBezTo>
                    <a:pt x="14439" y="14975"/>
                    <a:pt x="14481" y="15010"/>
                    <a:pt x="14899" y="14869"/>
                  </a:cubicBezTo>
                  <a:cubicBezTo>
                    <a:pt x="15067" y="14799"/>
                    <a:pt x="16071" y="14446"/>
                    <a:pt x="16239" y="14410"/>
                  </a:cubicBezTo>
                  <a:cubicBezTo>
                    <a:pt x="16448" y="14410"/>
                    <a:pt x="16448" y="14410"/>
                    <a:pt x="16615" y="14375"/>
                  </a:cubicBezTo>
                  <a:cubicBezTo>
                    <a:pt x="16825" y="14340"/>
                    <a:pt x="16783" y="14340"/>
                    <a:pt x="17034" y="14304"/>
                  </a:cubicBezTo>
                  <a:cubicBezTo>
                    <a:pt x="17285" y="14269"/>
                    <a:pt x="17160" y="14234"/>
                    <a:pt x="17369" y="14234"/>
                  </a:cubicBezTo>
                  <a:cubicBezTo>
                    <a:pt x="17411" y="14199"/>
                    <a:pt x="17369" y="14234"/>
                    <a:pt x="17495" y="14234"/>
                  </a:cubicBezTo>
                  <a:lnTo>
                    <a:pt x="18415" y="14199"/>
                  </a:lnTo>
                  <a:lnTo>
                    <a:pt x="19127" y="14375"/>
                  </a:lnTo>
                  <a:cubicBezTo>
                    <a:pt x="19336" y="14446"/>
                    <a:pt x="19253" y="14304"/>
                    <a:pt x="19588" y="14481"/>
                  </a:cubicBezTo>
                  <a:cubicBezTo>
                    <a:pt x="19713" y="14551"/>
                    <a:pt x="19797" y="14657"/>
                    <a:pt x="19881" y="14763"/>
                  </a:cubicBezTo>
                  <a:cubicBezTo>
                    <a:pt x="19922" y="14834"/>
                    <a:pt x="20132" y="15010"/>
                    <a:pt x="20132" y="15081"/>
                  </a:cubicBezTo>
                  <a:cubicBezTo>
                    <a:pt x="20132" y="15257"/>
                    <a:pt x="20132" y="15081"/>
                    <a:pt x="20090" y="15187"/>
                  </a:cubicBezTo>
                  <a:cubicBezTo>
                    <a:pt x="20090" y="15222"/>
                    <a:pt x="20048" y="15222"/>
                    <a:pt x="20048" y="15257"/>
                  </a:cubicBezTo>
                  <a:cubicBezTo>
                    <a:pt x="20048" y="15293"/>
                    <a:pt x="20048" y="15293"/>
                    <a:pt x="20006" y="15328"/>
                  </a:cubicBezTo>
                  <a:cubicBezTo>
                    <a:pt x="19964" y="15399"/>
                    <a:pt x="20006" y="15363"/>
                    <a:pt x="19964" y="15434"/>
                  </a:cubicBezTo>
                  <a:cubicBezTo>
                    <a:pt x="19839" y="15610"/>
                    <a:pt x="19839" y="15681"/>
                    <a:pt x="19713" y="15928"/>
                  </a:cubicBezTo>
                  <a:cubicBezTo>
                    <a:pt x="19671" y="15999"/>
                    <a:pt x="19671" y="16034"/>
                    <a:pt x="19629" y="16140"/>
                  </a:cubicBezTo>
                  <a:cubicBezTo>
                    <a:pt x="19588" y="16210"/>
                    <a:pt x="19504" y="16316"/>
                    <a:pt x="19420" y="16457"/>
                  </a:cubicBezTo>
                  <a:cubicBezTo>
                    <a:pt x="19127" y="17022"/>
                    <a:pt x="19002" y="17163"/>
                    <a:pt x="18583" y="17693"/>
                  </a:cubicBezTo>
                  <a:lnTo>
                    <a:pt x="17955" y="18363"/>
                  </a:lnTo>
                  <a:cubicBezTo>
                    <a:pt x="17913" y="18434"/>
                    <a:pt x="17955" y="18363"/>
                    <a:pt x="17913" y="18434"/>
                  </a:cubicBezTo>
                  <a:cubicBezTo>
                    <a:pt x="17578" y="18787"/>
                    <a:pt x="17662" y="18751"/>
                    <a:pt x="17285" y="18999"/>
                  </a:cubicBezTo>
                  <a:cubicBezTo>
                    <a:pt x="16950" y="19246"/>
                    <a:pt x="16783" y="19599"/>
                    <a:pt x="16364" y="19810"/>
                  </a:cubicBezTo>
                  <a:cubicBezTo>
                    <a:pt x="16155" y="19916"/>
                    <a:pt x="16281" y="19916"/>
                    <a:pt x="16113" y="20057"/>
                  </a:cubicBezTo>
                  <a:cubicBezTo>
                    <a:pt x="16029" y="20093"/>
                    <a:pt x="15862" y="20199"/>
                    <a:pt x="15736" y="20234"/>
                  </a:cubicBezTo>
                  <a:lnTo>
                    <a:pt x="15192" y="20516"/>
                  </a:lnTo>
                  <a:cubicBezTo>
                    <a:pt x="15150" y="20516"/>
                    <a:pt x="15150" y="20551"/>
                    <a:pt x="15108" y="20551"/>
                  </a:cubicBezTo>
                  <a:cubicBezTo>
                    <a:pt x="14606" y="20763"/>
                    <a:pt x="14104" y="20693"/>
                    <a:pt x="13560" y="20587"/>
                  </a:cubicBezTo>
                  <a:cubicBezTo>
                    <a:pt x="13434" y="20587"/>
                    <a:pt x="13476" y="20587"/>
                    <a:pt x="13434" y="20587"/>
                  </a:cubicBezTo>
                  <a:lnTo>
                    <a:pt x="12681" y="20340"/>
                  </a:lnTo>
                  <a:cubicBezTo>
                    <a:pt x="12513" y="20269"/>
                    <a:pt x="12513" y="20234"/>
                    <a:pt x="12304" y="20163"/>
                  </a:cubicBezTo>
                  <a:cubicBezTo>
                    <a:pt x="12095" y="20057"/>
                    <a:pt x="11802" y="20022"/>
                    <a:pt x="11634" y="19846"/>
                  </a:cubicBezTo>
                  <a:lnTo>
                    <a:pt x="11550" y="19669"/>
                  </a:lnTo>
                  <a:cubicBezTo>
                    <a:pt x="11508" y="19599"/>
                    <a:pt x="11550" y="19634"/>
                    <a:pt x="11508" y="19599"/>
                  </a:cubicBezTo>
                  <a:lnTo>
                    <a:pt x="11341" y="19493"/>
                  </a:lnTo>
                  <a:cubicBezTo>
                    <a:pt x="11257" y="19387"/>
                    <a:pt x="11215" y="19281"/>
                    <a:pt x="11090" y="19210"/>
                  </a:cubicBezTo>
                  <a:lnTo>
                    <a:pt x="10629" y="18857"/>
                  </a:lnTo>
                  <a:cubicBezTo>
                    <a:pt x="10504" y="18787"/>
                    <a:pt x="10546" y="18857"/>
                    <a:pt x="10504" y="18716"/>
                  </a:cubicBezTo>
                  <a:lnTo>
                    <a:pt x="10964" y="18646"/>
                  </a:lnTo>
                  <a:cubicBezTo>
                    <a:pt x="11257" y="18575"/>
                    <a:pt x="11132" y="18716"/>
                    <a:pt x="11425" y="18646"/>
                  </a:cubicBezTo>
                  <a:lnTo>
                    <a:pt x="11927" y="18575"/>
                  </a:lnTo>
                  <a:cubicBezTo>
                    <a:pt x="11927" y="18575"/>
                    <a:pt x="12095" y="18504"/>
                    <a:pt x="12136" y="18504"/>
                  </a:cubicBezTo>
                  <a:cubicBezTo>
                    <a:pt x="12178" y="18504"/>
                    <a:pt x="12178" y="18504"/>
                    <a:pt x="12220" y="18469"/>
                  </a:cubicBezTo>
                  <a:cubicBezTo>
                    <a:pt x="12346" y="18399"/>
                    <a:pt x="12220" y="18399"/>
                    <a:pt x="12429" y="18434"/>
                  </a:cubicBezTo>
                  <a:cubicBezTo>
                    <a:pt x="12555" y="18434"/>
                    <a:pt x="12639" y="18363"/>
                    <a:pt x="12764" y="18328"/>
                  </a:cubicBezTo>
                  <a:cubicBezTo>
                    <a:pt x="12848" y="18293"/>
                    <a:pt x="12848" y="18328"/>
                    <a:pt x="12890" y="18293"/>
                  </a:cubicBezTo>
                  <a:cubicBezTo>
                    <a:pt x="12890" y="18293"/>
                    <a:pt x="12890" y="18293"/>
                    <a:pt x="12932" y="18293"/>
                  </a:cubicBezTo>
                  <a:lnTo>
                    <a:pt x="13015" y="18257"/>
                  </a:lnTo>
                  <a:cubicBezTo>
                    <a:pt x="13183" y="18187"/>
                    <a:pt x="13225" y="18081"/>
                    <a:pt x="13350" y="17975"/>
                  </a:cubicBezTo>
                  <a:lnTo>
                    <a:pt x="13936" y="17587"/>
                  </a:lnTo>
                  <a:cubicBezTo>
                    <a:pt x="13936" y="17199"/>
                    <a:pt x="13895" y="17163"/>
                    <a:pt x="13685" y="16916"/>
                  </a:cubicBezTo>
                  <a:lnTo>
                    <a:pt x="12890" y="16493"/>
                  </a:lnTo>
                  <a:cubicBezTo>
                    <a:pt x="12848" y="16493"/>
                    <a:pt x="12848" y="16493"/>
                    <a:pt x="12848" y="16493"/>
                  </a:cubicBezTo>
                  <a:lnTo>
                    <a:pt x="12764" y="16493"/>
                  </a:lnTo>
                  <a:cubicBezTo>
                    <a:pt x="12681" y="16457"/>
                    <a:pt x="12639" y="16387"/>
                    <a:pt x="12471" y="16387"/>
                  </a:cubicBezTo>
                  <a:lnTo>
                    <a:pt x="11592" y="16422"/>
                  </a:lnTo>
                  <a:cubicBezTo>
                    <a:pt x="11341" y="16528"/>
                    <a:pt x="11174" y="16704"/>
                    <a:pt x="10964" y="16846"/>
                  </a:cubicBezTo>
                  <a:lnTo>
                    <a:pt x="10839" y="16881"/>
                  </a:lnTo>
                  <a:cubicBezTo>
                    <a:pt x="10713" y="16951"/>
                    <a:pt x="10546" y="16916"/>
                    <a:pt x="10546" y="17093"/>
                  </a:cubicBezTo>
                  <a:cubicBezTo>
                    <a:pt x="10211" y="17093"/>
                    <a:pt x="10336" y="17057"/>
                    <a:pt x="10127" y="17199"/>
                  </a:cubicBezTo>
                  <a:cubicBezTo>
                    <a:pt x="9960" y="17304"/>
                    <a:pt x="10002" y="17234"/>
                    <a:pt x="9792" y="17234"/>
                  </a:cubicBezTo>
                  <a:cubicBezTo>
                    <a:pt x="9499" y="17269"/>
                    <a:pt x="8495" y="17481"/>
                    <a:pt x="8243" y="17551"/>
                  </a:cubicBezTo>
                  <a:lnTo>
                    <a:pt x="7364" y="17693"/>
                  </a:lnTo>
                  <a:cubicBezTo>
                    <a:pt x="7155" y="17693"/>
                    <a:pt x="7071" y="18010"/>
                    <a:pt x="7155" y="18151"/>
                  </a:cubicBezTo>
                  <a:cubicBezTo>
                    <a:pt x="7197" y="18257"/>
                    <a:pt x="7155" y="18116"/>
                    <a:pt x="7197" y="18257"/>
                  </a:cubicBezTo>
                  <a:cubicBezTo>
                    <a:pt x="7281" y="18504"/>
                    <a:pt x="7322" y="18469"/>
                    <a:pt x="7532" y="18610"/>
                  </a:cubicBezTo>
                  <a:cubicBezTo>
                    <a:pt x="7908" y="18857"/>
                    <a:pt x="7741" y="18893"/>
                    <a:pt x="8411" y="18893"/>
                  </a:cubicBezTo>
                  <a:cubicBezTo>
                    <a:pt x="8620" y="18893"/>
                    <a:pt x="8578" y="18822"/>
                    <a:pt x="8913" y="18822"/>
                  </a:cubicBezTo>
                  <a:cubicBezTo>
                    <a:pt x="9206" y="18822"/>
                    <a:pt x="9164" y="18787"/>
                    <a:pt x="9415" y="18751"/>
                  </a:cubicBezTo>
                  <a:cubicBezTo>
                    <a:pt x="9708" y="18716"/>
                    <a:pt x="9499" y="18857"/>
                    <a:pt x="9792" y="18857"/>
                  </a:cubicBezTo>
                  <a:cubicBezTo>
                    <a:pt x="10043" y="18822"/>
                    <a:pt x="10043" y="18751"/>
                    <a:pt x="10295" y="18751"/>
                  </a:cubicBezTo>
                  <a:cubicBezTo>
                    <a:pt x="10295" y="18893"/>
                    <a:pt x="10336" y="18963"/>
                    <a:pt x="10546" y="19034"/>
                  </a:cubicBezTo>
                  <a:cubicBezTo>
                    <a:pt x="10713" y="19140"/>
                    <a:pt x="11090" y="19493"/>
                    <a:pt x="11215" y="19669"/>
                  </a:cubicBezTo>
                  <a:cubicBezTo>
                    <a:pt x="11215" y="19704"/>
                    <a:pt x="11257" y="19775"/>
                    <a:pt x="11257" y="19810"/>
                  </a:cubicBezTo>
                  <a:cubicBezTo>
                    <a:pt x="11299" y="19881"/>
                    <a:pt x="11257" y="19881"/>
                    <a:pt x="11299" y="19951"/>
                  </a:cubicBezTo>
                  <a:lnTo>
                    <a:pt x="11383" y="20093"/>
                  </a:lnTo>
                  <a:cubicBezTo>
                    <a:pt x="11760" y="20622"/>
                    <a:pt x="11760" y="20587"/>
                    <a:pt x="12429" y="20975"/>
                  </a:cubicBezTo>
                  <a:lnTo>
                    <a:pt x="13015" y="21293"/>
                  </a:lnTo>
                  <a:cubicBezTo>
                    <a:pt x="13267" y="21434"/>
                    <a:pt x="14397" y="21575"/>
                    <a:pt x="14690" y="21575"/>
                  </a:cubicBezTo>
                  <a:lnTo>
                    <a:pt x="16867" y="20693"/>
                  </a:lnTo>
                  <a:lnTo>
                    <a:pt x="17202" y="20410"/>
                  </a:lnTo>
                  <a:cubicBezTo>
                    <a:pt x="17453" y="20234"/>
                    <a:pt x="17243" y="20410"/>
                    <a:pt x="17662" y="20093"/>
                  </a:cubicBezTo>
                  <a:lnTo>
                    <a:pt x="18457" y="19351"/>
                  </a:lnTo>
                  <a:cubicBezTo>
                    <a:pt x="18541" y="19281"/>
                    <a:pt x="18541" y="19281"/>
                    <a:pt x="18625" y="19210"/>
                  </a:cubicBezTo>
                  <a:cubicBezTo>
                    <a:pt x="18708" y="19104"/>
                    <a:pt x="18834" y="19034"/>
                    <a:pt x="18960" y="18928"/>
                  </a:cubicBezTo>
                  <a:lnTo>
                    <a:pt x="19002" y="18857"/>
                  </a:lnTo>
                  <a:cubicBezTo>
                    <a:pt x="19043" y="18822"/>
                    <a:pt x="19085" y="18787"/>
                    <a:pt x="19127" y="18716"/>
                  </a:cubicBezTo>
                  <a:lnTo>
                    <a:pt x="19713" y="18010"/>
                  </a:lnTo>
                  <a:cubicBezTo>
                    <a:pt x="19755" y="17975"/>
                    <a:pt x="19755" y="17975"/>
                    <a:pt x="19755" y="17940"/>
                  </a:cubicBezTo>
                  <a:lnTo>
                    <a:pt x="19922" y="17799"/>
                  </a:lnTo>
                  <a:cubicBezTo>
                    <a:pt x="20174" y="17587"/>
                    <a:pt x="20299" y="17304"/>
                    <a:pt x="20467" y="17022"/>
                  </a:cubicBezTo>
                  <a:lnTo>
                    <a:pt x="20760" y="16599"/>
                  </a:lnTo>
                  <a:cubicBezTo>
                    <a:pt x="20843" y="16457"/>
                    <a:pt x="20760" y="16563"/>
                    <a:pt x="20885" y="16422"/>
                  </a:cubicBezTo>
                  <a:cubicBezTo>
                    <a:pt x="20927" y="16351"/>
                    <a:pt x="21095" y="16246"/>
                    <a:pt x="21178" y="16175"/>
                  </a:cubicBezTo>
                  <a:cubicBezTo>
                    <a:pt x="21304" y="16034"/>
                    <a:pt x="21178" y="15999"/>
                    <a:pt x="21304" y="15822"/>
                  </a:cubicBezTo>
                  <a:cubicBezTo>
                    <a:pt x="21429" y="15646"/>
                    <a:pt x="21429" y="15751"/>
                    <a:pt x="21471" y="15504"/>
                  </a:cubicBezTo>
                  <a:cubicBezTo>
                    <a:pt x="21471" y="15257"/>
                    <a:pt x="21555" y="15187"/>
                    <a:pt x="21555" y="14869"/>
                  </a:cubicBezTo>
                  <a:cubicBezTo>
                    <a:pt x="21513" y="14269"/>
                    <a:pt x="21555" y="14516"/>
                    <a:pt x="21220" y="14022"/>
                  </a:cubicBezTo>
                  <a:cubicBezTo>
                    <a:pt x="21095" y="13846"/>
                    <a:pt x="20927" y="13775"/>
                    <a:pt x="20718" y="13740"/>
                  </a:cubicBezTo>
                  <a:cubicBezTo>
                    <a:pt x="20467" y="13634"/>
                    <a:pt x="20383" y="13493"/>
                    <a:pt x="20132" y="13493"/>
                  </a:cubicBezTo>
                  <a:cubicBezTo>
                    <a:pt x="20090" y="13599"/>
                    <a:pt x="20132" y="13528"/>
                    <a:pt x="20048" y="13563"/>
                  </a:cubicBezTo>
                  <a:cubicBezTo>
                    <a:pt x="19671" y="13281"/>
                    <a:pt x="19671" y="13493"/>
                    <a:pt x="19253" y="13422"/>
                  </a:cubicBezTo>
                  <a:cubicBezTo>
                    <a:pt x="18583" y="13316"/>
                    <a:pt x="18750" y="13422"/>
                    <a:pt x="18457" y="13387"/>
                  </a:cubicBezTo>
                  <a:cubicBezTo>
                    <a:pt x="18415" y="13387"/>
                    <a:pt x="18332" y="13351"/>
                    <a:pt x="18248" y="13351"/>
                  </a:cubicBezTo>
                  <a:cubicBezTo>
                    <a:pt x="18122" y="13351"/>
                    <a:pt x="17285" y="13493"/>
                    <a:pt x="17118" y="13563"/>
                  </a:cubicBezTo>
                  <a:cubicBezTo>
                    <a:pt x="16783" y="13704"/>
                    <a:pt x="16532" y="13704"/>
                    <a:pt x="16239" y="13810"/>
                  </a:cubicBezTo>
                  <a:lnTo>
                    <a:pt x="15443" y="13987"/>
                  </a:lnTo>
                  <a:cubicBezTo>
                    <a:pt x="15234" y="14022"/>
                    <a:pt x="15276" y="14057"/>
                    <a:pt x="15067" y="14128"/>
                  </a:cubicBezTo>
                  <a:lnTo>
                    <a:pt x="13727" y="14446"/>
                  </a:lnTo>
                  <a:cubicBezTo>
                    <a:pt x="13560" y="14481"/>
                    <a:pt x="13476" y="14481"/>
                    <a:pt x="13308" y="14516"/>
                  </a:cubicBezTo>
                  <a:lnTo>
                    <a:pt x="13141" y="14587"/>
                  </a:lnTo>
                  <a:cubicBezTo>
                    <a:pt x="13057" y="14622"/>
                    <a:pt x="12932" y="14622"/>
                    <a:pt x="12890" y="14622"/>
                  </a:cubicBezTo>
                  <a:lnTo>
                    <a:pt x="11760" y="14693"/>
                  </a:lnTo>
                  <a:cubicBezTo>
                    <a:pt x="11760" y="14587"/>
                    <a:pt x="11718" y="14551"/>
                    <a:pt x="11676" y="14481"/>
                  </a:cubicBezTo>
                  <a:lnTo>
                    <a:pt x="11718" y="14022"/>
                  </a:lnTo>
                  <a:lnTo>
                    <a:pt x="11718" y="13987"/>
                  </a:lnTo>
                  <a:cubicBezTo>
                    <a:pt x="11843" y="13634"/>
                    <a:pt x="11885" y="13246"/>
                    <a:pt x="12220" y="12999"/>
                  </a:cubicBezTo>
                  <a:lnTo>
                    <a:pt x="12681" y="12540"/>
                  </a:lnTo>
                  <a:cubicBezTo>
                    <a:pt x="12932" y="12081"/>
                    <a:pt x="12974" y="12257"/>
                    <a:pt x="13225" y="11657"/>
                  </a:cubicBezTo>
                  <a:cubicBezTo>
                    <a:pt x="13267" y="11587"/>
                    <a:pt x="13267" y="11657"/>
                    <a:pt x="13267" y="11481"/>
                  </a:cubicBezTo>
                  <a:cubicBezTo>
                    <a:pt x="13267" y="11340"/>
                    <a:pt x="13267" y="11410"/>
                    <a:pt x="13183" y="11304"/>
                  </a:cubicBezTo>
                  <a:cubicBezTo>
                    <a:pt x="13057" y="11093"/>
                    <a:pt x="12639" y="10916"/>
                    <a:pt x="12513" y="10881"/>
                  </a:cubicBezTo>
                  <a:cubicBezTo>
                    <a:pt x="12346" y="10846"/>
                    <a:pt x="12388" y="10881"/>
                    <a:pt x="12262" y="10846"/>
                  </a:cubicBezTo>
                  <a:cubicBezTo>
                    <a:pt x="12136" y="10775"/>
                    <a:pt x="12220" y="10775"/>
                    <a:pt x="12095" y="10740"/>
                  </a:cubicBezTo>
                  <a:cubicBezTo>
                    <a:pt x="11969" y="10740"/>
                    <a:pt x="11969" y="10775"/>
                    <a:pt x="11802" y="10775"/>
                  </a:cubicBezTo>
                  <a:cubicBezTo>
                    <a:pt x="11634" y="10775"/>
                    <a:pt x="11634" y="10740"/>
                    <a:pt x="11550" y="10740"/>
                  </a:cubicBezTo>
                  <a:cubicBezTo>
                    <a:pt x="11383" y="10775"/>
                    <a:pt x="11550" y="10775"/>
                    <a:pt x="11341" y="10846"/>
                  </a:cubicBezTo>
                  <a:cubicBezTo>
                    <a:pt x="11341" y="10669"/>
                    <a:pt x="11425" y="10704"/>
                    <a:pt x="11508" y="10599"/>
                  </a:cubicBezTo>
                  <a:cubicBezTo>
                    <a:pt x="11508" y="10563"/>
                    <a:pt x="11550" y="10563"/>
                    <a:pt x="11550" y="10563"/>
                  </a:cubicBezTo>
                  <a:cubicBezTo>
                    <a:pt x="12053" y="9787"/>
                    <a:pt x="11969" y="10069"/>
                    <a:pt x="12388" y="9504"/>
                  </a:cubicBezTo>
                  <a:cubicBezTo>
                    <a:pt x="12513" y="9363"/>
                    <a:pt x="12848" y="8940"/>
                    <a:pt x="12974" y="8834"/>
                  </a:cubicBezTo>
                  <a:cubicBezTo>
                    <a:pt x="13183" y="8728"/>
                    <a:pt x="13225" y="8587"/>
                    <a:pt x="13392" y="8446"/>
                  </a:cubicBezTo>
                  <a:cubicBezTo>
                    <a:pt x="13476" y="8375"/>
                    <a:pt x="13434" y="8446"/>
                    <a:pt x="13518" y="8375"/>
                  </a:cubicBezTo>
                  <a:cubicBezTo>
                    <a:pt x="13643" y="8269"/>
                    <a:pt x="13560" y="8304"/>
                    <a:pt x="13643" y="8234"/>
                  </a:cubicBezTo>
                  <a:cubicBezTo>
                    <a:pt x="13727" y="8093"/>
                    <a:pt x="13727" y="8199"/>
                    <a:pt x="13853" y="8022"/>
                  </a:cubicBezTo>
                  <a:lnTo>
                    <a:pt x="14188" y="7599"/>
                  </a:lnTo>
                  <a:cubicBezTo>
                    <a:pt x="14355" y="7422"/>
                    <a:pt x="14564" y="7210"/>
                    <a:pt x="14020" y="6999"/>
                  </a:cubicBezTo>
                  <a:cubicBezTo>
                    <a:pt x="13853" y="6893"/>
                    <a:pt x="13392" y="6893"/>
                    <a:pt x="13183" y="6999"/>
                  </a:cubicBezTo>
                  <a:cubicBezTo>
                    <a:pt x="13099" y="7034"/>
                    <a:pt x="13057" y="7104"/>
                    <a:pt x="12932" y="7140"/>
                  </a:cubicBezTo>
                  <a:cubicBezTo>
                    <a:pt x="12764" y="7175"/>
                    <a:pt x="12806" y="7104"/>
                    <a:pt x="12681" y="7246"/>
                  </a:cubicBezTo>
                  <a:cubicBezTo>
                    <a:pt x="12597" y="7387"/>
                    <a:pt x="12681" y="7351"/>
                    <a:pt x="12513" y="7422"/>
                  </a:cubicBezTo>
                  <a:cubicBezTo>
                    <a:pt x="12136" y="7669"/>
                    <a:pt x="11676" y="7775"/>
                    <a:pt x="11257" y="7987"/>
                  </a:cubicBezTo>
                  <a:cubicBezTo>
                    <a:pt x="11048" y="8128"/>
                    <a:pt x="10755" y="8304"/>
                    <a:pt x="10504" y="8340"/>
                  </a:cubicBezTo>
                  <a:lnTo>
                    <a:pt x="10713" y="7881"/>
                  </a:lnTo>
                  <a:cubicBezTo>
                    <a:pt x="10839" y="7599"/>
                    <a:pt x="11048" y="7104"/>
                    <a:pt x="11174" y="6893"/>
                  </a:cubicBezTo>
                  <a:lnTo>
                    <a:pt x="11467" y="6399"/>
                  </a:lnTo>
                  <a:cubicBezTo>
                    <a:pt x="11550" y="6328"/>
                    <a:pt x="11550" y="6293"/>
                    <a:pt x="11634" y="6187"/>
                  </a:cubicBezTo>
                  <a:cubicBezTo>
                    <a:pt x="11634" y="6151"/>
                    <a:pt x="11676" y="6151"/>
                    <a:pt x="11676" y="6116"/>
                  </a:cubicBezTo>
                  <a:lnTo>
                    <a:pt x="11718" y="6046"/>
                  </a:lnTo>
                  <a:cubicBezTo>
                    <a:pt x="11843" y="5869"/>
                    <a:pt x="11927" y="5693"/>
                    <a:pt x="12053" y="5516"/>
                  </a:cubicBezTo>
                  <a:cubicBezTo>
                    <a:pt x="12262" y="5234"/>
                    <a:pt x="12555" y="4599"/>
                    <a:pt x="12722" y="4351"/>
                  </a:cubicBezTo>
                  <a:lnTo>
                    <a:pt x="13518" y="2622"/>
                  </a:lnTo>
                  <a:cubicBezTo>
                    <a:pt x="13643" y="2410"/>
                    <a:pt x="13769" y="2304"/>
                    <a:pt x="13978" y="2199"/>
                  </a:cubicBezTo>
                  <a:lnTo>
                    <a:pt x="14020" y="2163"/>
                  </a:lnTo>
                  <a:cubicBezTo>
                    <a:pt x="14020" y="2128"/>
                    <a:pt x="14062" y="2093"/>
                    <a:pt x="14062" y="2093"/>
                  </a:cubicBezTo>
                  <a:cubicBezTo>
                    <a:pt x="14355" y="1810"/>
                    <a:pt x="14732" y="1669"/>
                    <a:pt x="14815" y="1281"/>
                  </a:cubicBezTo>
                  <a:cubicBezTo>
                    <a:pt x="14899" y="1069"/>
                    <a:pt x="14983" y="928"/>
                    <a:pt x="14857" y="610"/>
                  </a:cubicBezTo>
                  <a:cubicBezTo>
                    <a:pt x="14774" y="293"/>
                    <a:pt x="14815" y="222"/>
                    <a:pt x="14397" y="81"/>
                  </a:cubicBezTo>
                  <a:cubicBezTo>
                    <a:pt x="14188" y="-25"/>
                    <a:pt x="14271" y="46"/>
                    <a:pt x="14062" y="46"/>
                  </a:cubicBezTo>
                  <a:cubicBezTo>
                    <a:pt x="13978" y="46"/>
                    <a:pt x="14062" y="-25"/>
                    <a:pt x="13853" y="10"/>
                  </a:cubicBezTo>
                  <a:cubicBezTo>
                    <a:pt x="13685" y="46"/>
                    <a:pt x="13685" y="81"/>
                    <a:pt x="13560" y="81"/>
                  </a:cubicBezTo>
                  <a:cubicBezTo>
                    <a:pt x="13434" y="116"/>
                    <a:pt x="13392" y="116"/>
                    <a:pt x="13267" y="151"/>
                  </a:cubicBezTo>
                  <a:cubicBezTo>
                    <a:pt x="12722" y="257"/>
                    <a:pt x="12974" y="328"/>
                    <a:pt x="12681" y="540"/>
                  </a:cubicBezTo>
                  <a:lnTo>
                    <a:pt x="12388" y="1034"/>
                  </a:lnTo>
                  <a:cubicBezTo>
                    <a:pt x="12346" y="1175"/>
                    <a:pt x="12304" y="1281"/>
                    <a:pt x="12178" y="1351"/>
                  </a:cubicBezTo>
                  <a:lnTo>
                    <a:pt x="11174" y="1951"/>
                  </a:lnTo>
                  <a:cubicBezTo>
                    <a:pt x="11132" y="1987"/>
                    <a:pt x="11132" y="1987"/>
                    <a:pt x="11048" y="1987"/>
                  </a:cubicBezTo>
                  <a:lnTo>
                    <a:pt x="10671" y="2269"/>
                  </a:lnTo>
                  <a:lnTo>
                    <a:pt x="10629" y="2269"/>
                  </a:lnTo>
                  <a:lnTo>
                    <a:pt x="9122" y="3328"/>
                  </a:lnTo>
                  <a:cubicBezTo>
                    <a:pt x="8913" y="3504"/>
                    <a:pt x="8578" y="3610"/>
                    <a:pt x="8327" y="3504"/>
                  </a:cubicBezTo>
                  <a:lnTo>
                    <a:pt x="7950" y="3399"/>
                  </a:lnTo>
                  <a:cubicBezTo>
                    <a:pt x="7699" y="3293"/>
                    <a:pt x="7615" y="3293"/>
                    <a:pt x="7364" y="3257"/>
                  </a:cubicBezTo>
                  <a:cubicBezTo>
                    <a:pt x="7155" y="3222"/>
                    <a:pt x="7239" y="3187"/>
                    <a:pt x="7071" y="3151"/>
                  </a:cubicBezTo>
                </a:path>
              </a:pathLst>
            </a:custGeom>
            <a:solidFill>
              <a:srgbClr val="0096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336947" hangingPunct="0">
                <a:lnSpc>
                  <a:spcPct val="93000"/>
                </a:lnSpc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 sz="13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形状">
              <a:extLst>
                <a:ext uri="{FF2B5EF4-FFF2-40B4-BE49-F238E27FC236}">
                  <a16:creationId xmlns:a16="http://schemas.microsoft.com/office/drawing/2014/main" id="{2E93456F-6ADF-448C-8741-5B46806885A7}"/>
                </a:ext>
              </a:extLst>
            </p:cNvPr>
            <p:cNvSpPr/>
            <p:nvPr/>
          </p:nvSpPr>
          <p:spPr>
            <a:xfrm>
              <a:off x="1946851" y="-1"/>
              <a:ext cx="661239" cy="724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9" h="21548" extrusionOk="0">
                  <a:moveTo>
                    <a:pt x="11594" y="1867"/>
                  </a:moveTo>
                  <a:cubicBezTo>
                    <a:pt x="11594" y="2362"/>
                    <a:pt x="11628" y="2021"/>
                    <a:pt x="11696" y="2300"/>
                  </a:cubicBezTo>
                  <a:cubicBezTo>
                    <a:pt x="11797" y="2547"/>
                    <a:pt x="11696" y="2857"/>
                    <a:pt x="11730" y="3074"/>
                  </a:cubicBezTo>
                  <a:cubicBezTo>
                    <a:pt x="11730" y="3228"/>
                    <a:pt x="11730" y="3228"/>
                    <a:pt x="11696" y="3383"/>
                  </a:cubicBezTo>
                  <a:cubicBezTo>
                    <a:pt x="11696" y="3507"/>
                    <a:pt x="11696" y="3631"/>
                    <a:pt x="11696" y="3723"/>
                  </a:cubicBezTo>
                  <a:cubicBezTo>
                    <a:pt x="11662" y="3816"/>
                    <a:pt x="11696" y="3878"/>
                    <a:pt x="11696" y="4033"/>
                  </a:cubicBezTo>
                  <a:lnTo>
                    <a:pt x="11594" y="4652"/>
                  </a:lnTo>
                  <a:cubicBezTo>
                    <a:pt x="11561" y="4776"/>
                    <a:pt x="11594" y="4837"/>
                    <a:pt x="11594" y="4961"/>
                  </a:cubicBezTo>
                  <a:cubicBezTo>
                    <a:pt x="11594" y="5178"/>
                    <a:pt x="11493" y="4992"/>
                    <a:pt x="11561" y="5240"/>
                  </a:cubicBezTo>
                  <a:cubicBezTo>
                    <a:pt x="11392" y="5333"/>
                    <a:pt x="11459" y="5209"/>
                    <a:pt x="11392" y="5394"/>
                  </a:cubicBezTo>
                  <a:cubicBezTo>
                    <a:pt x="11358" y="5549"/>
                    <a:pt x="11459" y="5456"/>
                    <a:pt x="11324" y="5611"/>
                  </a:cubicBezTo>
                  <a:cubicBezTo>
                    <a:pt x="11189" y="5704"/>
                    <a:pt x="11155" y="5828"/>
                    <a:pt x="11020" y="5951"/>
                  </a:cubicBezTo>
                  <a:cubicBezTo>
                    <a:pt x="10952" y="6013"/>
                    <a:pt x="10817" y="6044"/>
                    <a:pt x="10682" y="6199"/>
                  </a:cubicBezTo>
                  <a:cubicBezTo>
                    <a:pt x="10580" y="6261"/>
                    <a:pt x="10546" y="6261"/>
                    <a:pt x="10479" y="6323"/>
                  </a:cubicBezTo>
                  <a:lnTo>
                    <a:pt x="10073" y="6570"/>
                  </a:lnTo>
                  <a:cubicBezTo>
                    <a:pt x="9904" y="6663"/>
                    <a:pt x="9904" y="6570"/>
                    <a:pt x="9634" y="6756"/>
                  </a:cubicBezTo>
                  <a:cubicBezTo>
                    <a:pt x="9465" y="6849"/>
                    <a:pt x="9262" y="6911"/>
                    <a:pt x="9059" y="6973"/>
                  </a:cubicBezTo>
                  <a:cubicBezTo>
                    <a:pt x="8992" y="6973"/>
                    <a:pt x="8992" y="6973"/>
                    <a:pt x="8924" y="7004"/>
                  </a:cubicBezTo>
                  <a:cubicBezTo>
                    <a:pt x="8823" y="7035"/>
                    <a:pt x="8620" y="7189"/>
                    <a:pt x="8518" y="7251"/>
                  </a:cubicBezTo>
                  <a:cubicBezTo>
                    <a:pt x="8451" y="7313"/>
                    <a:pt x="8417" y="7344"/>
                    <a:pt x="8383" y="7437"/>
                  </a:cubicBezTo>
                  <a:cubicBezTo>
                    <a:pt x="8349" y="7530"/>
                    <a:pt x="8383" y="7499"/>
                    <a:pt x="8451" y="7622"/>
                  </a:cubicBezTo>
                  <a:lnTo>
                    <a:pt x="8518" y="7839"/>
                  </a:lnTo>
                  <a:cubicBezTo>
                    <a:pt x="8552" y="7901"/>
                    <a:pt x="8654" y="7963"/>
                    <a:pt x="8721" y="7994"/>
                  </a:cubicBezTo>
                  <a:lnTo>
                    <a:pt x="9059" y="8149"/>
                  </a:lnTo>
                  <a:cubicBezTo>
                    <a:pt x="9194" y="8149"/>
                    <a:pt x="9262" y="8210"/>
                    <a:pt x="9431" y="8180"/>
                  </a:cubicBezTo>
                  <a:cubicBezTo>
                    <a:pt x="9634" y="8149"/>
                    <a:pt x="9634" y="8180"/>
                    <a:pt x="9735" y="8180"/>
                  </a:cubicBezTo>
                  <a:cubicBezTo>
                    <a:pt x="9904" y="8180"/>
                    <a:pt x="10039" y="8056"/>
                    <a:pt x="10141" y="7994"/>
                  </a:cubicBezTo>
                  <a:lnTo>
                    <a:pt x="10580" y="7746"/>
                  </a:lnTo>
                  <a:cubicBezTo>
                    <a:pt x="10682" y="7653"/>
                    <a:pt x="10817" y="7530"/>
                    <a:pt x="10918" y="7468"/>
                  </a:cubicBezTo>
                  <a:cubicBezTo>
                    <a:pt x="11290" y="7344"/>
                    <a:pt x="11155" y="7282"/>
                    <a:pt x="11358" y="7251"/>
                  </a:cubicBezTo>
                  <a:cubicBezTo>
                    <a:pt x="11527" y="7499"/>
                    <a:pt x="11358" y="8087"/>
                    <a:pt x="11392" y="8365"/>
                  </a:cubicBezTo>
                  <a:cubicBezTo>
                    <a:pt x="11425" y="8489"/>
                    <a:pt x="11425" y="8427"/>
                    <a:pt x="11392" y="8551"/>
                  </a:cubicBezTo>
                  <a:cubicBezTo>
                    <a:pt x="11392" y="8767"/>
                    <a:pt x="11459" y="8613"/>
                    <a:pt x="11392" y="8922"/>
                  </a:cubicBezTo>
                  <a:cubicBezTo>
                    <a:pt x="11324" y="9108"/>
                    <a:pt x="11392" y="8953"/>
                    <a:pt x="11392" y="9139"/>
                  </a:cubicBezTo>
                  <a:cubicBezTo>
                    <a:pt x="11392" y="9232"/>
                    <a:pt x="11392" y="9108"/>
                    <a:pt x="11358" y="9201"/>
                  </a:cubicBezTo>
                  <a:lnTo>
                    <a:pt x="11290" y="9510"/>
                  </a:lnTo>
                  <a:cubicBezTo>
                    <a:pt x="11223" y="9727"/>
                    <a:pt x="11189" y="9541"/>
                    <a:pt x="11189" y="9882"/>
                  </a:cubicBezTo>
                  <a:cubicBezTo>
                    <a:pt x="11189" y="10036"/>
                    <a:pt x="11189" y="9974"/>
                    <a:pt x="11155" y="10098"/>
                  </a:cubicBezTo>
                  <a:cubicBezTo>
                    <a:pt x="11121" y="10160"/>
                    <a:pt x="11121" y="10098"/>
                    <a:pt x="11087" y="10191"/>
                  </a:cubicBezTo>
                  <a:lnTo>
                    <a:pt x="10580" y="11027"/>
                  </a:lnTo>
                  <a:cubicBezTo>
                    <a:pt x="10546" y="11119"/>
                    <a:pt x="10546" y="11181"/>
                    <a:pt x="10513" y="11243"/>
                  </a:cubicBezTo>
                  <a:cubicBezTo>
                    <a:pt x="10479" y="11305"/>
                    <a:pt x="10411" y="11305"/>
                    <a:pt x="10377" y="11367"/>
                  </a:cubicBezTo>
                  <a:cubicBezTo>
                    <a:pt x="10344" y="11429"/>
                    <a:pt x="10344" y="11460"/>
                    <a:pt x="10310" y="11553"/>
                  </a:cubicBezTo>
                  <a:cubicBezTo>
                    <a:pt x="10242" y="11645"/>
                    <a:pt x="10141" y="11707"/>
                    <a:pt x="10073" y="11831"/>
                  </a:cubicBezTo>
                  <a:lnTo>
                    <a:pt x="9972" y="12048"/>
                  </a:lnTo>
                  <a:cubicBezTo>
                    <a:pt x="9870" y="12171"/>
                    <a:pt x="9803" y="12326"/>
                    <a:pt x="9735" y="12450"/>
                  </a:cubicBezTo>
                  <a:cubicBezTo>
                    <a:pt x="9668" y="12512"/>
                    <a:pt x="9668" y="12512"/>
                    <a:pt x="9634" y="12574"/>
                  </a:cubicBezTo>
                  <a:lnTo>
                    <a:pt x="9330" y="13007"/>
                  </a:lnTo>
                  <a:cubicBezTo>
                    <a:pt x="9161" y="13255"/>
                    <a:pt x="8992" y="13533"/>
                    <a:pt x="8823" y="13812"/>
                  </a:cubicBezTo>
                  <a:cubicBezTo>
                    <a:pt x="8755" y="13966"/>
                    <a:pt x="8552" y="14090"/>
                    <a:pt x="8518" y="14276"/>
                  </a:cubicBezTo>
                  <a:cubicBezTo>
                    <a:pt x="8417" y="14276"/>
                    <a:pt x="8485" y="14276"/>
                    <a:pt x="8417" y="14307"/>
                  </a:cubicBezTo>
                  <a:cubicBezTo>
                    <a:pt x="8383" y="14338"/>
                    <a:pt x="8383" y="14369"/>
                    <a:pt x="8349" y="14400"/>
                  </a:cubicBezTo>
                  <a:cubicBezTo>
                    <a:pt x="8315" y="14554"/>
                    <a:pt x="8383" y="14492"/>
                    <a:pt x="8248" y="14616"/>
                  </a:cubicBezTo>
                  <a:cubicBezTo>
                    <a:pt x="8180" y="14678"/>
                    <a:pt x="8146" y="14709"/>
                    <a:pt x="8045" y="14740"/>
                  </a:cubicBezTo>
                  <a:cubicBezTo>
                    <a:pt x="7842" y="14926"/>
                    <a:pt x="7673" y="14957"/>
                    <a:pt x="7470" y="15173"/>
                  </a:cubicBezTo>
                  <a:lnTo>
                    <a:pt x="7335" y="15328"/>
                  </a:lnTo>
                  <a:cubicBezTo>
                    <a:pt x="7031" y="15576"/>
                    <a:pt x="7234" y="15761"/>
                    <a:pt x="7335" y="15947"/>
                  </a:cubicBezTo>
                  <a:cubicBezTo>
                    <a:pt x="7470" y="16194"/>
                    <a:pt x="7572" y="16163"/>
                    <a:pt x="7842" y="16163"/>
                  </a:cubicBezTo>
                  <a:cubicBezTo>
                    <a:pt x="8349" y="16163"/>
                    <a:pt x="8180" y="16071"/>
                    <a:pt x="8687" y="15916"/>
                  </a:cubicBezTo>
                  <a:lnTo>
                    <a:pt x="8789" y="15885"/>
                  </a:lnTo>
                  <a:cubicBezTo>
                    <a:pt x="8992" y="15823"/>
                    <a:pt x="9059" y="15730"/>
                    <a:pt x="9262" y="15668"/>
                  </a:cubicBezTo>
                  <a:cubicBezTo>
                    <a:pt x="9870" y="15483"/>
                    <a:pt x="9769" y="15390"/>
                    <a:pt x="10107" y="15297"/>
                  </a:cubicBezTo>
                  <a:cubicBezTo>
                    <a:pt x="10208" y="15266"/>
                    <a:pt x="10276" y="15235"/>
                    <a:pt x="10344" y="15204"/>
                  </a:cubicBezTo>
                  <a:lnTo>
                    <a:pt x="10580" y="15111"/>
                  </a:lnTo>
                  <a:cubicBezTo>
                    <a:pt x="10749" y="15049"/>
                    <a:pt x="10851" y="14957"/>
                    <a:pt x="11020" y="14957"/>
                  </a:cubicBezTo>
                  <a:cubicBezTo>
                    <a:pt x="11493" y="14926"/>
                    <a:pt x="11290" y="14957"/>
                    <a:pt x="11290" y="15204"/>
                  </a:cubicBezTo>
                  <a:lnTo>
                    <a:pt x="11324" y="15730"/>
                  </a:lnTo>
                  <a:cubicBezTo>
                    <a:pt x="11324" y="15854"/>
                    <a:pt x="11223" y="15916"/>
                    <a:pt x="11256" y="16071"/>
                  </a:cubicBezTo>
                  <a:lnTo>
                    <a:pt x="11121" y="16628"/>
                  </a:lnTo>
                  <a:cubicBezTo>
                    <a:pt x="11020" y="16875"/>
                    <a:pt x="11189" y="16720"/>
                    <a:pt x="11020" y="17030"/>
                  </a:cubicBezTo>
                  <a:lnTo>
                    <a:pt x="10952" y="17185"/>
                  </a:lnTo>
                  <a:cubicBezTo>
                    <a:pt x="10851" y="17401"/>
                    <a:pt x="10749" y="17278"/>
                    <a:pt x="10513" y="17370"/>
                  </a:cubicBezTo>
                  <a:lnTo>
                    <a:pt x="9904" y="17742"/>
                  </a:lnTo>
                  <a:cubicBezTo>
                    <a:pt x="9837" y="17773"/>
                    <a:pt x="9837" y="17711"/>
                    <a:pt x="9837" y="17865"/>
                  </a:cubicBezTo>
                  <a:cubicBezTo>
                    <a:pt x="9837" y="17958"/>
                    <a:pt x="10006" y="18082"/>
                    <a:pt x="10141" y="18082"/>
                  </a:cubicBezTo>
                  <a:cubicBezTo>
                    <a:pt x="10276" y="18082"/>
                    <a:pt x="10208" y="18020"/>
                    <a:pt x="10310" y="18020"/>
                  </a:cubicBezTo>
                  <a:cubicBezTo>
                    <a:pt x="10479" y="18020"/>
                    <a:pt x="10310" y="18051"/>
                    <a:pt x="10479" y="18082"/>
                  </a:cubicBezTo>
                  <a:lnTo>
                    <a:pt x="10715" y="18113"/>
                  </a:lnTo>
                  <a:cubicBezTo>
                    <a:pt x="10885" y="18113"/>
                    <a:pt x="10952" y="18144"/>
                    <a:pt x="11155" y="18144"/>
                  </a:cubicBezTo>
                  <a:lnTo>
                    <a:pt x="11054" y="18701"/>
                  </a:lnTo>
                  <a:cubicBezTo>
                    <a:pt x="11020" y="18856"/>
                    <a:pt x="10986" y="18794"/>
                    <a:pt x="10986" y="18980"/>
                  </a:cubicBezTo>
                  <a:cubicBezTo>
                    <a:pt x="10986" y="19134"/>
                    <a:pt x="11087" y="19165"/>
                    <a:pt x="11054" y="19351"/>
                  </a:cubicBezTo>
                  <a:cubicBezTo>
                    <a:pt x="10986" y="19567"/>
                    <a:pt x="10986" y="20094"/>
                    <a:pt x="10986" y="20310"/>
                  </a:cubicBezTo>
                  <a:cubicBezTo>
                    <a:pt x="11020" y="20712"/>
                    <a:pt x="11121" y="20682"/>
                    <a:pt x="11223" y="20898"/>
                  </a:cubicBezTo>
                  <a:cubicBezTo>
                    <a:pt x="11324" y="21053"/>
                    <a:pt x="11392" y="21053"/>
                    <a:pt x="11561" y="21115"/>
                  </a:cubicBezTo>
                  <a:cubicBezTo>
                    <a:pt x="11561" y="21208"/>
                    <a:pt x="11594" y="21208"/>
                    <a:pt x="11594" y="21300"/>
                  </a:cubicBezTo>
                  <a:cubicBezTo>
                    <a:pt x="11696" y="21300"/>
                    <a:pt x="11730" y="21269"/>
                    <a:pt x="11831" y="21269"/>
                  </a:cubicBezTo>
                  <a:cubicBezTo>
                    <a:pt x="11899" y="21362"/>
                    <a:pt x="12101" y="21548"/>
                    <a:pt x="12270" y="21548"/>
                  </a:cubicBezTo>
                  <a:lnTo>
                    <a:pt x="12304" y="21548"/>
                  </a:lnTo>
                  <a:cubicBezTo>
                    <a:pt x="12406" y="21548"/>
                    <a:pt x="12338" y="21548"/>
                    <a:pt x="12473" y="21548"/>
                  </a:cubicBezTo>
                  <a:cubicBezTo>
                    <a:pt x="12744" y="21548"/>
                    <a:pt x="12879" y="21362"/>
                    <a:pt x="13014" y="21146"/>
                  </a:cubicBezTo>
                  <a:cubicBezTo>
                    <a:pt x="13048" y="21084"/>
                    <a:pt x="13048" y="21115"/>
                    <a:pt x="13048" y="21084"/>
                  </a:cubicBezTo>
                  <a:cubicBezTo>
                    <a:pt x="13115" y="20836"/>
                    <a:pt x="13048" y="20620"/>
                    <a:pt x="13115" y="20465"/>
                  </a:cubicBezTo>
                  <a:lnTo>
                    <a:pt x="13149" y="20063"/>
                  </a:lnTo>
                  <a:cubicBezTo>
                    <a:pt x="13149" y="19877"/>
                    <a:pt x="13183" y="19939"/>
                    <a:pt x="13183" y="19846"/>
                  </a:cubicBezTo>
                  <a:cubicBezTo>
                    <a:pt x="13183" y="19815"/>
                    <a:pt x="13183" y="19815"/>
                    <a:pt x="13183" y="19784"/>
                  </a:cubicBezTo>
                  <a:lnTo>
                    <a:pt x="13183" y="19722"/>
                  </a:lnTo>
                  <a:cubicBezTo>
                    <a:pt x="13149" y="19537"/>
                    <a:pt x="13149" y="19629"/>
                    <a:pt x="13082" y="19506"/>
                  </a:cubicBezTo>
                  <a:cubicBezTo>
                    <a:pt x="13082" y="19506"/>
                    <a:pt x="13082" y="19506"/>
                    <a:pt x="13082" y="19475"/>
                  </a:cubicBezTo>
                  <a:cubicBezTo>
                    <a:pt x="12946" y="19258"/>
                    <a:pt x="13048" y="19351"/>
                    <a:pt x="13048" y="19165"/>
                  </a:cubicBezTo>
                  <a:cubicBezTo>
                    <a:pt x="13048" y="19103"/>
                    <a:pt x="12946" y="19165"/>
                    <a:pt x="12980" y="19010"/>
                  </a:cubicBezTo>
                  <a:cubicBezTo>
                    <a:pt x="12980" y="18918"/>
                    <a:pt x="13048" y="18980"/>
                    <a:pt x="13014" y="18856"/>
                  </a:cubicBezTo>
                  <a:cubicBezTo>
                    <a:pt x="12946" y="18701"/>
                    <a:pt x="12946" y="18794"/>
                    <a:pt x="12913" y="18670"/>
                  </a:cubicBezTo>
                  <a:cubicBezTo>
                    <a:pt x="12879" y="18577"/>
                    <a:pt x="12946" y="18422"/>
                    <a:pt x="12879" y="18206"/>
                  </a:cubicBezTo>
                  <a:lnTo>
                    <a:pt x="12811" y="18020"/>
                  </a:lnTo>
                  <a:cubicBezTo>
                    <a:pt x="12946" y="17927"/>
                    <a:pt x="12879" y="17958"/>
                    <a:pt x="12946" y="17804"/>
                  </a:cubicBezTo>
                  <a:lnTo>
                    <a:pt x="13285" y="17463"/>
                  </a:lnTo>
                  <a:cubicBezTo>
                    <a:pt x="13690" y="17154"/>
                    <a:pt x="13420" y="17339"/>
                    <a:pt x="13555" y="17061"/>
                  </a:cubicBezTo>
                  <a:cubicBezTo>
                    <a:pt x="13623" y="16937"/>
                    <a:pt x="13825" y="16782"/>
                    <a:pt x="13623" y="16597"/>
                  </a:cubicBezTo>
                  <a:cubicBezTo>
                    <a:pt x="13521" y="16504"/>
                    <a:pt x="13487" y="16504"/>
                    <a:pt x="13420" y="16380"/>
                  </a:cubicBezTo>
                  <a:lnTo>
                    <a:pt x="13183" y="16473"/>
                  </a:lnTo>
                  <a:cubicBezTo>
                    <a:pt x="12777" y="16194"/>
                    <a:pt x="12744" y="16040"/>
                    <a:pt x="12744" y="15606"/>
                  </a:cubicBezTo>
                  <a:cubicBezTo>
                    <a:pt x="12710" y="15606"/>
                    <a:pt x="12676" y="15637"/>
                    <a:pt x="12642" y="15514"/>
                  </a:cubicBezTo>
                  <a:cubicBezTo>
                    <a:pt x="12608" y="15514"/>
                    <a:pt x="12608" y="15514"/>
                    <a:pt x="12608" y="15514"/>
                  </a:cubicBezTo>
                  <a:cubicBezTo>
                    <a:pt x="12541" y="15359"/>
                    <a:pt x="12608" y="14895"/>
                    <a:pt x="12642" y="14740"/>
                  </a:cubicBezTo>
                  <a:cubicBezTo>
                    <a:pt x="12879" y="14678"/>
                    <a:pt x="13183" y="14709"/>
                    <a:pt x="13386" y="14709"/>
                  </a:cubicBezTo>
                  <a:cubicBezTo>
                    <a:pt x="13487" y="14709"/>
                    <a:pt x="13555" y="14678"/>
                    <a:pt x="13724" y="14678"/>
                  </a:cubicBezTo>
                  <a:cubicBezTo>
                    <a:pt x="13859" y="14678"/>
                    <a:pt x="13724" y="14740"/>
                    <a:pt x="13927" y="14771"/>
                  </a:cubicBezTo>
                  <a:cubicBezTo>
                    <a:pt x="14265" y="14802"/>
                    <a:pt x="14637" y="14771"/>
                    <a:pt x="14975" y="14771"/>
                  </a:cubicBezTo>
                  <a:cubicBezTo>
                    <a:pt x="15076" y="14771"/>
                    <a:pt x="14975" y="14802"/>
                    <a:pt x="15144" y="14802"/>
                  </a:cubicBezTo>
                  <a:cubicBezTo>
                    <a:pt x="15279" y="14802"/>
                    <a:pt x="15313" y="14771"/>
                    <a:pt x="15380" y="14771"/>
                  </a:cubicBezTo>
                  <a:cubicBezTo>
                    <a:pt x="15482" y="14771"/>
                    <a:pt x="15515" y="14802"/>
                    <a:pt x="15651" y="14802"/>
                  </a:cubicBezTo>
                  <a:cubicBezTo>
                    <a:pt x="15854" y="14802"/>
                    <a:pt x="16056" y="14771"/>
                    <a:pt x="16259" y="14802"/>
                  </a:cubicBezTo>
                  <a:cubicBezTo>
                    <a:pt x="16428" y="14802"/>
                    <a:pt x="16597" y="14802"/>
                    <a:pt x="16800" y="14833"/>
                  </a:cubicBezTo>
                  <a:cubicBezTo>
                    <a:pt x="16969" y="14833"/>
                    <a:pt x="16935" y="14833"/>
                    <a:pt x="17037" y="14833"/>
                  </a:cubicBezTo>
                  <a:cubicBezTo>
                    <a:pt x="17206" y="14833"/>
                    <a:pt x="17341" y="14895"/>
                    <a:pt x="17510" y="14895"/>
                  </a:cubicBezTo>
                  <a:cubicBezTo>
                    <a:pt x="17679" y="14895"/>
                    <a:pt x="17611" y="14926"/>
                    <a:pt x="17746" y="14957"/>
                  </a:cubicBezTo>
                  <a:cubicBezTo>
                    <a:pt x="17949" y="14988"/>
                    <a:pt x="18152" y="14957"/>
                    <a:pt x="18254" y="14957"/>
                  </a:cubicBezTo>
                  <a:cubicBezTo>
                    <a:pt x="18389" y="14988"/>
                    <a:pt x="18355" y="15018"/>
                    <a:pt x="18490" y="15018"/>
                  </a:cubicBezTo>
                  <a:cubicBezTo>
                    <a:pt x="18862" y="15049"/>
                    <a:pt x="18794" y="15080"/>
                    <a:pt x="19031" y="15080"/>
                  </a:cubicBezTo>
                  <a:cubicBezTo>
                    <a:pt x="19166" y="15111"/>
                    <a:pt x="19200" y="15111"/>
                    <a:pt x="19268" y="15080"/>
                  </a:cubicBezTo>
                  <a:cubicBezTo>
                    <a:pt x="19268" y="15235"/>
                    <a:pt x="19268" y="15204"/>
                    <a:pt x="19301" y="15328"/>
                  </a:cubicBezTo>
                  <a:cubicBezTo>
                    <a:pt x="19470" y="15266"/>
                    <a:pt x="19403" y="15235"/>
                    <a:pt x="19538" y="15235"/>
                  </a:cubicBezTo>
                  <a:cubicBezTo>
                    <a:pt x="19639" y="15235"/>
                    <a:pt x="20485" y="15576"/>
                    <a:pt x="20654" y="15576"/>
                  </a:cubicBezTo>
                  <a:cubicBezTo>
                    <a:pt x="20823" y="15576"/>
                    <a:pt x="21228" y="15576"/>
                    <a:pt x="21363" y="15483"/>
                  </a:cubicBezTo>
                  <a:cubicBezTo>
                    <a:pt x="21431" y="15421"/>
                    <a:pt x="21431" y="15328"/>
                    <a:pt x="21499" y="15266"/>
                  </a:cubicBezTo>
                  <a:cubicBezTo>
                    <a:pt x="21566" y="15204"/>
                    <a:pt x="21600" y="15204"/>
                    <a:pt x="21566" y="15111"/>
                  </a:cubicBezTo>
                  <a:cubicBezTo>
                    <a:pt x="21532" y="14957"/>
                    <a:pt x="21431" y="14802"/>
                    <a:pt x="21296" y="14709"/>
                  </a:cubicBezTo>
                  <a:cubicBezTo>
                    <a:pt x="21228" y="14678"/>
                    <a:pt x="21262" y="14709"/>
                    <a:pt x="21194" y="14678"/>
                  </a:cubicBezTo>
                  <a:lnTo>
                    <a:pt x="20890" y="14554"/>
                  </a:lnTo>
                  <a:cubicBezTo>
                    <a:pt x="20856" y="14523"/>
                    <a:pt x="20755" y="14461"/>
                    <a:pt x="20721" y="14431"/>
                  </a:cubicBezTo>
                  <a:cubicBezTo>
                    <a:pt x="20552" y="14338"/>
                    <a:pt x="20383" y="14492"/>
                    <a:pt x="20315" y="14276"/>
                  </a:cubicBezTo>
                  <a:cubicBezTo>
                    <a:pt x="19977" y="14276"/>
                    <a:pt x="20113" y="14276"/>
                    <a:pt x="19876" y="14338"/>
                  </a:cubicBezTo>
                  <a:cubicBezTo>
                    <a:pt x="19741" y="14338"/>
                    <a:pt x="18761" y="14183"/>
                    <a:pt x="18490" y="14183"/>
                  </a:cubicBezTo>
                  <a:cubicBezTo>
                    <a:pt x="18321" y="14152"/>
                    <a:pt x="18152" y="14183"/>
                    <a:pt x="17983" y="14152"/>
                  </a:cubicBezTo>
                  <a:cubicBezTo>
                    <a:pt x="17848" y="14152"/>
                    <a:pt x="17746" y="14090"/>
                    <a:pt x="17544" y="14090"/>
                  </a:cubicBezTo>
                  <a:cubicBezTo>
                    <a:pt x="17003" y="14059"/>
                    <a:pt x="16225" y="14028"/>
                    <a:pt x="15685" y="13966"/>
                  </a:cubicBezTo>
                  <a:cubicBezTo>
                    <a:pt x="15177" y="13904"/>
                    <a:pt x="13555" y="13997"/>
                    <a:pt x="13217" y="13874"/>
                  </a:cubicBezTo>
                  <a:lnTo>
                    <a:pt x="12710" y="13843"/>
                  </a:lnTo>
                  <a:cubicBezTo>
                    <a:pt x="12507" y="13471"/>
                    <a:pt x="12676" y="12976"/>
                    <a:pt x="12642" y="12698"/>
                  </a:cubicBezTo>
                  <a:lnTo>
                    <a:pt x="12676" y="12141"/>
                  </a:lnTo>
                  <a:cubicBezTo>
                    <a:pt x="12676" y="12017"/>
                    <a:pt x="12676" y="11831"/>
                    <a:pt x="12676" y="11738"/>
                  </a:cubicBezTo>
                  <a:lnTo>
                    <a:pt x="12676" y="11429"/>
                  </a:lnTo>
                  <a:cubicBezTo>
                    <a:pt x="12676" y="11305"/>
                    <a:pt x="12710" y="11305"/>
                    <a:pt x="12710" y="11212"/>
                  </a:cubicBezTo>
                  <a:lnTo>
                    <a:pt x="12676" y="10965"/>
                  </a:lnTo>
                  <a:cubicBezTo>
                    <a:pt x="12676" y="10841"/>
                    <a:pt x="12710" y="10872"/>
                    <a:pt x="12744" y="10748"/>
                  </a:cubicBezTo>
                  <a:cubicBezTo>
                    <a:pt x="12744" y="10655"/>
                    <a:pt x="12744" y="10593"/>
                    <a:pt x="12777" y="10500"/>
                  </a:cubicBezTo>
                  <a:cubicBezTo>
                    <a:pt x="12811" y="10377"/>
                    <a:pt x="12811" y="10500"/>
                    <a:pt x="12845" y="10284"/>
                  </a:cubicBezTo>
                  <a:lnTo>
                    <a:pt x="12946" y="9820"/>
                  </a:lnTo>
                  <a:cubicBezTo>
                    <a:pt x="12946" y="9696"/>
                    <a:pt x="12879" y="9789"/>
                    <a:pt x="13014" y="9634"/>
                  </a:cubicBezTo>
                  <a:cubicBezTo>
                    <a:pt x="13115" y="9541"/>
                    <a:pt x="13082" y="9665"/>
                    <a:pt x="13115" y="9448"/>
                  </a:cubicBezTo>
                  <a:cubicBezTo>
                    <a:pt x="13149" y="9294"/>
                    <a:pt x="13183" y="9108"/>
                    <a:pt x="13149" y="8984"/>
                  </a:cubicBezTo>
                  <a:cubicBezTo>
                    <a:pt x="13149" y="8953"/>
                    <a:pt x="13115" y="8891"/>
                    <a:pt x="13115" y="8860"/>
                  </a:cubicBezTo>
                  <a:cubicBezTo>
                    <a:pt x="13014" y="8613"/>
                    <a:pt x="12913" y="8829"/>
                    <a:pt x="12777" y="8396"/>
                  </a:cubicBezTo>
                  <a:cubicBezTo>
                    <a:pt x="12642" y="7963"/>
                    <a:pt x="12744" y="7622"/>
                    <a:pt x="12744" y="7158"/>
                  </a:cubicBezTo>
                  <a:cubicBezTo>
                    <a:pt x="12744" y="6942"/>
                    <a:pt x="12676" y="6725"/>
                    <a:pt x="12676" y="6570"/>
                  </a:cubicBezTo>
                  <a:cubicBezTo>
                    <a:pt x="12676" y="6416"/>
                    <a:pt x="12879" y="6168"/>
                    <a:pt x="12980" y="6044"/>
                  </a:cubicBezTo>
                  <a:lnTo>
                    <a:pt x="13048" y="5951"/>
                  </a:lnTo>
                  <a:cubicBezTo>
                    <a:pt x="13115" y="5828"/>
                    <a:pt x="13082" y="5735"/>
                    <a:pt x="13217" y="5642"/>
                  </a:cubicBezTo>
                  <a:lnTo>
                    <a:pt x="13454" y="5580"/>
                  </a:lnTo>
                  <a:cubicBezTo>
                    <a:pt x="13656" y="5487"/>
                    <a:pt x="13555" y="5456"/>
                    <a:pt x="13825" y="5456"/>
                  </a:cubicBezTo>
                  <a:cubicBezTo>
                    <a:pt x="13825" y="5271"/>
                    <a:pt x="14028" y="5209"/>
                    <a:pt x="14163" y="5085"/>
                  </a:cubicBezTo>
                  <a:cubicBezTo>
                    <a:pt x="14299" y="4930"/>
                    <a:pt x="14163" y="4868"/>
                    <a:pt x="14468" y="4652"/>
                  </a:cubicBezTo>
                  <a:cubicBezTo>
                    <a:pt x="14400" y="4497"/>
                    <a:pt x="14400" y="4621"/>
                    <a:pt x="14400" y="4435"/>
                  </a:cubicBezTo>
                  <a:cubicBezTo>
                    <a:pt x="14366" y="4249"/>
                    <a:pt x="14265" y="4095"/>
                    <a:pt x="14163" y="3971"/>
                  </a:cubicBezTo>
                  <a:cubicBezTo>
                    <a:pt x="14096" y="3816"/>
                    <a:pt x="13927" y="3754"/>
                    <a:pt x="13758" y="3723"/>
                  </a:cubicBezTo>
                  <a:cubicBezTo>
                    <a:pt x="13555" y="3723"/>
                    <a:pt x="13656" y="3723"/>
                    <a:pt x="13487" y="3631"/>
                  </a:cubicBezTo>
                  <a:cubicBezTo>
                    <a:pt x="13420" y="3600"/>
                    <a:pt x="13318" y="3600"/>
                    <a:pt x="13251" y="3600"/>
                  </a:cubicBezTo>
                  <a:lnTo>
                    <a:pt x="12946" y="3600"/>
                  </a:lnTo>
                  <a:lnTo>
                    <a:pt x="13014" y="2021"/>
                  </a:lnTo>
                  <a:cubicBezTo>
                    <a:pt x="13048" y="1867"/>
                    <a:pt x="12980" y="1929"/>
                    <a:pt x="12980" y="1774"/>
                  </a:cubicBezTo>
                  <a:cubicBezTo>
                    <a:pt x="12980" y="1588"/>
                    <a:pt x="13048" y="1341"/>
                    <a:pt x="13048" y="1217"/>
                  </a:cubicBezTo>
                  <a:cubicBezTo>
                    <a:pt x="13048" y="1155"/>
                    <a:pt x="12879" y="814"/>
                    <a:pt x="12879" y="753"/>
                  </a:cubicBezTo>
                  <a:cubicBezTo>
                    <a:pt x="12879" y="660"/>
                    <a:pt x="12913" y="691"/>
                    <a:pt x="12913" y="629"/>
                  </a:cubicBezTo>
                  <a:lnTo>
                    <a:pt x="12879" y="536"/>
                  </a:lnTo>
                  <a:cubicBezTo>
                    <a:pt x="12845" y="412"/>
                    <a:pt x="12608" y="134"/>
                    <a:pt x="12507" y="103"/>
                  </a:cubicBezTo>
                  <a:cubicBezTo>
                    <a:pt x="12439" y="103"/>
                    <a:pt x="12439" y="103"/>
                    <a:pt x="12372" y="72"/>
                  </a:cubicBezTo>
                  <a:cubicBezTo>
                    <a:pt x="12135" y="10"/>
                    <a:pt x="12270" y="-52"/>
                    <a:pt x="12000" y="72"/>
                  </a:cubicBezTo>
                  <a:lnTo>
                    <a:pt x="11932" y="103"/>
                  </a:lnTo>
                  <a:cubicBezTo>
                    <a:pt x="11797" y="165"/>
                    <a:pt x="11662" y="319"/>
                    <a:pt x="11628" y="443"/>
                  </a:cubicBezTo>
                  <a:cubicBezTo>
                    <a:pt x="11493" y="784"/>
                    <a:pt x="11594" y="907"/>
                    <a:pt x="11594" y="1279"/>
                  </a:cubicBezTo>
                  <a:lnTo>
                    <a:pt x="11662" y="1588"/>
                  </a:lnTo>
                  <a:cubicBezTo>
                    <a:pt x="11696" y="1743"/>
                    <a:pt x="11594" y="1681"/>
                    <a:pt x="11594" y="1867"/>
                  </a:cubicBezTo>
                  <a:close/>
                  <a:moveTo>
                    <a:pt x="3786" y="5549"/>
                  </a:moveTo>
                  <a:cubicBezTo>
                    <a:pt x="3786" y="5951"/>
                    <a:pt x="3549" y="6044"/>
                    <a:pt x="3820" y="6478"/>
                  </a:cubicBezTo>
                  <a:cubicBezTo>
                    <a:pt x="3685" y="6663"/>
                    <a:pt x="3752" y="6539"/>
                    <a:pt x="3685" y="6787"/>
                  </a:cubicBezTo>
                  <a:cubicBezTo>
                    <a:pt x="3685" y="6818"/>
                    <a:pt x="3651" y="6880"/>
                    <a:pt x="3651" y="6880"/>
                  </a:cubicBezTo>
                  <a:lnTo>
                    <a:pt x="3583" y="7004"/>
                  </a:lnTo>
                  <a:cubicBezTo>
                    <a:pt x="3515" y="7189"/>
                    <a:pt x="3414" y="7344"/>
                    <a:pt x="3313" y="7499"/>
                  </a:cubicBezTo>
                  <a:cubicBezTo>
                    <a:pt x="3211" y="7622"/>
                    <a:pt x="3279" y="7499"/>
                    <a:pt x="3245" y="7653"/>
                  </a:cubicBezTo>
                  <a:cubicBezTo>
                    <a:pt x="3144" y="7901"/>
                    <a:pt x="2975" y="7963"/>
                    <a:pt x="2873" y="8180"/>
                  </a:cubicBezTo>
                  <a:cubicBezTo>
                    <a:pt x="2806" y="8334"/>
                    <a:pt x="2806" y="8334"/>
                    <a:pt x="2738" y="8458"/>
                  </a:cubicBezTo>
                  <a:cubicBezTo>
                    <a:pt x="2603" y="8675"/>
                    <a:pt x="2907" y="8798"/>
                    <a:pt x="2637" y="8984"/>
                  </a:cubicBezTo>
                  <a:cubicBezTo>
                    <a:pt x="2434" y="9108"/>
                    <a:pt x="2501" y="9170"/>
                    <a:pt x="2400" y="9232"/>
                  </a:cubicBezTo>
                  <a:cubicBezTo>
                    <a:pt x="2366" y="9263"/>
                    <a:pt x="2299" y="9232"/>
                    <a:pt x="2197" y="9263"/>
                  </a:cubicBezTo>
                  <a:cubicBezTo>
                    <a:pt x="2231" y="9510"/>
                    <a:pt x="2265" y="9232"/>
                    <a:pt x="2332" y="9479"/>
                  </a:cubicBezTo>
                  <a:cubicBezTo>
                    <a:pt x="2163" y="9510"/>
                    <a:pt x="2096" y="9634"/>
                    <a:pt x="2028" y="9758"/>
                  </a:cubicBezTo>
                  <a:lnTo>
                    <a:pt x="1961" y="9882"/>
                  </a:lnTo>
                  <a:cubicBezTo>
                    <a:pt x="1825" y="10191"/>
                    <a:pt x="1825" y="10098"/>
                    <a:pt x="1521" y="10284"/>
                  </a:cubicBezTo>
                  <a:cubicBezTo>
                    <a:pt x="1555" y="10439"/>
                    <a:pt x="1555" y="10315"/>
                    <a:pt x="1589" y="10469"/>
                  </a:cubicBezTo>
                  <a:cubicBezTo>
                    <a:pt x="1521" y="10593"/>
                    <a:pt x="1521" y="10717"/>
                    <a:pt x="1420" y="10810"/>
                  </a:cubicBezTo>
                  <a:cubicBezTo>
                    <a:pt x="1318" y="10934"/>
                    <a:pt x="1285" y="10903"/>
                    <a:pt x="1251" y="11150"/>
                  </a:cubicBezTo>
                  <a:cubicBezTo>
                    <a:pt x="1014" y="11150"/>
                    <a:pt x="1048" y="11305"/>
                    <a:pt x="1048" y="11460"/>
                  </a:cubicBezTo>
                  <a:lnTo>
                    <a:pt x="845" y="11460"/>
                  </a:lnTo>
                  <a:cubicBezTo>
                    <a:pt x="845" y="11491"/>
                    <a:pt x="845" y="11553"/>
                    <a:pt x="811" y="11584"/>
                  </a:cubicBezTo>
                  <a:cubicBezTo>
                    <a:pt x="777" y="11707"/>
                    <a:pt x="811" y="11614"/>
                    <a:pt x="744" y="11707"/>
                  </a:cubicBezTo>
                  <a:cubicBezTo>
                    <a:pt x="642" y="11924"/>
                    <a:pt x="879" y="11955"/>
                    <a:pt x="608" y="12079"/>
                  </a:cubicBezTo>
                  <a:cubicBezTo>
                    <a:pt x="439" y="12141"/>
                    <a:pt x="304" y="12326"/>
                    <a:pt x="203" y="12512"/>
                  </a:cubicBezTo>
                  <a:cubicBezTo>
                    <a:pt x="68" y="12698"/>
                    <a:pt x="68" y="12605"/>
                    <a:pt x="68" y="12914"/>
                  </a:cubicBezTo>
                  <a:cubicBezTo>
                    <a:pt x="68" y="13100"/>
                    <a:pt x="0" y="13224"/>
                    <a:pt x="0" y="13533"/>
                  </a:cubicBezTo>
                  <a:cubicBezTo>
                    <a:pt x="0" y="13626"/>
                    <a:pt x="34" y="13533"/>
                    <a:pt x="68" y="13688"/>
                  </a:cubicBezTo>
                  <a:cubicBezTo>
                    <a:pt x="101" y="13812"/>
                    <a:pt x="34" y="13781"/>
                    <a:pt x="135" y="13843"/>
                  </a:cubicBezTo>
                  <a:cubicBezTo>
                    <a:pt x="203" y="13904"/>
                    <a:pt x="237" y="13874"/>
                    <a:pt x="372" y="13997"/>
                  </a:cubicBezTo>
                  <a:cubicBezTo>
                    <a:pt x="439" y="14028"/>
                    <a:pt x="406" y="14028"/>
                    <a:pt x="473" y="14059"/>
                  </a:cubicBezTo>
                  <a:cubicBezTo>
                    <a:pt x="946" y="14245"/>
                    <a:pt x="575" y="14090"/>
                    <a:pt x="879" y="14338"/>
                  </a:cubicBezTo>
                  <a:cubicBezTo>
                    <a:pt x="980" y="14400"/>
                    <a:pt x="946" y="14369"/>
                    <a:pt x="946" y="14523"/>
                  </a:cubicBezTo>
                  <a:cubicBezTo>
                    <a:pt x="1149" y="14523"/>
                    <a:pt x="1014" y="14523"/>
                    <a:pt x="1115" y="14461"/>
                  </a:cubicBezTo>
                  <a:lnTo>
                    <a:pt x="1386" y="14338"/>
                  </a:lnTo>
                  <a:cubicBezTo>
                    <a:pt x="1859" y="14245"/>
                    <a:pt x="1623" y="14183"/>
                    <a:pt x="1825" y="13935"/>
                  </a:cubicBezTo>
                  <a:cubicBezTo>
                    <a:pt x="1961" y="13781"/>
                    <a:pt x="1994" y="13595"/>
                    <a:pt x="2028" y="13440"/>
                  </a:cubicBezTo>
                  <a:cubicBezTo>
                    <a:pt x="2062" y="13316"/>
                    <a:pt x="2163" y="13224"/>
                    <a:pt x="2197" y="13131"/>
                  </a:cubicBezTo>
                  <a:cubicBezTo>
                    <a:pt x="2265" y="13038"/>
                    <a:pt x="2231" y="13069"/>
                    <a:pt x="2265" y="13007"/>
                  </a:cubicBezTo>
                  <a:cubicBezTo>
                    <a:pt x="2332" y="12914"/>
                    <a:pt x="2299" y="12883"/>
                    <a:pt x="2400" y="12759"/>
                  </a:cubicBezTo>
                  <a:cubicBezTo>
                    <a:pt x="2434" y="12698"/>
                    <a:pt x="2434" y="12698"/>
                    <a:pt x="2468" y="12667"/>
                  </a:cubicBezTo>
                  <a:cubicBezTo>
                    <a:pt x="2670" y="12357"/>
                    <a:pt x="2468" y="12512"/>
                    <a:pt x="2738" y="12295"/>
                  </a:cubicBezTo>
                  <a:cubicBezTo>
                    <a:pt x="2907" y="12171"/>
                    <a:pt x="2839" y="11986"/>
                    <a:pt x="3042" y="11924"/>
                  </a:cubicBezTo>
                  <a:cubicBezTo>
                    <a:pt x="3177" y="11893"/>
                    <a:pt x="3245" y="11924"/>
                    <a:pt x="3279" y="11831"/>
                  </a:cubicBezTo>
                  <a:cubicBezTo>
                    <a:pt x="3617" y="11862"/>
                    <a:pt x="3482" y="12141"/>
                    <a:pt x="3549" y="12419"/>
                  </a:cubicBezTo>
                  <a:cubicBezTo>
                    <a:pt x="3617" y="12574"/>
                    <a:pt x="3583" y="12574"/>
                    <a:pt x="3549" y="12759"/>
                  </a:cubicBezTo>
                  <a:cubicBezTo>
                    <a:pt x="3515" y="12976"/>
                    <a:pt x="3617" y="12945"/>
                    <a:pt x="3617" y="13069"/>
                  </a:cubicBezTo>
                  <a:lnTo>
                    <a:pt x="3549" y="13564"/>
                  </a:lnTo>
                  <a:cubicBezTo>
                    <a:pt x="3515" y="13750"/>
                    <a:pt x="3515" y="13874"/>
                    <a:pt x="3515" y="14121"/>
                  </a:cubicBezTo>
                  <a:cubicBezTo>
                    <a:pt x="3515" y="14338"/>
                    <a:pt x="3448" y="14338"/>
                    <a:pt x="3414" y="14431"/>
                  </a:cubicBezTo>
                  <a:cubicBezTo>
                    <a:pt x="3380" y="14864"/>
                    <a:pt x="3245" y="14864"/>
                    <a:pt x="3245" y="15018"/>
                  </a:cubicBezTo>
                  <a:cubicBezTo>
                    <a:pt x="3245" y="15173"/>
                    <a:pt x="3346" y="15018"/>
                    <a:pt x="3245" y="15266"/>
                  </a:cubicBezTo>
                  <a:cubicBezTo>
                    <a:pt x="3245" y="15266"/>
                    <a:pt x="3245" y="15297"/>
                    <a:pt x="3211" y="15297"/>
                  </a:cubicBezTo>
                  <a:lnTo>
                    <a:pt x="3211" y="15328"/>
                  </a:lnTo>
                  <a:lnTo>
                    <a:pt x="3110" y="15514"/>
                  </a:lnTo>
                  <a:cubicBezTo>
                    <a:pt x="3042" y="15668"/>
                    <a:pt x="3076" y="15885"/>
                    <a:pt x="3110" y="16071"/>
                  </a:cubicBezTo>
                  <a:cubicBezTo>
                    <a:pt x="3144" y="16102"/>
                    <a:pt x="3144" y="16133"/>
                    <a:pt x="3144" y="16163"/>
                  </a:cubicBezTo>
                  <a:lnTo>
                    <a:pt x="3313" y="16566"/>
                  </a:lnTo>
                  <a:cubicBezTo>
                    <a:pt x="3346" y="16597"/>
                    <a:pt x="3346" y="16628"/>
                    <a:pt x="3380" y="16659"/>
                  </a:cubicBezTo>
                  <a:cubicBezTo>
                    <a:pt x="3482" y="16813"/>
                    <a:pt x="3549" y="16813"/>
                    <a:pt x="3752" y="16906"/>
                  </a:cubicBezTo>
                  <a:cubicBezTo>
                    <a:pt x="3989" y="16999"/>
                    <a:pt x="3887" y="17030"/>
                    <a:pt x="4056" y="17154"/>
                  </a:cubicBezTo>
                  <a:cubicBezTo>
                    <a:pt x="4225" y="17123"/>
                    <a:pt x="4158" y="17061"/>
                    <a:pt x="4259" y="17061"/>
                  </a:cubicBezTo>
                  <a:cubicBezTo>
                    <a:pt x="4259" y="17061"/>
                    <a:pt x="4361" y="17092"/>
                    <a:pt x="4394" y="17092"/>
                  </a:cubicBezTo>
                  <a:lnTo>
                    <a:pt x="4732" y="17092"/>
                  </a:lnTo>
                  <a:cubicBezTo>
                    <a:pt x="4935" y="17092"/>
                    <a:pt x="4935" y="16782"/>
                    <a:pt x="4969" y="16690"/>
                  </a:cubicBezTo>
                  <a:cubicBezTo>
                    <a:pt x="5104" y="16411"/>
                    <a:pt x="4935" y="16535"/>
                    <a:pt x="5003" y="16349"/>
                  </a:cubicBezTo>
                  <a:cubicBezTo>
                    <a:pt x="5037" y="16225"/>
                    <a:pt x="5138" y="16009"/>
                    <a:pt x="5104" y="15854"/>
                  </a:cubicBezTo>
                  <a:cubicBezTo>
                    <a:pt x="5104" y="15792"/>
                    <a:pt x="5104" y="15606"/>
                    <a:pt x="5104" y="15545"/>
                  </a:cubicBezTo>
                  <a:cubicBezTo>
                    <a:pt x="5070" y="15328"/>
                    <a:pt x="5003" y="15514"/>
                    <a:pt x="5104" y="15235"/>
                  </a:cubicBezTo>
                  <a:lnTo>
                    <a:pt x="5307" y="12976"/>
                  </a:lnTo>
                  <a:cubicBezTo>
                    <a:pt x="5341" y="12698"/>
                    <a:pt x="5273" y="12388"/>
                    <a:pt x="5239" y="12048"/>
                  </a:cubicBezTo>
                  <a:cubicBezTo>
                    <a:pt x="5239" y="11831"/>
                    <a:pt x="5206" y="11986"/>
                    <a:pt x="5172" y="11831"/>
                  </a:cubicBezTo>
                  <a:cubicBezTo>
                    <a:pt x="5138" y="11614"/>
                    <a:pt x="5239" y="11614"/>
                    <a:pt x="5070" y="11398"/>
                  </a:cubicBezTo>
                  <a:cubicBezTo>
                    <a:pt x="4935" y="11212"/>
                    <a:pt x="5037" y="11243"/>
                    <a:pt x="4935" y="11119"/>
                  </a:cubicBezTo>
                  <a:lnTo>
                    <a:pt x="4935" y="11088"/>
                  </a:lnTo>
                  <a:cubicBezTo>
                    <a:pt x="4935" y="11088"/>
                    <a:pt x="4935" y="11088"/>
                    <a:pt x="4901" y="11088"/>
                  </a:cubicBezTo>
                  <a:cubicBezTo>
                    <a:pt x="4901" y="11057"/>
                    <a:pt x="4901" y="11057"/>
                    <a:pt x="4901" y="11057"/>
                  </a:cubicBezTo>
                  <a:cubicBezTo>
                    <a:pt x="4699" y="10717"/>
                    <a:pt x="4732" y="10903"/>
                    <a:pt x="4563" y="10717"/>
                  </a:cubicBezTo>
                  <a:cubicBezTo>
                    <a:pt x="4462" y="10624"/>
                    <a:pt x="4293" y="10500"/>
                    <a:pt x="4124" y="10439"/>
                  </a:cubicBezTo>
                  <a:cubicBezTo>
                    <a:pt x="4090" y="10439"/>
                    <a:pt x="4056" y="10439"/>
                    <a:pt x="4023" y="10408"/>
                  </a:cubicBezTo>
                  <a:cubicBezTo>
                    <a:pt x="3921" y="10377"/>
                    <a:pt x="4056" y="10408"/>
                    <a:pt x="3921" y="10377"/>
                  </a:cubicBezTo>
                  <a:cubicBezTo>
                    <a:pt x="3921" y="10160"/>
                    <a:pt x="4124" y="10067"/>
                    <a:pt x="4192" y="9912"/>
                  </a:cubicBezTo>
                  <a:cubicBezTo>
                    <a:pt x="4259" y="9727"/>
                    <a:pt x="4090" y="9882"/>
                    <a:pt x="4394" y="9541"/>
                  </a:cubicBezTo>
                  <a:lnTo>
                    <a:pt x="4462" y="9479"/>
                  </a:lnTo>
                  <a:cubicBezTo>
                    <a:pt x="4563" y="9386"/>
                    <a:pt x="4496" y="9355"/>
                    <a:pt x="4597" y="9263"/>
                  </a:cubicBezTo>
                  <a:cubicBezTo>
                    <a:pt x="4665" y="9201"/>
                    <a:pt x="4766" y="9170"/>
                    <a:pt x="4800" y="9108"/>
                  </a:cubicBezTo>
                  <a:cubicBezTo>
                    <a:pt x="4901" y="8953"/>
                    <a:pt x="4800" y="8953"/>
                    <a:pt x="4935" y="8860"/>
                  </a:cubicBezTo>
                  <a:cubicBezTo>
                    <a:pt x="5104" y="8675"/>
                    <a:pt x="4969" y="8922"/>
                    <a:pt x="5206" y="8520"/>
                  </a:cubicBezTo>
                  <a:cubicBezTo>
                    <a:pt x="5239" y="8427"/>
                    <a:pt x="5341" y="8396"/>
                    <a:pt x="5442" y="8210"/>
                  </a:cubicBezTo>
                  <a:lnTo>
                    <a:pt x="5713" y="7901"/>
                  </a:lnTo>
                  <a:cubicBezTo>
                    <a:pt x="5848" y="7839"/>
                    <a:pt x="6017" y="7808"/>
                    <a:pt x="6085" y="7684"/>
                  </a:cubicBezTo>
                  <a:cubicBezTo>
                    <a:pt x="6118" y="7561"/>
                    <a:pt x="6118" y="7530"/>
                    <a:pt x="6220" y="7437"/>
                  </a:cubicBezTo>
                  <a:cubicBezTo>
                    <a:pt x="6321" y="7344"/>
                    <a:pt x="6423" y="7035"/>
                    <a:pt x="6423" y="6880"/>
                  </a:cubicBezTo>
                  <a:lnTo>
                    <a:pt x="6389" y="6323"/>
                  </a:lnTo>
                  <a:cubicBezTo>
                    <a:pt x="6355" y="5920"/>
                    <a:pt x="6220" y="6230"/>
                    <a:pt x="6254" y="5828"/>
                  </a:cubicBezTo>
                  <a:cubicBezTo>
                    <a:pt x="5949" y="5797"/>
                    <a:pt x="6389" y="5735"/>
                    <a:pt x="6017" y="5456"/>
                  </a:cubicBezTo>
                  <a:cubicBezTo>
                    <a:pt x="5848" y="5363"/>
                    <a:pt x="5949" y="5394"/>
                    <a:pt x="5848" y="5240"/>
                  </a:cubicBezTo>
                  <a:cubicBezTo>
                    <a:pt x="5848" y="5240"/>
                    <a:pt x="5848" y="5147"/>
                    <a:pt x="5679" y="5023"/>
                  </a:cubicBezTo>
                  <a:cubicBezTo>
                    <a:pt x="5577" y="4961"/>
                    <a:pt x="5510" y="4992"/>
                    <a:pt x="5341" y="4992"/>
                  </a:cubicBezTo>
                  <a:cubicBezTo>
                    <a:pt x="5273" y="4806"/>
                    <a:pt x="5408" y="5023"/>
                    <a:pt x="5307" y="4837"/>
                  </a:cubicBezTo>
                  <a:cubicBezTo>
                    <a:pt x="5206" y="4652"/>
                    <a:pt x="5037" y="4806"/>
                    <a:pt x="4901" y="4714"/>
                  </a:cubicBezTo>
                  <a:cubicBezTo>
                    <a:pt x="4732" y="4621"/>
                    <a:pt x="4901" y="4621"/>
                    <a:pt x="4631" y="4621"/>
                  </a:cubicBezTo>
                  <a:cubicBezTo>
                    <a:pt x="4158" y="4621"/>
                    <a:pt x="4293" y="4621"/>
                    <a:pt x="4158" y="4714"/>
                  </a:cubicBezTo>
                  <a:cubicBezTo>
                    <a:pt x="3989" y="4776"/>
                    <a:pt x="3854" y="4683"/>
                    <a:pt x="3854" y="4868"/>
                  </a:cubicBezTo>
                  <a:cubicBezTo>
                    <a:pt x="3854" y="4899"/>
                    <a:pt x="3887" y="4899"/>
                    <a:pt x="3854" y="4992"/>
                  </a:cubicBezTo>
                  <a:cubicBezTo>
                    <a:pt x="3820" y="5209"/>
                    <a:pt x="3786" y="5054"/>
                    <a:pt x="3752" y="5209"/>
                  </a:cubicBezTo>
                  <a:lnTo>
                    <a:pt x="3718" y="5425"/>
                  </a:lnTo>
                  <a:cubicBezTo>
                    <a:pt x="3752" y="5549"/>
                    <a:pt x="3786" y="5425"/>
                    <a:pt x="3786" y="5549"/>
                  </a:cubicBezTo>
                  <a:close/>
                  <a:moveTo>
                    <a:pt x="11290" y="13626"/>
                  </a:moveTo>
                  <a:cubicBezTo>
                    <a:pt x="11290" y="13688"/>
                    <a:pt x="11392" y="13812"/>
                    <a:pt x="11189" y="14028"/>
                  </a:cubicBezTo>
                  <a:cubicBezTo>
                    <a:pt x="11087" y="14121"/>
                    <a:pt x="11121" y="14090"/>
                    <a:pt x="10986" y="14121"/>
                  </a:cubicBezTo>
                  <a:cubicBezTo>
                    <a:pt x="10817" y="14183"/>
                    <a:pt x="10783" y="14245"/>
                    <a:pt x="10513" y="14307"/>
                  </a:cubicBezTo>
                  <a:lnTo>
                    <a:pt x="10276" y="14369"/>
                  </a:lnTo>
                  <a:cubicBezTo>
                    <a:pt x="10175" y="14431"/>
                    <a:pt x="10141" y="14400"/>
                    <a:pt x="10006" y="14431"/>
                  </a:cubicBezTo>
                  <a:cubicBezTo>
                    <a:pt x="9904" y="14461"/>
                    <a:pt x="9904" y="14492"/>
                    <a:pt x="9769" y="14492"/>
                  </a:cubicBezTo>
                  <a:cubicBezTo>
                    <a:pt x="9803" y="14369"/>
                    <a:pt x="10175" y="13719"/>
                    <a:pt x="10208" y="13533"/>
                  </a:cubicBezTo>
                  <a:cubicBezTo>
                    <a:pt x="10310" y="13162"/>
                    <a:pt x="10310" y="13255"/>
                    <a:pt x="10479" y="12914"/>
                  </a:cubicBezTo>
                  <a:lnTo>
                    <a:pt x="10885" y="12141"/>
                  </a:lnTo>
                  <a:cubicBezTo>
                    <a:pt x="10918" y="12079"/>
                    <a:pt x="10885" y="12110"/>
                    <a:pt x="10918" y="12048"/>
                  </a:cubicBezTo>
                  <a:cubicBezTo>
                    <a:pt x="11121" y="11831"/>
                    <a:pt x="11155" y="11614"/>
                    <a:pt x="11392" y="11460"/>
                  </a:cubicBezTo>
                  <a:cubicBezTo>
                    <a:pt x="11358" y="11614"/>
                    <a:pt x="11324" y="11862"/>
                    <a:pt x="11324" y="11986"/>
                  </a:cubicBezTo>
                  <a:lnTo>
                    <a:pt x="11290" y="13626"/>
                  </a:lnTo>
                  <a:close/>
                </a:path>
              </a:pathLst>
            </a:custGeom>
            <a:solidFill>
              <a:srgbClr val="0096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336947" hangingPunct="0">
                <a:lnSpc>
                  <a:spcPct val="93000"/>
                </a:lnSpc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 sz="13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形状">
              <a:extLst>
                <a:ext uri="{FF2B5EF4-FFF2-40B4-BE49-F238E27FC236}">
                  <a16:creationId xmlns:a16="http://schemas.microsoft.com/office/drawing/2014/main" id="{03672F1B-822B-4428-A3B0-4F6926EEFC30}"/>
                </a:ext>
              </a:extLst>
            </p:cNvPr>
            <p:cNvSpPr/>
            <p:nvPr/>
          </p:nvSpPr>
          <p:spPr>
            <a:xfrm>
              <a:off x="2909017" y="106211"/>
              <a:ext cx="288089" cy="521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448" extrusionOk="0">
                  <a:moveTo>
                    <a:pt x="2756" y="7540"/>
                  </a:moveTo>
                  <a:cubicBezTo>
                    <a:pt x="2756" y="7241"/>
                    <a:pt x="2679" y="7113"/>
                    <a:pt x="2602" y="6899"/>
                  </a:cubicBezTo>
                  <a:cubicBezTo>
                    <a:pt x="2602" y="6471"/>
                    <a:pt x="2449" y="6514"/>
                    <a:pt x="2066" y="6214"/>
                  </a:cubicBezTo>
                  <a:cubicBezTo>
                    <a:pt x="1836" y="6043"/>
                    <a:pt x="1530" y="5829"/>
                    <a:pt x="1147" y="5958"/>
                  </a:cubicBezTo>
                  <a:cubicBezTo>
                    <a:pt x="841" y="6086"/>
                    <a:pt x="1071" y="6086"/>
                    <a:pt x="1071" y="6257"/>
                  </a:cubicBezTo>
                  <a:lnTo>
                    <a:pt x="764" y="7754"/>
                  </a:lnTo>
                  <a:cubicBezTo>
                    <a:pt x="688" y="8182"/>
                    <a:pt x="764" y="8738"/>
                    <a:pt x="534" y="9166"/>
                  </a:cubicBezTo>
                  <a:cubicBezTo>
                    <a:pt x="458" y="9379"/>
                    <a:pt x="611" y="9422"/>
                    <a:pt x="534" y="9593"/>
                  </a:cubicBezTo>
                  <a:cubicBezTo>
                    <a:pt x="458" y="9722"/>
                    <a:pt x="458" y="9636"/>
                    <a:pt x="458" y="9893"/>
                  </a:cubicBezTo>
                  <a:cubicBezTo>
                    <a:pt x="381" y="10534"/>
                    <a:pt x="458" y="11176"/>
                    <a:pt x="458" y="11817"/>
                  </a:cubicBezTo>
                  <a:cubicBezTo>
                    <a:pt x="458" y="12288"/>
                    <a:pt x="305" y="12630"/>
                    <a:pt x="305" y="13058"/>
                  </a:cubicBezTo>
                  <a:cubicBezTo>
                    <a:pt x="381" y="13699"/>
                    <a:pt x="534" y="14213"/>
                    <a:pt x="151" y="14769"/>
                  </a:cubicBezTo>
                  <a:cubicBezTo>
                    <a:pt x="-155" y="15410"/>
                    <a:pt x="75" y="15325"/>
                    <a:pt x="228" y="16009"/>
                  </a:cubicBezTo>
                  <a:cubicBezTo>
                    <a:pt x="381" y="16565"/>
                    <a:pt x="688" y="16351"/>
                    <a:pt x="764" y="16694"/>
                  </a:cubicBezTo>
                  <a:cubicBezTo>
                    <a:pt x="764" y="16993"/>
                    <a:pt x="1300" y="17078"/>
                    <a:pt x="1530" y="17207"/>
                  </a:cubicBezTo>
                  <a:cubicBezTo>
                    <a:pt x="2066" y="17463"/>
                    <a:pt x="2219" y="17335"/>
                    <a:pt x="2756" y="17378"/>
                  </a:cubicBezTo>
                  <a:cubicBezTo>
                    <a:pt x="2909" y="17378"/>
                    <a:pt x="3062" y="17378"/>
                    <a:pt x="3292" y="17378"/>
                  </a:cubicBezTo>
                  <a:cubicBezTo>
                    <a:pt x="3292" y="17250"/>
                    <a:pt x="3292" y="17335"/>
                    <a:pt x="3368" y="17207"/>
                  </a:cubicBezTo>
                  <a:cubicBezTo>
                    <a:pt x="3522" y="16993"/>
                    <a:pt x="3675" y="16950"/>
                    <a:pt x="3598" y="16736"/>
                  </a:cubicBezTo>
                  <a:cubicBezTo>
                    <a:pt x="3598" y="16651"/>
                    <a:pt x="3598" y="16651"/>
                    <a:pt x="3598" y="16565"/>
                  </a:cubicBezTo>
                  <a:lnTo>
                    <a:pt x="3598" y="16394"/>
                  </a:lnTo>
                  <a:cubicBezTo>
                    <a:pt x="3445" y="16009"/>
                    <a:pt x="3675" y="16223"/>
                    <a:pt x="3675" y="16095"/>
                  </a:cubicBezTo>
                  <a:cubicBezTo>
                    <a:pt x="3675" y="15881"/>
                    <a:pt x="3598" y="16009"/>
                    <a:pt x="3598" y="15838"/>
                  </a:cubicBezTo>
                  <a:cubicBezTo>
                    <a:pt x="3675" y="15624"/>
                    <a:pt x="3751" y="15838"/>
                    <a:pt x="3751" y="15581"/>
                  </a:cubicBezTo>
                  <a:cubicBezTo>
                    <a:pt x="3751" y="15368"/>
                    <a:pt x="3598" y="15410"/>
                    <a:pt x="3522" y="15239"/>
                  </a:cubicBezTo>
                  <a:cubicBezTo>
                    <a:pt x="3445" y="15154"/>
                    <a:pt x="3445" y="14983"/>
                    <a:pt x="3445" y="14854"/>
                  </a:cubicBezTo>
                  <a:cubicBezTo>
                    <a:pt x="3368" y="14769"/>
                    <a:pt x="3368" y="14640"/>
                    <a:pt x="3292" y="14512"/>
                  </a:cubicBezTo>
                  <a:cubicBezTo>
                    <a:pt x="2985" y="13956"/>
                    <a:pt x="3139" y="14213"/>
                    <a:pt x="3139" y="13742"/>
                  </a:cubicBezTo>
                  <a:cubicBezTo>
                    <a:pt x="3062" y="12716"/>
                    <a:pt x="2602" y="11475"/>
                    <a:pt x="3215" y="10406"/>
                  </a:cubicBezTo>
                  <a:cubicBezTo>
                    <a:pt x="3368" y="10235"/>
                    <a:pt x="3675" y="10149"/>
                    <a:pt x="3981" y="9764"/>
                  </a:cubicBezTo>
                  <a:lnTo>
                    <a:pt x="4747" y="8823"/>
                  </a:lnTo>
                  <a:cubicBezTo>
                    <a:pt x="4747" y="8823"/>
                    <a:pt x="4747" y="8823"/>
                    <a:pt x="4747" y="8781"/>
                  </a:cubicBezTo>
                  <a:lnTo>
                    <a:pt x="5054" y="8310"/>
                  </a:lnTo>
                  <a:cubicBezTo>
                    <a:pt x="5360" y="7840"/>
                    <a:pt x="5819" y="7412"/>
                    <a:pt x="6356" y="6984"/>
                  </a:cubicBezTo>
                  <a:lnTo>
                    <a:pt x="8730" y="5444"/>
                  </a:lnTo>
                  <a:cubicBezTo>
                    <a:pt x="9190" y="5188"/>
                    <a:pt x="9190" y="5059"/>
                    <a:pt x="9649" y="4888"/>
                  </a:cubicBezTo>
                  <a:cubicBezTo>
                    <a:pt x="9956" y="4760"/>
                    <a:pt x="10185" y="4503"/>
                    <a:pt x="10415" y="4290"/>
                  </a:cubicBezTo>
                  <a:cubicBezTo>
                    <a:pt x="10798" y="4076"/>
                    <a:pt x="11181" y="3990"/>
                    <a:pt x="11488" y="3734"/>
                  </a:cubicBezTo>
                  <a:cubicBezTo>
                    <a:pt x="11641" y="3605"/>
                    <a:pt x="11641" y="3605"/>
                    <a:pt x="11871" y="3477"/>
                  </a:cubicBezTo>
                  <a:lnTo>
                    <a:pt x="11947" y="3434"/>
                  </a:lnTo>
                  <a:cubicBezTo>
                    <a:pt x="12177" y="3306"/>
                    <a:pt x="12177" y="3263"/>
                    <a:pt x="12407" y="3177"/>
                  </a:cubicBezTo>
                  <a:lnTo>
                    <a:pt x="12483" y="3177"/>
                  </a:lnTo>
                  <a:cubicBezTo>
                    <a:pt x="12483" y="3177"/>
                    <a:pt x="12560" y="3177"/>
                    <a:pt x="12560" y="3135"/>
                  </a:cubicBezTo>
                  <a:lnTo>
                    <a:pt x="13632" y="2835"/>
                  </a:lnTo>
                  <a:cubicBezTo>
                    <a:pt x="13862" y="2750"/>
                    <a:pt x="14015" y="2707"/>
                    <a:pt x="14245" y="2664"/>
                  </a:cubicBezTo>
                  <a:cubicBezTo>
                    <a:pt x="15011" y="2579"/>
                    <a:pt x="15854" y="2322"/>
                    <a:pt x="16619" y="2322"/>
                  </a:cubicBezTo>
                  <a:cubicBezTo>
                    <a:pt x="16466" y="2707"/>
                    <a:pt x="16696" y="2536"/>
                    <a:pt x="16696" y="2664"/>
                  </a:cubicBezTo>
                  <a:cubicBezTo>
                    <a:pt x="16696" y="2878"/>
                    <a:pt x="16543" y="3006"/>
                    <a:pt x="16543" y="3135"/>
                  </a:cubicBezTo>
                  <a:cubicBezTo>
                    <a:pt x="16543" y="3349"/>
                    <a:pt x="16773" y="3648"/>
                    <a:pt x="16619" y="3905"/>
                  </a:cubicBezTo>
                  <a:cubicBezTo>
                    <a:pt x="16390" y="4546"/>
                    <a:pt x="16619" y="4290"/>
                    <a:pt x="16619" y="4589"/>
                  </a:cubicBezTo>
                  <a:cubicBezTo>
                    <a:pt x="16619" y="4674"/>
                    <a:pt x="16466" y="4846"/>
                    <a:pt x="16466" y="5188"/>
                  </a:cubicBezTo>
                  <a:cubicBezTo>
                    <a:pt x="16466" y="5701"/>
                    <a:pt x="16236" y="5487"/>
                    <a:pt x="16390" y="6129"/>
                  </a:cubicBezTo>
                  <a:cubicBezTo>
                    <a:pt x="16466" y="6385"/>
                    <a:pt x="16390" y="6257"/>
                    <a:pt x="16236" y="6471"/>
                  </a:cubicBezTo>
                  <a:cubicBezTo>
                    <a:pt x="16160" y="6685"/>
                    <a:pt x="16236" y="6642"/>
                    <a:pt x="16236" y="6770"/>
                  </a:cubicBezTo>
                  <a:cubicBezTo>
                    <a:pt x="16083" y="6941"/>
                    <a:pt x="16083" y="6770"/>
                    <a:pt x="16083" y="6899"/>
                  </a:cubicBezTo>
                  <a:cubicBezTo>
                    <a:pt x="16083" y="7113"/>
                    <a:pt x="16236" y="7027"/>
                    <a:pt x="16160" y="7198"/>
                  </a:cubicBezTo>
                  <a:cubicBezTo>
                    <a:pt x="16160" y="7369"/>
                    <a:pt x="16083" y="7113"/>
                    <a:pt x="16083" y="7326"/>
                  </a:cubicBezTo>
                  <a:lnTo>
                    <a:pt x="16083" y="8567"/>
                  </a:lnTo>
                  <a:cubicBezTo>
                    <a:pt x="16083" y="8738"/>
                    <a:pt x="16160" y="8781"/>
                    <a:pt x="16160" y="8909"/>
                  </a:cubicBezTo>
                  <a:cubicBezTo>
                    <a:pt x="16160" y="9037"/>
                    <a:pt x="16083" y="9037"/>
                    <a:pt x="16083" y="9251"/>
                  </a:cubicBezTo>
                  <a:cubicBezTo>
                    <a:pt x="16083" y="9422"/>
                    <a:pt x="16313" y="9294"/>
                    <a:pt x="16160" y="9551"/>
                  </a:cubicBezTo>
                  <a:cubicBezTo>
                    <a:pt x="16007" y="9893"/>
                    <a:pt x="16007" y="10149"/>
                    <a:pt x="16083" y="10449"/>
                  </a:cubicBezTo>
                  <a:cubicBezTo>
                    <a:pt x="16160" y="10962"/>
                    <a:pt x="16083" y="11518"/>
                    <a:pt x="16083" y="12031"/>
                  </a:cubicBezTo>
                  <a:cubicBezTo>
                    <a:pt x="16083" y="12202"/>
                    <a:pt x="16236" y="12031"/>
                    <a:pt x="16236" y="12374"/>
                  </a:cubicBezTo>
                  <a:cubicBezTo>
                    <a:pt x="16313" y="12545"/>
                    <a:pt x="16236" y="12673"/>
                    <a:pt x="16313" y="12844"/>
                  </a:cubicBezTo>
                  <a:lnTo>
                    <a:pt x="16390" y="13614"/>
                  </a:lnTo>
                  <a:cubicBezTo>
                    <a:pt x="16390" y="13999"/>
                    <a:pt x="16390" y="14127"/>
                    <a:pt x="16390" y="14469"/>
                  </a:cubicBezTo>
                  <a:lnTo>
                    <a:pt x="16390" y="16394"/>
                  </a:lnTo>
                  <a:cubicBezTo>
                    <a:pt x="16313" y="16608"/>
                    <a:pt x="16236" y="16651"/>
                    <a:pt x="16313" y="16822"/>
                  </a:cubicBezTo>
                  <a:lnTo>
                    <a:pt x="16236" y="17463"/>
                  </a:lnTo>
                  <a:cubicBezTo>
                    <a:pt x="16083" y="17720"/>
                    <a:pt x="16236" y="17250"/>
                    <a:pt x="16160" y="17549"/>
                  </a:cubicBezTo>
                  <a:cubicBezTo>
                    <a:pt x="16160" y="17634"/>
                    <a:pt x="16236" y="17592"/>
                    <a:pt x="16313" y="17763"/>
                  </a:cubicBezTo>
                  <a:cubicBezTo>
                    <a:pt x="16390" y="17977"/>
                    <a:pt x="16083" y="18062"/>
                    <a:pt x="16007" y="18319"/>
                  </a:cubicBezTo>
                  <a:cubicBezTo>
                    <a:pt x="15777" y="18747"/>
                    <a:pt x="16313" y="18747"/>
                    <a:pt x="14858" y="18661"/>
                  </a:cubicBezTo>
                  <a:cubicBezTo>
                    <a:pt x="14245" y="18661"/>
                    <a:pt x="14322" y="18533"/>
                    <a:pt x="13249" y="18362"/>
                  </a:cubicBezTo>
                  <a:lnTo>
                    <a:pt x="8807" y="17121"/>
                  </a:lnTo>
                  <a:cubicBezTo>
                    <a:pt x="8500" y="16993"/>
                    <a:pt x="8194" y="16865"/>
                    <a:pt x="7964" y="16694"/>
                  </a:cubicBezTo>
                  <a:cubicBezTo>
                    <a:pt x="8960" y="16694"/>
                    <a:pt x="9573" y="16480"/>
                    <a:pt x="10262" y="16266"/>
                  </a:cubicBezTo>
                  <a:cubicBezTo>
                    <a:pt x="10339" y="16266"/>
                    <a:pt x="10415" y="16223"/>
                    <a:pt x="10492" y="16223"/>
                  </a:cubicBezTo>
                  <a:cubicBezTo>
                    <a:pt x="10645" y="16180"/>
                    <a:pt x="10568" y="16180"/>
                    <a:pt x="10722" y="16180"/>
                  </a:cubicBezTo>
                  <a:cubicBezTo>
                    <a:pt x="11028" y="16137"/>
                    <a:pt x="11105" y="16137"/>
                    <a:pt x="11488" y="16009"/>
                  </a:cubicBezTo>
                  <a:cubicBezTo>
                    <a:pt x="11488" y="15795"/>
                    <a:pt x="11258" y="15581"/>
                    <a:pt x="11181" y="15368"/>
                  </a:cubicBezTo>
                  <a:cubicBezTo>
                    <a:pt x="11105" y="15196"/>
                    <a:pt x="11258" y="15368"/>
                    <a:pt x="11258" y="15154"/>
                  </a:cubicBezTo>
                  <a:cubicBezTo>
                    <a:pt x="11258" y="14983"/>
                    <a:pt x="11028" y="14983"/>
                    <a:pt x="10951" y="14812"/>
                  </a:cubicBezTo>
                  <a:cubicBezTo>
                    <a:pt x="10798" y="14640"/>
                    <a:pt x="10798" y="14555"/>
                    <a:pt x="10645" y="14427"/>
                  </a:cubicBezTo>
                  <a:cubicBezTo>
                    <a:pt x="10492" y="14341"/>
                    <a:pt x="9726" y="14084"/>
                    <a:pt x="9419" y="14084"/>
                  </a:cubicBezTo>
                  <a:cubicBezTo>
                    <a:pt x="9419" y="13015"/>
                    <a:pt x="9802" y="13828"/>
                    <a:pt x="9802" y="13015"/>
                  </a:cubicBezTo>
                  <a:cubicBezTo>
                    <a:pt x="10032" y="12930"/>
                    <a:pt x="10109" y="13015"/>
                    <a:pt x="10109" y="12758"/>
                  </a:cubicBezTo>
                  <a:cubicBezTo>
                    <a:pt x="10798" y="12758"/>
                    <a:pt x="10875" y="12416"/>
                    <a:pt x="11258" y="12202"/>
                  </a:cubicBezTo>
                  <a:cubicBezTo>
                    <a:pt x="11564" y="12031"/>
                    <a:pt x="11794" y="11903"/>
                    <a:pt x="11871" y="11689"/>
                  </a:cubicBezTo>
                  <a:lnTo>
                    <a:pt x="11947" y="11048"/>
                  </a:lnTo>
                  <a:cubicBezTo>
                    <a:pt x="12024" y="10876"/>
                    <a:pt x="11871" y="10834"/>
                    <a:pt x="11871" y="10705"/>
                  </a:cubicBezTo>
                  <a:cubicBezTo>
                    <a:pt x="11871" y="10534"/>
                    <a:pt x="11947" y="10577"/>
                    <a:pt x="11794" y="10320"/>
                  </a:cubicBezTo>
                  <a:cubicBezTo>
                    <a:pt x="11641" y="9978"/>
                    <a:pt x="11564" y="10149"/>
                    <a:pt x="11258" y="9935"/>
                  </a:cubicBezTo>
                  <a:lnTo>
                    <a:pt x="10798" y="9722"/>
                  </a:lnTo>
                  <a:cubicBezTo>
                    <a:pt x="10185" y="9465"/>
                    <a:pt x="10185" y="9465"/>
                    <a:pt x="9496" y="9551"/>
                  </a:cubicBezTo>
                  <a:cubicBezTo>
                    <a:pt x="9343" y="9551"/>
                    <a:pt x="9266" y="9551"/>
                    <a:pt x="9113" y="9593"/>
                  </a:cubicBezTo>
                  <a:cubicBezTo>
                    <a:pt x="8807" y="9636"/>
                    <a:pt x="9190" y="9636"/>
                    <a:pt x="8807" y="9636"/>
                  </a:cubicBezTo>
                  <a:cubicBezTo>
                    <a:pt x="8347" y="9636"/>
                    <a:pt x="8730" y="9422"/>
                    <a:pt x="8117" y="9636"/>
                  </a:cubicBezTo>
                  <a:cubicBezTo>
                    <a:pt x="7581" y="9764"/>
                    <a:pt x="8041" y="9850"/>
                    <a:pt x="7198" y="9850"/>
                  </a:cubicBezTo>
                  <a:lnTo>
                    <a:pt x="7198" y="10064"/>
                  </a:lnTo>
                  <a:cubicBezTo>
                    <a:pt x="6585" y="10064"/>
                    <a:pt x="6662" y="10278"/>
                    <a:pt x="6202" y="10449"/>
                  </a:cubicBezTo>
                  <a:cubicBezTo>
                    <a:pt x="6049" y="10534"/>
                    <a:pt x="6126" y="10492"/>
                    <a:pt x="5973" y="10577"/>
                  </a:cubicBezTo>
                  <a:cubicBezTo>
                    <a:pt x="5360" y="10919"/>
                    <a:pt x="5054" y="10663"/>
                    <a:pt x="4517" y="11005"/>
                  </a:cubicBezTo>
                  <a:cubicBezTo>
                    <a:pt x="4441" y="11048"/>
                    <a:pt x="4288" y="11304"/>
                    <a:pt x="4211" y="11433"/>
                  </a:cubicBezTo>
                  <a:cubicBezTo>
                    <a:pt x="4211" y="11775"/>
                    <a:pt x="5973" y="12245"/>
                    <a:pt x="5973" y="12245"/>
                  </a:cubicBezTo>
                  <a:cubicBezTo>
                    <a:pt x="6356" y="12245"/>
                    <a:pt x="6662" y="12074"/>
                    <a:pt x="6662" y="12630"/>
                  </a:cubicBezTo>
                  <a:cubicBezTo>
                    <a:pt x="6662" y="12758"/>
                    <a:pt x="6585" y="12758"/>
                    <a:pt x="6509" y="12887"/>
                  </a:cubicBezTo>
                  <a:cubicBezTo>
                    <a:pt x="6279" y="13186"/>
                    <a:pt x="6509" y="12844"/>
                    <a:pt x="6432" y="13101"/>
                  </a:cubicBezTo>
                  <a:cubicBezTo>
                    <a:pt x="6432" y="13272"/>
                    <a:pt x="6356" y="13272"/>
                    <a:pt x="6279" y="13400"/>
                  </a:cubicBezTo>
                  <a:lnTo>
                    <a:pt x="5896" y="14170"/>
                  </a:lnTo>
                  <a:cubicBezTo>
                    <a:pt x="5436" y="15581"/>
                    <a:pt x="5666" y="15282"/>
                    <a:pt x="6279" y="16137"/>
                  </a:cubicBezTo>
                  <a:cubicBezTo>
                    <a:pt x="6432" y="16266"/>
                    <a:pt x="6662" y="16309"/>
                    <a:pt x="6892" y="16480"/>
                  </a:cubicBezTo>
                  <a:cubicBezTo>
                    <a:pt x="7045" y="16608"/>
                    <a:pt x="6968" y="16608"/>
                    <a:pt x="7275" y="16651"/>
                  </a:cubicBezTo>
                  <a:cubicBezTo>
                    <a:pt x="7198" y="17036"/>
                    <a:pt x="6739" y="17634"/>
                    <a:pt x="8041" y="17634"/>
                  </a:cubicBezTo>
                  <a:cubicBezTo>
                    <a:pt x="8117" y="17891"/>
                    <a:pt x="8041" y="17763"/>
                    <a:pt x="8271" y="17848"/>
                  </a:cubicBezTo>
                  <a:cubicBezTo>
                    <a:pt x="8883" y="18105"/>
                    <a:pt x="9036" y="18062"/>
                    <a:pt x="9419" y="18191"/>
                  </a:cubicBezTo>
                  <a:cubicBezTo>
                    <a:pt x="9573" y="18276"/>
                    <a:pt x="9956" y="18319"/>
                    <a:pt x="10185" y="18447"/>
                  </a:cubicBezTo>
                  <a:cubicBezTo>
                    <a:pt x="10645" y="18661"/>
                    <a:pt x="10185" y="18704"/>
                    <a:pt x="10798" y="18747"/>
                  </a:cubicBezTo>
                  <a:cubicBezTo>
                    <a:pt x="10798" y="19132"/>
                    <a:pt x="10951" y="19089"/>
                    <a:pt x="11411" y="19217"/>
                  </a:cubicBezTo>
                  <a:cubicBezTo>
                    <a:pt x="11947" y="19345"/>
                    <a:pt x="11871" y="19431"/>
                    <a:pt x="12177" y="19602"/>
                  </a:cubicBezTo>
                  <a:cubicBezTo>
                    <a:pt x="12483" y="19773"/>
                    <a:pt x="12713" y="19773"/>
                    <a:pt x="13019" y="19944"/>
                  </a:cubicBezTo>
                  <a:lnTo>
                    <a:pt x="13709" y="20201"/>
                  </a:lnTo>
                  <a:cubicBezTo>
                    <a:pt x="14168" y="20329"/>
                    <a:pt x="14398" y="20372"/>
                    <a:pt x="14858" y="20586"/>
                  </a:cubicBezTo>
                  <a:cubicBezTo>
                    <a:pt x="15088" y="20714"/>
                    <a:pt x="15394" y="20757"/>
                    <a:pt x="15624" y="20842"/>
                  </a:cubicBezTo>
                  <a:cubicBezTo>
                    <a:pt x="15700" y="20842"/>
                    <a:pt x="15700" y="20842"/>
                    <a:pt x="15700" y="20842"/>
                  </a:cubicBezTo>
                  <a:cubicBezTo>
                    <a:pt x="15700" y="20885"/>
                    <a:pt x="15777" y="20885"/>
                    <a:pt x="15777" y="20885"/>
                  </a:cubicBezTo>
                  <a:lnTo>
                    <a:pt x="16390" y="21014"/>
                  </a:lnTo>
                  <a:cubicBezTo>
                    <a:pt x="16543" y="21056"/>
                    <a:pt x="16619" y="21142"/>
                    <a:pt x="16773" y="21227"/>
                  </a:cubicBezTo>
                  <a:cubicBezTo>
                    <a:pt x="17002" y="21270"/>
                    <a:pt x="17079" y="21270"/>
                    <a:pt x="17309" y="21356"/>
                  </a:cubicBezTo>
                  <a:cubicBezTo>
                    <a:pt x="17845" y="21484"/>
                    <a:pt x="18075" y="21441"/>
                    <a:pt x="18688" y="21441"/>
                  </a:cubicBezTo>
                  <a:cubicBezTo>
                    <a:pt x="18994" y="21441"/>
                    <a:pt x="18917" y="21356"/>
                    <a:pt x="19147" y="21270"/>
                  </a:cubicBezTo>
                  <a:cubicBezTo>
                    <a:pt x="19377" y="21142"/>
                    <a:pt x="19913" y="21142"/>
                    <a:pt x="20679" y="20800"/>
                  </a:cubicBezTo>
                  <a:lnTo>
                    <a:pt x="20909" y="20586"/>
                  </a:lnTo>
                  <a:cubicBezTo>
                    <a:pt x="20909" y="20586"/>
                    <a:pt x="20909" y="20586"/>
                    <a:pt x="20985" y="20586"/>
                  </a:cubicBezTo>
                  <a:lnTo>
                    <a:pt x="21215" y="19730"/>
                  </a:lnTo>
                  <a:cubicBezTo>
                    <a:pt x="21139" y="19431"/>
                    <a:pt x="21215" y="19260"/>
                    <a:pt x="21292" y="19046"/>
                  </a:cubicBezTo>
                  <a:cubicBezTo>
                    <a:pt x="21445" y="18789"/>
                    <a:pt x="21215" y="18062"/>
                    <a:pt x="21139" y="17763"/>
                  </a:cubicBezTo>
                  <a:cubicBezTo>
                    <a:pt x="21062" y="17463"/>
                    <a:pt x="20909" y="17463"/>
                    <a:pt x="20909" y="17250"/>
                  </a:cubicBezTo>
                  <a:cubicBezTo>
                    <a:pt x="20909" y="17164"/>
                    <a:pt x="20909" y="17250"/>
                    <a:pt x="20909" y="17036"/>
                  </a:cubicBezTo>
                  <a:cubicBezTo>
                    <a:pt x="20909" y="16608"/>
                    <a:pt x="20679" y="16394"/>
                    <a:pt x="20679" y="16351"/>
                  </a:cubicBezTo>
                  <a:cubicBezTo>
                    <a:pt x="20679" y="16180"/>
                    <a:pt x="20832" y="16266"/>
                    <a:pt x="20832" y="16095"/>
                  </a:cubicBezTo>
                  <a:cubicBezTo>
                    <a:pt x="20832" y="15924"/>
                    <a:pt x="20679" y="16052"/>
                    <a:pt x="20679" y="15667"/>
                  </a:cubicBezTo>
                  <a:lnTo>
                    <a:pt x="20373" y="14427"/>
                  </a:lnTo>
                  <a:cubicBezTo>
                    <a:pt x="20296" y="14084"/>
                    <a:pt x="20219" y="13443"/>
                    <a:pt x="20066" y="13143"/>
                  </a:cubicBezTo>
                  <a:lnTo>
                    <a:pt x="19913" y="12716"/>
                  </a:lnTo>
                  <a:cubicBezTo>
                    <a:pt x="19913" y="12587"/>
                    <a:pt x="19913" y="12459"/>
                    <a:pt x="19836" y="12288"/>
                  </a:cubicBezTo>
                  <a:cubicBezTo>
                    <a:pt x="19836" y="12202"/>
                    <a:pt x="19760" y="11946"/>
                    <a:pt x="19760" y="11817"/>
                  </a:cubicBezTo>
                  <a:cubicBezTo>
                    <a:pt x="19530" y="11304"/>
                    <a:pt x="19607" y="11732"/>
                    <a:pt x="19530" y="10962"/>
                  </a:cubicBezTo>
                  <a:cubicBezTo>
                    <a:pt x="19454" y="10449"/>
                    <a:pt x="19224" y="9978"/>
                    <a:pt x="19224" y="9251"/>
                  </a:cubicBezTo>
                  <a:lnTo>
                    <a:pt x="19224" y="7711"/>
                  </a:lnTo>
                  <a:cubicBezTo>
                    <a:pt x="19224" y="7113"/>
                    <a:pt x="19300" y="6257"/>
                    <a:pt x="19377" y="5701"/>
                  </a:cubicBezTo>
                  <a:lnTo>
                    <a:pt x="19683" y="3947"/>
                  </a:lnTo>
                  <a:cubicBezTo>
                    <a:pt x="19683" y="3819"/>
                    <a:pt x="19683" y="3862"/>
                    <a:pt x="19683" y="3734"/>
                  </a:cubicBezTo>
                  <a:cubicBezTo>
                    <a:pt x="19836" y="3349"/>
                    <a:pt x="19683" y="3263"/>
                    <a:pt x="19913" y="2878"/>
                  </a:cubicBezTo>
                  <a:cubicBezTo>
                    <a:pt x="20066" y="2664"/>
                    <a:pt x="19913" y="2621"/>
                    <a:pt x="19913" y="2365"/>
                  </a:cubicBezTo>
                  <a:cubicBezTo>
                    <a:pt x="19913" y="2108"/>
                    <a:pt x="19990" y="2322"/>
                    <a:pt x="20066" y="2151"/>
                  </a:cubicBezTo>
                  <a:cubicBezTo>
                    <a:pt x="20143" y="2023"/>
                    <a:pt x="20143" y="1980"/>
                    <a:pt x="20143" y="1852"/>
                  </a:cubicBezTo>
                  <a:cubicBezTo>
                    <a:pt x="20219" y="1723"/>
                    <a:pt x="20296" y="1680"/>
                    <a:pt x="20296" y="1595"/>
                  </a:cubicBezTo>
                  <a:cubicBezTo>
                    <a:pt x="20373" y="1467"/>
                    <a:pt x="20373" y="1424"/>
                    <a:pt x="20449" y="1295"/>
                  </a:cubicBezTo>
                  <a:cubicBezTo>
                    <a:pt x="20219" y="1210"/>
                    <a:pt x="20066" y="1039"/>
                    <a:pt x="19836" y="868"/>
                  </a:cubicBezTo>
                  <a:cubicBezTo>
                    <a:pt x="19760" y="825"/>
                    <a:pt x="19683" y="697"/>
                    <a:pt x="19377" y="526"/>
                  </a:cubicBezTo>
                  <a:lnTo>
                    <a:pt x="19224" y="440"/>
                  </a:lnTo>
                  <a:cubicBezTo>
                    <a:pt x="19071" y="354"/>
                    <a:pt x="18994" y="269"/>
                    <a:pt x="18764" y="183"/>
                  </a:cubicBezTo>
                  <a:cubicBezTo>
                    <a:pt x="17768" y="-116"/>
                    <a:pt x="17692" y="12"/>
                    <a:pt x="17079" y="141"/>
                  </a:cubicBezTo>
                  <a:cubicBezTo>
                    <a:pt x="16543" y="226"/>
                    <a:pt x="16849" y="55"/>
                    <a:pt x="16466" y="269"/>
                  </a:cubicBezTo>
                  <a:cubicBezTo>
                    <a:pt x="16083" y="568"/>
                    <a:pt x="15394" y="739"/>
                    <a:pt x="14858" y="868"/>
                  </a:cubicBezTo>
                  <a:cubicBezTo>
                    <a:pt x="14628" y="953"/>
                    <a:pt x="14398" y="953"/>
                    <a:pt x="14168" y="1039"/>
                  </a:cubicBezTo>
                  <a:lnTo>
                    <a:pt x="13096" y="1338"/>
                  </a:lnTo>
                  <a:cubicBezTo>
                    <a:pt x="12254" y="1595"/>
                    <a:pt x="12254" y="1552"/>
                    <a:pt x="11411" y="1980"/>
                  </a:cubicBezTo>
                  <a:lnTo>
                    <a:pt x="11258" y="2065"/>
                  </a:lnTo>
                  <a:cubicBezTo>
                    <a:pt x="11181" y="2108"/>
                    <a:pt x="11181" y="2108"/>
                    <a:pt x="11028" y="2151"/>
                  </a:cubicBezTo>
                  <a:cubicBezTo>
                    <a:pt x="10875" y="2194"/>
                    <a:pt x="10875" y="2236"/>
                    <a:pt x="10798" y="2279"/>
                  </a:cubicBezTo>
                  <a:lnTo>
                    <a:pt x="10645" y="2365"/>
                  </a:lnTo>
                  <a:cubicBezTo>
                    <a:pt x="10568" y="2408"/>
                    <a:pt x="10568" y="2408"/>
                    <a:pt x="10568" y="2408"/>
                  </a:cubicBezTo>
                  <a:cubicBezTo>
                    <a:pt x="10339" y="2493"/>
                    <a:pt x="10568" y="2365"/>
                    <a:pt x="10339" y="2536"/>
                  </a:cubicBezTo>
                  <a:cubicBezTo>
                    <a:pt x="9802" y="2835"/>
                    <a:pt x="9496" y="2878"/>
                    <a:pt x="9113" y="3092"/>
                  </a:cubicBezTo>
                  <a:lnTo>
                    <a:pt x="8194" y="3648"/>
                  </a:lnTo>
                  <a:cubicBezTo>
                    <a:pt x="7811" y="3905"/>
                    <a:pt x="7351" y="4118"/>
                    <a:pt x="6968" y="4375"/>
                  </a:cubicBezTo>
                  <a:cubicBezTo>
                    <a:pt x="6739" y="4461"/>
                    <a:pt x="6739" y="4546"/>
                    <a:pt x="6585" y="4632"/>
                  </a:cubicBezTo>
                  <a:cubicBezTo>
                    <a:pt x="6356" y="4760"/>
                    <a:pt x="6356" y="4760"/>
                    <a:pt x="6126" y="4931"/>
                  </a:cubicBezTo>
                  <a:lnTo>
                    <a:pt x="4747" y="5872"/>
                  </a:lnTo>
                  <a:cubicBezTo>
                    <a:pt x="4671" y="6000"/>
                    <a:pt x="4747" y="5958"/>
                    <a:pt x="4594" y="6043"/>
                  </a:cubicBezTo>
                  <a:lnTo>
                    <a:pt x="3445" y="6941"/>
                  </a:lnTo>
                  <a:cubicBezTo>
                    <a:pt x="3292" y="7113"/>
                    <a:pt x="3139" y="7455"/>
                    <a:pt x="2756" y="7540"/>
                  </a:cubicBezTo>
                </a:path>
              </a:pathLst>
            </a:custGeom>
            <a:solidFill>
              <a:srgbClr val="0096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336947" hangingPunct="0">
                <a:lnSpc>
                  <a:spcPct val="93000"/>
                </a:lnSpc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 sz="13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形状">
              <a:extLst>
                <a:ext uri="{FF2B5EF4-FFF2-40B4-BE49-F238E27FC236}">
                  <a16:creationId xmlns:a16="http://schemas.microsoft.com/office/drawing/2014/main" id="{5F013011-2DF6-497B-8B6D-37169A01554A}"/>
                </a:ext>
              </a:extLst>
            </p:cNvPr>
            <p:cNvSpPr/>
            <p:nvPr/>
          </p:nvSpPr>
          <p:spPr>
            <a:xfrm>
              <a:off x="3408505" y="34816"/>
              <a:ext cx="473849" cy="838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563" extrusionOk="0">
                  <a:moveTo>
                    <a:pt x="16768" y="1253"/>
                  </a:moveTo>
                  <a:cubicBezTo>
                    <a:pt x="16768" y="1467"/>
                    <a:pt x="16814" y="1600"/>
                    <a:pt x="16768" y="1813"/>
                  </a:cubicBezTo>
                  <a:cubicBezTo>
                    <a:pt x="16768" y="1947"/>
                    <a:pt x="16861" y="1920"/>
                    <a:pt x="16861" y="1947"/>
                  </a:cubicBezTo>
                  <a:cubicBezTo>
                    <a:pt x="16861" y="2080"/>
                    <a:pt x="16768" y="2080"/>
                    <a:pt x="16768" y="2213"/>
                  </a:cubicBezTo>
                  <a:lnTo>
                    <a:pt x="16814" y="3733"/>
                  </a:lnTo>
                  <a:cubicBezTo>
                    <a:pt x="16814" y="3973"/>
                    <a:pt x="16908" y="4187"/>
                    <a:pt x="16908" y="4427"/>
                  </a:cubicBezTo>
                  <a:cubicBezTo>
                    <a:pt x="16908" y="4560"/>
                    <a:pt x="16861" y="4453"/>
                    <a:pt x="16814" y="4613"/>
                  </a:cubicBezTo>
                  <a:cubicBezTo>
                    <a:pt x="16908" y="4640"/>
                    <a:pt x="17002" y="4640"/>
                    <a:pt x="17096" y="4667"/>
                  </a:cubicBezTo>
                  <a:cubicBezTo>
                    <a:pt x="16955" y="4880"/>
                    <a:pt x="17049" y="4533"/>
                    <a:pt x="16908" y="5013"/>
                  </a:cubicBezTo>
                  <a:cubicBezTo>
                    <a:pt x="16861" y="5093"/>
                    <a:pt x="16908" y="5333"/>
                    <a:pt x="16908" y="5467"/>
                  </a:cubicBezTo>
                  <a:cubicBezTo>
                    <a:pt x="16908" y="5680"/>
                    <a:pt x="17002" y="5813"/>
                    <a:pt x="17002" y="5893"/>
                  </a:cubicBezTo>
                  <a:cubicBezTo>
                    <a:pt x="16861" y="6133"/>
                    <a:pt x="16908" y="6107"/>
                    <a:pt x="16908" y="6320"/>
                  </a:cubicBezTo>
                  <a:cubicBezTo>
                    <a:pt x="16908" y="7067"/>
                    <a:pt x="16861" y="6987"/>
                    <a:pt x="16112" y="7253"/>
                  </a:cubicBezTo>
                  <a:cubicBezTo>
                    <a:pt x="15971" y="7333"/>
                    <a:pt x="16112" y="7280"/>
                    <a:pt x="15924" y="7333"/>
                  </a:cubicBezTo>
                  <a:cubicBezTo>
                    <a:pt x="15737" y="7360"/>
                    <a:pt x="15690" y="7440"/>
                    <a:pt x="15549" y="7467"/>
                  </a:cubicBezTo>
                  <a:lnTo>
                    <a:pt x="15174" y="7600"/>
                  </a:lnTo>
                  <a:cubicBezTo>
                    <a:pt x="14893" y="7680"/>
                    <a:pt x="14659" y="7733"/>
                    <a:pt x="14425" y="7840"/>
                  </a:cubicBezTo>
                  <a:cubicBezTo>
                    <a:pt x="14425" y="7867"/>
                    <a:pt x="14425" y="7867"/>
                    <a:pt x="14425" y="7867"/>
                  </a:cubicBezTo>
                  <a:lnTo>
                    <a:pt x="14050" y="8000"/>
                  </a:lnTo>
                  <a:lnTo>
                    <a:pt x="13956" y="8027"/>
                  </a:lnTo>
                  <a:lnTo>
                    <a:pt x="13347" y="8240"/>
                  </a:lnTo>
                  <a:cubicBezTo>
                    <a:pt x="12972" y="8373"/>
                    <a:pt x="12363" y="8693"/>
                    <a:pt x="11895" y="8853"/>
                  </a:cubicBezTo>
                  <a:cubicBezTo>
                    <a:pt x="11754" y="8907"/>
                    <a:pt x="11614" y="8933"/>
                    <a:pt x="11614" y="9067"/>
                  </a:cubicBezTo>
                  <a:cubicBezTo>
                    <a:pt x="12082" y="8933"/>
                    <a:pt x="12082" y="8773"/>
                    <a:pt x="12410" y="8773"/>
                  </a:cubicBezTo>
                  <a:cubicBezTo>
                    <a:pt x="12410" y="8933"/>
                    <a:pt x="12269" y="8880"/>
                    <a:pt x="12082" y="8960"/>
                  </a:cubicBezTo>
                  <a:cubicBezTo>
                    <a:pt x="11988" y="8987"/>
                    <a:pt x="11379" y="9280"/>
                    <a:pt x="11286" y="9253"/>
                  </a:cubicBezTo>
                  <a:cubicBezTo>
                    <a:pt x="11098" y="9227"/>
                    <a:pt x="11192" y="8800"/>
                    <a:pt x="11192" y="8693"/>
                  </a:cubicBezTo>
                  <a:lnTo>
                    <a:pt x="11239" y="8080"/>
                  </a:lnTo>
                  <a:cubicBezTo>
                    <a:pt x="11286" y="7947"/>
                    <a:pt x="11239" y="7813"/>
                    <a:pt x="11239" y="7653"/>
                  </a:cubicBezTo>
                  <a:cubicBezTo>
                    <a:pt x="11239" y="7493"/>
                    <a:pt x="11895" y="7333"/>
                    <a:pt x="11895" y="6960"/>
                  </a:cubicBezTo>
                  <a:cubicBezTo>
                    <a:pt x="11895" y="6907"/>
                    <a:pt x="11801" y="6800"/>
                    <a:pt x="11801" y="6693"/>
                  </a:cubicBezTo>
                  <a:cubicBezTo>
                    <a:pt x="11614" y="6187"/>
                    <a:pt x="11848" y="6347"/>
                    <a:pt x="11286" y="6053"/>
                  </a:cubicBezTo>
                  <a:cubicBezTo>
                    <a:pt x="11192" y="6000"/>
                    <a:pt x="11239" y="6000"/>
                    <a:pt x="11145" y="5947"/>
                  </a:cubicBezTo>
                  <a:cubicBezTo>
                    <a:pt x="11051" y="5840"/>
                    <a:pt x="10958" y="5787"/>
                    <a:pt x="10676" y="5787"/>
                  </a:cubicBezTo>
                  <a:cubicBezTo>
                    <a:pt x="10489" y="5787"/>
                    <a:pt x="10302" y="6027"/>
                    <a:pt x="10161" y="6133"/>
                  </a:cubicBezTo>
                  <a:cubicBezTo>
                    <a:pt x="10020" y="6213"/>
                    <a:pt x="10114" y="6160"/>
                    <a:pt x="10020" y="6240"/>
                  </a:cubicBezTo>
                  <a:lnTo>
                    <a:pt x="9646" y="6640"/>
                  </a:lnTo>
                  <a:cubicBezTo>
                    <a:pt x="9552" y="6773"/>
                    <a:pt x="9599" y="6667"/>
                    <a:pt x="9599" y="6827"/>
                  </a:cubicBezTo>
                  <a:cubicBezTo>
                    <a:pt x="9552" y="7040"/>
                    <a:pt x="9505" y="6960"/>
                    <a:pt x="9411" y="7120"/>
                  </a:cubicBezTo>
                  <a:cubicBezTo>
                    <a:pt x="9271" y="7333"/>
                    <a:pt x="9318" y="7307"/>
                    <a:pt x="8990" y="7360"/>
                  </a:cubicBezTo>
                  <a:cubicBezTo>
                    <a:pt x="8896" y="7387"/>
                    <a:pt x="8896" y="7413"/>
                    <a:pt x="8802" y="7440"/>
                  </a:cubicBezTo>
                  <a:cubicBezTo>
                    <a:pt x="8615" y="7573"/>
                    <a:pt x="8334" y="7520"/>
                    <a:pt x="8334" y="7733"/>
                  </a:cubicBezTo>
                  <a:lnTo>
                    <a:pt x="8193" y="7733"/>
                  </a:lnTo>
                  <a:cubicBezTo>
                    <a:pt x="8099" y="7573"/>
                    <a:pt x="7584" y="7680"/>
                    <a:pt x="7209" y="7627"/>
                  </a:cubicBezTo>
                  <a:cubicBezTo>
                    <a:pt x="7162" y="7493"/>
                    <a:pt x="7115" y="7360"/>
                    <a:pt x="7115" y="7280"/>
                  </a:cubicBezTo>
                  <a:cubicBezTo>
                    <a:pt x="7162" y="7173"/>
                    <a:pt x="7162" y="7200"/>
                    <a:pt x="7209" y="7093"/>
                  </a:cubicBezTo>
                  <a:cubicBezTo>
                    <a:pt x="7209" y="6933"/>
                    <a:pt x="7256" y="6987"/>
                    <a:pt x="7397" y="6853"/>
                  </a:cubicBezTo>
                  <a:lnTo>
                    <a:pt x="7490" y="6773"/>
                  </a:lnTo>
                  <a:lnTo>
                    <a:pt x="7537" y="6747"/>
                  </a:lnTo>
                  <a:cubicBezTo>
                    <a:pt x="7678" y="6667"/>
                    <a:pt x="7678" y="6587"/>
                    <a:pt x="7818" y="6507"/>
                  </a:cubicBezTo>
                  <a:lnTo>
                    <a:pt x="7865" y="6427"/>
                  </a:lnTo>
                  <a:cubicBezTo>
                    <a:pt x="8006" y="6320"/>
                    <a:pt x="8053" y="6240"/>
                    <a:pt x="8240" y="6160"/>
                  </a:cubicBezTo>
                  <a:lnTo>
                    <a:pt x="8334" y="6080"/>
                  </a:lnTo>
                  <a:cubicBezTo>
                    <a:pt x="8427" y="6027"/>
                    <a:pt x="8381" y="6027"/>
                    <a:pt x="8474" y="5947"/>
                  </a:cubicBezTo>
                  <a:cubicBezTo>
                    <a:pt x="8802" y="5733"/>
                    <a:pt x="8662" y="5787"/>
                    <a:pt x="9083" y="5600"/>
                  </a:cubicBezTo>
                  <a:cubicBezTo>
                    <a:pt x="9224" y="5520"/>
                    <a:pt x="9411" y="5520"/>
                    <a:pt x="9599" y="5440"/>
                  </a:cubicBezTo>
                  <a:cubicBezTo>
                    <a:pt x="10020" y="5253"/>
                    <a:pt x="10676" y="4933"/>
                    <a:pt x="10911" y="4693"/>
                  </a:cubicBezTo>
                  <a:cubicBezTo>
                    <a:pt x="10958" y="4640"/>
                    <a:pt x="11145" y="4587"/>
                    <a:pt x="11239" y="4533"/>
                  </a:cubicBezTo>
                  <a:lnTo>
                    <a:pt x="12082" y="4053"/>
                  </a:lnTo>
                  <a:cubicBezTo>
                    <a:pt x="12316" y="3973"/>
                    <a:pt x="12363" y="4027"/>
                    <a:pt x="12504" y="3840"/>
                  </a:cubicBezTo>
                  <a:cubicBezTo>
                    <a:pt x="12691" y="3520"/>
                    <a:pt x="12785" y="3573"/>
                    <a:pt x="12504" y="3333"/>
                  </a:cubicBezTo>
                  <a:cubicBezTo>
                    <a:pt x="12691" y="3227"/>
                    <a:pt x="12691" y="3093"/>
                    <a:pt x="12551" y="2987"/>
                  </a:cubicBezTo>
                  <a:lnTo>
                    <a:pt x="12129" y="2693"/>
                  </a:lnTo>
                  <a:lnTo>
                    <a:pt x="10958" y="2720"/>
                  </a:lnTo>
                  <a:cubicBezTo>
                    <a:pt x="11098" y="2507"/>
                    <a:pt x="11567" y="2720"/>
                    <a:pt x="11801" y="2533"/>
                  </a:cubicBezTo>
                  <a:cubicBezTo>
                    <a:pt x="11942" y="2427"/>
                    <a:pt x="11754" y="2507"/>
                    <a:pt x="12082" y="2293"/>
                  </a:cubicBezTo>
                  <a:cubicBezTo>
                    <a:pt x="12176" y="2267"/>
                    <a:pt x="12176" y="2240"/>
                    <a:pt x="12223" y="2187"/>
                  </a:cubicBezTo>
                  <a:lnTo>
                    <a:pt x="12410" y="1920"/>
                  </a:lnTo>
                  <a:cubicBezTo>
                    <a:pt x="12551" y="1707"/>
                    <a:pt x="12363" y="1760"/>
                    <a:pt x="12316" y="1600"/>
                  </a:cubicBezTo>
                  <a:cubicBezTo>
                    <a:pt x="12269" y="1440"/>
                    <a:pt x="12363" y="1627"/>
                    <a:pt x="12316" y="1493"/>
                  </a:cubicBezTo>
                  <a:lnTo>
                    <a:pt x="12176" y="1280"/>
                  </a:lnTo>
                  <a:cubicBezTo>
                    <a:pt x="12082" y="1173"/>
                    <a:pt x="12035" y="1253"/>
                    <a:pt x="11988" y="1120"/>
                  </a:cubicBezTo>
                  <a:cubicBezTo>
                    <a:pt x="11988" y="1040"/>
                    <a:pt x="12129" y="773"/>
                    <a:pt x="11473" y="773"/>
                  </a:cubicBezTo>
                  <a:cubicBezTo>
                    <a:pt x="11473" y="640"/>
                    <a:pt x="11520" y="507"/>
                    <a:pt x="11145" y="507"/>
                  </a:cubicBezTo>
                  <a:cubicBezTo>
                    <a:pt x="11098" y="213"/>
                    <a:pt x="10770" y="320"/>
                    <a:pt x="10348" y="240"/>
                  </a:cubicBezTo>
                  <a:cubicBezTo>
                    <a:pt x="10114" y="187"/>
                    <a:pt x="9599" y="80"/>
                    <a:pt x="9364" y="80"/>
                  </a:cubicBezTo>
                  <a:cubicBezTo>
                    <a:pt x="9083" y="107"/>
                    <a:pt x="9271" y="160"/>
                    <a:pt x="8943" y="133"/>
                  </a:cubicBezTo>
                  <a:cubicBezTo>
                    <a:pt x="8568" y="80"/>
                    <a:pt x="8662" y="187"/>
                    <a:pt x="8568" y="240"/>
                  </a:cubicBezTo>
                  <a:lnTo>
                    <a:pt x="8381" y="320"/>
                  </a:lnTo>
                  <a:cubicBezTo>
                    <a:pt x="8287" y="347"/>
                    <a:pt x="8287" y="293"/>
                    <a:pt x="8240" y="373"/>
                  </a:cubicBezTo>
                  <a:cubicBezTo>
                    <a:pt x="8193" y="533"/>
                    <a:pt x="8427" y="453"/>
                    <a:pt x="8053" y="587"/>
                  </a:cubicBezTo>
                  <a:cubicBezTo>
                    <a:pt x="8099" y="693"/>
                    <a:pt x="8053" y="587"/>
                    <a:pt x="8146" y="693"/>
                  </a:cubicBezTo>
                  <a:cubicBezTo>
                    <a:pt x="8146" y="693"/>
                    <a:pt x="8146" y="720"/>
                    <a:pt x="8193" y="720"/>
                  </a:cubicBezTo>
                  <a:cubicBezTo>
                    <a:pt x="8381" y="960"/>
                    <a:pt x="8287" y="1040"/>
                    <a:pt x="8662" y="1280"/>
                  </a:cubicBezTo>
                  <a:lnTo>
                    <a:pt x="9083" y="1653"/>
                  </a:lnTo>
                  <a:cubicBezTo>
                    <a:pt x="9318" y="1867"/>
                    <a:pt x="9692" y="1813"/>
                    <a:pt x="9692" y="2107"/>
                  </a:cubicBezTo>
                  <a:cubicBezTo>
                    <a:pt x="9692" y="2133"/>
                    <a:pt x="9599" y="2160"/>
                    <a:pt x="9552" y="2213"/>
                  </a:cubicBezTo>
                  <a:cubicBezTo>
                    <a:pt x="9505" y="2240"/>
                    <a:pt x="9505" y="2293"/>
                    <a:pt x="9458" y="2320"/>
                  </a:cubicBezTo>
                  <a:cubicBezTo>
                    <a:pt x="9318" y="2453"/>
                    <a:pt x="8990" y="2587"/>
                    <a:pt x="8755" y="2667"/>
                  </a:cubicBezTo>
                  <a:cubicBezTo>
                    <a:pt x="8568" y="2720"/>
                    <a:pt x="8521" y="2747"/>
                    <a:pt x="8474" y="2880"/>
                  </a:cubicBezTo>
                  <a:cubicBezTo>
                    <a:pt x="8802" y="2880"/>
                    <a:pt x="8802" y="2880"/>
                    <a:pt x="9083" y="2800"/>
                  </a:cubicBezTo>
                  <a:cubicBezTo>
                    <a:pt x="9177" y="2747"/>
                    <a:pt x="9271" y="2720"/>
                    <a:pt x="9364" y="2693"/>
                  </a:cubicBezTo>
                  <a:cubicBezTo>
                    <a:pt x="9974" y="2853"/>
                    <a:pt x="9646" y="2773"/>
                    <a:pt x="9927" y="2773"/>
                  </a:cubicBezTo>
                  <a:lnTo>
                    <a:pt x="10676" y="2773"/>
                  </a:lnTo>
                  <a:cubicBezTo>
                    <a:pt x="10630" y="2853"/>
                    <a:pt x="10676" y="2827"/>
                    <a:pt x="10583" y="2880"/>
                  </a:cubicBezTo>
                  <a:cubicBezTo>
                    <a:pt x="10442" y="2960"/>
                    <a:pt x="10489" y="2907"/>
                    <a:pt x="10395" y="2907"/>
                  </a:cubicBezTo>
                  <a:cubicBezTo>
                    <a:pt x="10067" y="2960"/>
                    <a:pt x="10208" y="3013"/>
                    <a:pt x="9927" y="3120"/>
                  </a:cubicBezTo>
                  <a:cubicBezTo>
                    <a:pt x="9692" y="3200"/>
                    <a:pt x="9411" y="3333"/>
                    <a:pt x="9130" y="3387"/>
                  </a:cubicBezTo>
                  <a:cubicBezTo>
                    <a:pt x="8896" y="3440"/>
                    <a:pt x="9037" y="3413"/>
                    <a:pt x="8849" y="3520"/>
                  </a:cubicBezTo>
                  <a:lnTo>
                    <a:pt x="8802" y="3547"/>
                  </a:lnTo>
                  <a:lnTo>
                    <a:pt x="8615" y="3600"/>
                  </a:lnTo>
                  <a:cubicBezTo>
                    <a:pt x="8381" y="3653"/>
                    <a:pt x="8474" y="3707"/>
                    <a:pt x="8193" y="3733"/>
                  </a:cubicBezTo>
                  <a:cubicBezTo>
                    <a:pt x="8193" y="3867"/>
                    <a:pt x="8193" y="3840"/>
                    <a:pt x="8099" y="3920"/>
                  </a:cubicBezTo>
                  <a:cubicBezTo>
                    <a:pt x="7818" y="3893"/>
                    <a:pt x="8053" y="3893"/>
                    <a:pt x="7865" y="3813"/>
                  </a:cubicBezTo>
                  <a:lnTo>
                    <a:pt x="7256" y="4107"/>
                  </a:lnTo>
                  <a:cubicBezTo>
                    <a:pt x="7162" y="4133"/>
                    <a:pt x="7069" y="4160"/>
                    <a:pt x="6975" y="4187"/>
                  </a:cubicBezTo>
                  <a:cubicBezTo>
                    <a:pt x="6647" y="4293"/>
                    <a:pt x="6741" y="4187"/>
                    <a:pt x="6413" y="4293"/>
                  </a:cubicBezTo>
                  <a:cubicBezTo>
                    <a:pt x="6178" y="4373"/>
                    <a:pt x="6038" y="4400"/>
                    <a:pt x="6038" y="4560"/>
                  </a:cubicBezTo>
                  <a:cubicBezTo>
                    <a:pt x="6225" y="4587"/>
                    <a:pt x="6132" y="4480"/>
                    <a:pt x="6178" y="4640"/>
                  </a:cubicBezTo>
                  <a:cubicBezTo>
                    <a:pt x="5850" y="4720"/>
                    <a:pt x="5944" y="4533"/>
                    <a:pt x="5663" y="4747"/>
                  </a:cubicBezTo>
                  <a:cubicBezTo>
                    <a:pt x="5476" y="4720"/>
                    <a:pt x="5569" y="4693"/>
                    <a:pt x="5335" y="4693"/>
                  </a:cubicBezTo>
                  <a:cubicBezTo>
                    <a:pt x="5288" y="4747"/>
                    <a:pt x="5241" y="4747"/>
                    <a:pt x="5194" y="4827"/>
                  </a:cubicBezTo>
                  <a:lnTo>
                    <a:pt x="5241" y="4907"/>
                  </a:lnTo>
                  <a:cubicBezTo>
                    <a:pt x="4960" y="5067"/>
                    <a:pt x="5241" y="4720"/>
                    <a:pt x="4679" y="4960"/>
                  </a:cubicBezTo>
                  <a:cubicBezTo>
                    <a:pt x="4538" y="5040"/>
                    <a:pt x="4585" y="4960"/>
                    <a:pt x="4585" y="5093"/>
                  </a:cubicBezTo>
                  <a:lnTo>
                    <a:pt x="4351" y="5093"/>
                  </a:lnTo>
                  <a:lnTo>
                    <a:pt x="4351" y="5200"/>
                  </a:lnTo>
                  <a:cubicBezTo>
                    <a:pt x="4117" y="5200"/>
                    <a:pt x="4117" y="5147"/>
                    <a:pt x="3929" y="5253"/>
                  </a:cubicBezTo>
                  <a:cubicBezTo>
                    <a:pt x="3742" y="5333"/>
                    <a:pt x="3648" y="5440"/>
                    <a:pt x="3367" y="5467"/>
                  </a:cubicBezTo>
                  <a:cubicBezTo>
                    <a:pt x="3133" y="5493"/>
                    <a:pt x="3461" y="5440"/>
                    <a:pt x="3180" y="5467"/>
                  </a:cubicBezTo>
                  <a:lnTo>
                    <a:pt x="2945" y="5520"/>
                  </a:lnTo>
                  <a:cubicBezTo>
                    <a:pt x="2945" y="5520"/>
                    <a:pt x="2899" y="5547"/>
                    <a:pt x="2852" y="5547"/>
                  </a:cubicBezTo>
                  <a:cubicBezTo>
                    <a:pt x="2477" y="5653"/>
                    <a:pt x="2477" y="5680"/>
                    <a:pt x="2008" y="5787"/>
                  </a:cubicBezTo>
                  <a:cubicBezTo>
                    <a:pt x="1540" y="5867"/>
                    <a:pt x="1259" y="5840"/>
                    <a:pt x="743" y="5813"/>
                  </a:cubicBezTo>
                  <a:cubicBezTo>
                    <a:pt x="556" y="5787"/>
                    <a:pt x="368" y="5787"/>
                    <a:pt x="181" y="5787"/>
                  </a:cubicBezTo>
                  <a:cubicBezTo>
                    <a:pt x="87" y="5947"/>
                    <a:pt x="-147" y="6133"/>
                    <a:pt x="134" y="6373"/>
                  </a:cubicBezTo>
                  <a:cubicBezTo>
                    <a:pt x="322" y="6507"/>
                    <a:pt x="931" y="6880"/>
                    <a:pt x="1165" y="6907"/>
                  </a:cubicBezTo>
                  <a:cubicBezTo>
                    <a:pt x="1493" y="6933"/>
                    <a:pt x="1446" y="6880"/>
                    <a:pt x="1680" y="6880"/>
                  </a:cubicBezTo>
                  <a:lnTo>
                    <a:pt x="2336" y="6827"/>
                  </a:lnTo>
                  <a:cubicBezTo>
                    <a:pt x="2430" y="6747"/>
                    <a:pt x="2430" y="6800"/>
                    <a:pt x="2430" y="6693"/>
                  </a:cubicBezTo>
                  <a:cubicBezTo>
                    <a:pt x="2617" y="6720"/>
                    <a:pt x="2430" y="6720"/>
                    <a:pt x="2571" y="6720"/>
                  </a:cubicBezTo>
                  <a:cubicBezTo>
                    <a:pt x="2758" y="6747"/>
                    <a:pt x="2711" y="6720"/>
                    <a:pt x="2805" y="6693"/>
                  </a:cubicBezTo>
                  <a:lnTo>
                    <a:pt x="2852" y="6693"/>
                  </a:lnTo>
                  <a:lnTo>
                    <a:pt x="3367" y="6587"/>
                  </a:lnTo>
                  <a:cubicBezTo>
                    <a:pt x="3601" y="6533"/>
                    <a:pt x="3555" y="6587"/>
                    <a:pt x="3601" y="6427"/>
                  </a:cubicBezTo>
                  <a:cubicBezTo>
                    <a:pt x="4117" y="6427"/>
                    <a:pt x="4117" y="6480"/>
                    <a:pt x="4023" y="6347"/>
                  </a:cubicBezTo>
                  <a:lnTo>
                    <a:pt x="4210" y="6347"/>
                  </a:lnTo>
                  <a:cubicBezTo>
                    <a:pt x="4210" y="6507"/>
                    <a:pt x="4210" y="6400"/>
                    <a:pt x="4257" y="6427"/>
                  </a:cubicBezTo>
                  <a:cubicBezTo>
                    <a:pt x="4257" y="6053"/>
                    <a:pt x="4585" y="6480"/>
                    <a:pt x="4585" y="6160"/>
                  </a:cubicBezTo>
                  <a:lnTo>
                    <a:pt x="4726" y="6160"/>
                  </a:lnTo>
                  <a:cubicBezTo>
                    <a:pt x="4679" y="6267"/>
                    <a:pt x="4632" y="6240"/>
                    <a:pt x="4866" y="6240"/>
                  </a:cubicBezTo>
                  <a:lnTo>
                    <a:pt x="4866" y="6027"/>
                  </a:lnTo>
                  <a:cubicBezTo>
                    <a:pt x="5101" y="6027"/>
                    <a:pt x="4960" y="6027"/>
                    <a:pt x="4960" y="6187"/>
                  </a:cubicBezTo>
                  <a:cubicBezTo>
                    <a:pt x="5194" y="6107"/>
                    <a:pt x="5194" y="6107"/>
                    <a:pt x="5194" y="5973"/>
                  </a:cubicBezTo>
                  <a:cubicBezTo>
                    <a:pt x="5288" y="5973"/>
                    <a:pt x="5429" y="5947"/>
                    <a:pt x="5522" y="5947"/>
                  </a:cubicBezTo>
                  <a:lnTo>
                    <a:pt x="5804" y="5867"/>
                  </a:lnTo>
                  <a:cubicBezTo>
                    <a:pt x="5663" y="5813"/>
                    <a:pt x="5757" y="5813"/>
                    <a:pt x="5569" y="5787"/>
                  </a:cubicBezTo>
                  <a:cubicBezTo>
                    <a:pt x="5710" y="5707"/>
                    <a:pt x="5804" y="5707"/>
                    <a:pt x="5850" y="5840"/>
                  </a:cubicBezTo>
                  <a:cubicBezTo>
                    <a:pt x="6038" y="5813"/>
                    <a:pt x="5991" y="5813"/>
                    <a:pt x="6132" y="5733"/>
                  </a:cubicBezTo>
                  <a:cubicBezTo>
                    <a:pt x="6319" y="5653"/>
                    <a:pt x="6694" y="5573"/>
                    <a:pt x="6787" y="5467"/>
                  </a:cubicBezTo>
                  <a:cubicBezTo>
                    <a:pt x="6787" y="5467"/>
                    <a:pt x="6834" y="5387"/>
                    <a:pt x="6881" y="5360"/>
                  </a:cubicBezTo>
                  <a:cubicBezTo>
                    <a:pt x="7022" y="5360"/>
                    <a:pt x="7022" y="5333"/>
                    <a:pt x="7209" y="5360"/>
                  </a:cubicBezTo>
                  <a:lnTo>
                    <a:pt x="7115" y="5200"/>
                  </a:lnTo>
                  <a:cubicBezTo>
                    <a:pt x="7397" y="5227"/>
                    <a:pt x="7350" y="5227"/>
                    <a:pt x="7350" y="5067"/>
                  </a:cubicBezTo>
                  <a:cubicBezTo>
                    <a:pt x="7490" y="5067"/>
                    <a:pt x="7490" y="5093"/>
                    <a:pt x="7631" y="5093"/>
                  </a:cubicBezTo>
                  <a:lnTo>
                    <a:pt x="7631" y="5227"/>
                  </a:lnTo>
                  <a:cubicBezTo>
                    <a:pt x="7912" y="5200"/>
                    <a:pt x="8053" y="5067"/>
                    <a:pt x="8287" y="5013"/>
                  </a:cubicBezTo>
                  <a:lnTo>
                    <a:pt x="8287" y="4800"/>
                  </a:lnTo>
                  <a:cubicBezTo>
                    <a:pt x="8521" y="4827"/>
                    <a:pt x="8755" y="4720"/>
                    <a:pt x="8755" y="4960"/>
                  </a:cubicBezTo>
                  <a:cubicBezTo>
                    <a:pt x="8755" y="5067"/>
                    <a:pt x="8381" y="5280"/>
                    <a:pt x="8287" y="5387"/>
                  </a:cubicBezTo>
                  <a:cubicBezTo>
                    <a:pt x="8240" y="5467"/>
                    <a:pt x="8287" y="5413"/>
                    <a:pt x="8193" y="5493"/>
                  </a:cubicBezTo>
                  <a:cubicBezTo>
                    <a:pt x="8099" y="5600"/>
                    <a:pt x="8053" y="5600"/>
                    <a:pt x="8053" y="5733"/>
                  </a:cubicBezTo>
                  <a:cubicBezTo>
                    <a:pt x="7865" y="5733"/>
                    <a:pt x="7865" y="5760"/>
                    <a:pt x="7771" y="5840"/>
                  </a:cubicBezTo>
                  <a:lnTo>
                    <a:pt x="7537" y="6027"/>
                  </a:lnTo>
                  <a:cubicBezTo>
                    <a:pt x="7443" y="6133"/>
                    <a:pt x="7443" y="6213"/>
                    <a:pt x="7303" y="6267"/>
                  </a:cubicBezTo>
                  <a:cubicBezTo>
                    <a:pt x="7256" y="6320"/>
                    <a:pt x="7303" y="6293"/>
                    <a:pt x="7256" y="6320"/>
                  </a:cubicBezTo>
                  <a:cubicBezTo>
                    <a:pt x="6834" y="6613"/>
                    <a:pt x="6600" y="6960"/>
                    <a:pt x="6319" y="7280"/>
                  </a:cubicBezTo>
                  <a:cubicBezTo>
                    <a:pt x="6225" y="7333"/>
                    <a:pt x="6225" y="7360"/>
                    <a:pt x="6178" y="7413"/>
                  </a:cubicBezTo>
                  <a:lnTo>
                    <a:pt x="5897" y="7733"/>
                  </a:lnTo>
                  <a:cubicBezTo>
                    <a:pt x="5757" y="7920"/>
                    <a:pt x="5710" y="8133"/>
                    <a:pt x="5804" y="8293"/>
                  </a:cubicBezTo>
                  <a:cubicBezTo>
                    <a:pt x="5850" y="8400"/>
                    <a:pt x="5850" y="8507"/>
                    <a:pt x="5944" y="8587"/>
                  </a:cubicBezTo>
                  <a:cubicBezTo>
                    <a:pt x="5991" y="8613"/>
                    <a:pt x="6038" y="8667"/>
                    <a:pt x="6085" y="8693"/>
                  </a:cubicBezTo>
                  <a:cubicBezTo>
                    <a:pt x="6366" y="8827"/>
                    <a:pt x="6694" y="8907"/>
                    <a:pt x="7069" y="8960"/>
                  </a:cubicBezTo>
                  <a:lnTo>
                    <a:pt x="7350" y="9013"/>
                  </a:lnTo>
                  <a:cubicBezTo>
                    <a:pt x="7537" y="9013"/>
                    <a:pt x="7350" y="9040"/>
                    <a:pt x="7537" y="8987"/>
                  </a:cubicBezTo>
                  <a:cubicBezTo>
                    <a:pt x="7678" y="8960"/>
                    <a:pt x="7959" y="8853"/>
                    <a:pt x="8146" y="8853"/>
                  </a:cubicBezTo>
                  <a:cubicBezTo>
                    <a:pt x="8240" y="8880"/>
                    <a:pt x="8099" y="8853"/>
                    <a:pt x="8287" y="8880"/>
                  </a:cubicBezTo>
                  <a:cubicBezTo>
                    <a:pt x="8381" y="8693"/>
                    <a:pt x="8802" y="8720"/>
                    <a:pt x="9037" y="8587"/>
                  </a:cubicBezTo>
                  <a:cubicBezTo>
                    <a:pt x="9224" y="8453"/>
                    <a:pt x="9037" y="8507"/>
                    <a:pt x="9318" y="8400"/>
                  </a:cubicBezTo>
                  <a:cubicBezTo>
                    <a:pt x="9505" y="8320"/>
                    <a:pt x="9505" y="8293"/>
                    <a:pt x="9786" y="8267"/>
                  </a:cubicBezTo>
                  <a:cubicBezTo>
                    <a:pt x="9786" y="8693"/>
                    <a:pt x="9927" y="9093"/>
                    <a:pt x="9927" y="9547"/>
                  </a:cubicBezTo>
                  <a:cubicBezTo>
                    <a:pt x="9927" y="9627"/>
                    <a:pt x="9739" y="9653"/>
                    <a:pt x="9599" y="9707"/>
                  </a:cubicBezTo>
                  <a:cubicBezTo>
                    <a:pt x="9505" y="9760"/>
                    <a:pt x="9552" y="9733"/>
                    <a:pt x="9458" y="9787"/>
                  </a:cubicBezTo>
                  <a:lnTo>
                    <a:pt x="8943" y="9973"/>
                  </a:lnTo>
                  <a:cubicBezTo>
                    <a:pt x="8568" y="10160"/>
                    <a:pt x="8099" y="10267"/>
                    <a:pt x="7725" y="10453"/>
                  </a:cubicBezTo>
                  <a:lnTo>
                    <a:pt x="7397" y="10613"/>
                  </a:lnTo>
                  <a:cubicBezTo>
                    <a:pt x="7303" y="10640"/>
                    <a:pt x="7256" y="10667"/>
                    <a:pt x="7162" y="10720"/>
                  </a:cubicBezTo>
                  <a:cubicBezTo>
                    <a:pt x="7115" y="10747"/>
                    <a:pt x="7115" y="10747"/>
                    <a:pt x="7069" y="10773"/>
                  </a:cubicBezTo>
                  <a:lnTo>
                    <a:pt x="5476" y="11520"/>
                  </a:lnTo>
                  <a:cubicBezTo>
                    <a:pt x="5429" y="11520"/>
                    <a:pt x="5429" y="11520"/>
                    <a:pt x="5429" y="11520"/>
                  </a:cubicBezTo>
                  <a:cubicBezTo>
                    <a:pt x="5429" y="11520"/>
                    <a:pt x="5429" y="11547"/>
                    <a:pt x="5382" y="11547"/>
                  </a:cubicBezTo>
                  <a:lnTo>
                    <a:pt x="5335" y="11573"/>
                  </a:lnTo>
                  <a:cubicBezTo>
                    <a:pt x="5335" y="11573"/>
                    <a:pt x="5335" y="11573"/>
                    <a:pt x="5335" y="11600"/>
                  </a:cubicBezTo>
                  <a:lnTo>
                    <a:pt x="5007" y="11760"/>
                  </a:lnTo>
                  <a:cubicBezTo>
                    <a:pt x="4866" y="11840"/>
                    <a:pt x="4726" y="11947"/>
                    <a:pt x="4585" y="12000"/>
                  </a:cubicBezTo>
                  <a:lnTo>
                    <a:pt x="3601" y="12453"/>
                  </a:lnTo>
                  <a:cubicBezTo>
                    <a:pt x="3039" y="12773"/>
                    <a:pt x="3273" y="12800"/>
                    <a:pt x="2524" y="12880"/>
                  </a:cubicBezTo>
                  <a:cubicBezTo>
                    <a:pt x="2336" y="12880"/>
                    <a:pt x="2383" y="12880"/>
                    <a:pt x="2289" y="12987"/>
                  </a:cubicBezTo>
                  <a:cubicBezTo>
                    <a:pt x="2008" y="13413"/>
                    <a:pt x="2617" y="13280"/>
                    <a:pt x="2617" y="13627"/>
                  </a:cubicBezTo>
                  <a:cubicBezTo>
                    <a:pt x="2664" y="13787"/>
                    <a:pt x="2664" y="13813"/>
                    <a:pt x="2711" y="13920"/>
                  </a:cubicBezTo>
                  <a:cubicBezTo>
                    <a:pt x="2899" y="14133"/>
                    <a:pt x="3227" y="14080"/>
                    <a:pt x="3601" y="14080"/>
                  </a:cubicBezTo>
                  <a:lnTo>
                    <a:pt x="4304" y="13947"/>
                  </a:lnTo>
                  <a:cubicBezTo>
                    <a:pt x="4538" y="13840"/>
                    <a:pt x="4585" y="13813"/>
                    <a:pt x="4960" y="13787"/>
                  </a:cubicBezTo>
                  <a:cubicBezTo>
                    <a:pt x="5241" y="13760"/>
                    <a:pt x="5194" y="13813"/>
                    <a:pt x="5616" y="13760"/>
                  </a:cubicBezTo>
                  <a:cubicBezTo>
                    <a:pt x="6506" y="13680"/>
                    <a:pt x="7537" y="13653"/>
                    <a:pt x="8381" y="13760"/>
                  </a:cubicBezTo>
                  <a:cubicBezTo>
                    <a:pt x="8381" y="13787"/>
                    <a:pt x="8427" y="13787"/>
                    <a:pt x="8427" y="13787"/>
                  </a:cubicBezTo>
                  <a:lnTo>
                    <a:pt x="8568" y="13813"/>
                  </a:lnTo>
                  <a:cubicBezTo>
                    <a:pt x="8802" y="13840"/>
                    <a:pt x="8662" y="13787"/>
                    <a:pt x="8943" y="13760"/>
                  </a:cubicBezTo>
                  <a:cubicBezTo>
                    <a:pt x="9411" y="13680"/>
                    <a:pt x="9364" y="13920"/>
                    <a:pt x="10208" y="13760"/>
                  </a:cubicBezTo>
                  <a:lnTo>
                    <a:pt x="10348" y="13733"/>
                  </a:lnTo>
                  <a:cubicBezTo>
                    <a:pt x="10536" y="13680"/>
                    <a:pt x="10630" y="13627"/>
                    <a:pt x="10770" y="13547"/>
                  </a:cubicBezTo>
                  <a:cubicBezTo>
                    <a:pt x="10817" y="13520"/>
                    <a:pt x="10770" y="13547"/>
                    <a:pt x="10864" y="13520"/>
                  </a:cubicBezTo>
                  <a:cubicBezTo>
                    <a:pt x="10958" y="13467"/>
                    <a:pt x="11004" y="13413"/>
                    <a:pt x="11098" y="13333"/>
                  </a:cubicBezTo>
                  <a:cubicBezTo>
                    <a:pt x="11239" y="13173"/>
                    <a:pt x="11239" y="13013"/>
                    <a:pt x="11286" y="12853"/>
                  </a:cubicBezTo>
                  <a:cubicBezTo>
                    <a:pt x="11332" y="12747"/>
                    <a:pt x="11332" y="12667"/>
                    <a:pt x="11332" y="12560"/>
                  </a:cubicBezTo>
                  <a:cubicBezTo>
                    <a:pt x="11332" y="12427"/>
                    <a:pt x="11426" y="12400"/>
                    <a:pt x="11426" y="12293"/>
                  </a:cubicBezTo>
                  <a:cubicBezTo>
                    <a:pt x="11426" y="12160"/>
                    <a:pt x="11379" y="12213"/>
                    <a:pt x="11426" y="12053"/>
                  </a:cubicBezTo>
                  <a:cubicBezTo>
                    <a:pt x="11426" y="11947"/>
                    <a:pt x="11426" y="11840"/>
                    <a:pt x="11473" y="11733"/>
                  </a:cubicBezTo>
                  <a:lnTo>
                    <a:pt x="11473" y="10960"/>
                  </a:lnTo>
                  <a:cubicBezTo>
                    <a:pt x="11426" y="10720"/>
                    <a:pt x="11426" y="10453"/>
                    <a:pt x="11286" y="10240"/>
                  </a:cubicBezTo>
                  <a:lnTo>
                    <a:pt x="11239" y="10053"/>
                  </a:lnTo>
                  <a:cubicBezTo>
                    <a:pt x="11239" y="9787"/>
                    <a:pt x="11286" y="9707"/>
                    <a:pt x="11567" y="9600"/>
                  </a:cubicBezTo>
                  <a:cubicBezTo>
                    <a:pt x="11660" y="9573"/>
                    <a:pt x="11660" y="9573"/>
                    <a:pt x="11754" y="9520"/>
                  </a:cubicBezTo>
                  <a:lnTo>
                    <a:pt x="12832" y="9120"/>
                  </a:lnTo>
                  <a:cubicBezTo>
                    <a:pt x="13066" y="9040"/>
                    <a:pt x="13160" y="9013"/>
                    <a:pt x="13347" y="8907"/>
                  </a:cubicBezTo>
                  <a:cubicBezTo>
                    <a:pt x="13535" y="8800"/>
                    <a:pt x="13441" y="8880"/>
                    <a:pt x="13581" y="8827"/>
                  </a:cubicBezTo>
                  <a:lnTo>
                    <a:pt x="13816" y="8773"/>
                  </a:lnTo>
                  <a:cubicBezTo>
                    <a:pt x="13816" y="8747"/>
                    <a:pt x="13816" y="8747"/>
                    <a:pt x="13816" y="8747"/>
                  </a:cubicBezTo>
                  <a:lnTo>
                    <a:pt x="14846" y="8373"/>
                  </a:lnTo>
                  <a:cubicBezTo>
                    <a:pt x="15034" y="8267"/>
                    <a:pt x="15174" y="8267"/>
                    <a:pt x="15362" y="8187"/>
                  </a:cubicBezTo>
                  <a:cubicBezTo>
                    <a:pt x="15409" y="8160"/>
                    <a:pt x="15456" y="8133"/>
                    <a:pt x="15456" y="8133"/>
                  </a:cubicBezTo>
                  <a:lnTo>
                    <a:pt x="15549" y="8107"/>
                  </a:lnTo>
                  <a:cubicBezTo>
                    <a:pt x="15737" y="8053"/>
                    <a:pt x="15737" y="8000"/>
                    <a:pt x="15924" y="7973"/>
                  </a:cubicBezTo>
                  <a:cubicBezTo>
                    <a:pt x="16065" y="7947"/>
                    <a:pt x="16018" y="8027"/>
                    <a:pt x="16299" y="7867"/>
                  </a:cubicBezTo>
                  <a:cubicBezTo>
                    <a:pt x="16440" y="7813"/>
                    <a:pt x="16955" y="7680"/>
                    <a:pt x="16861" y="7893"/>
                  </a:cubicBezTo>
                  <a:cubicBezTo>
                    <a:pt x="16814" y="8000"/>
                    <a:pt x="16908" y="8000"/>
                    <a:pt x="16861" y="8107"/>
                  </a:cubicBezTo>
                  <a:cubicBezTo>
                    <a:pt x="16861" y="8213"/>
                    <a:pt x="16908" y="8187"/>
                    <a:pt x="16908" y="8373"/>
                  </a:cubicBezTo>
                  <a:cubicBezTo>
                    <a:pt x="16627" y="8427"/>
                    <a:pt x="16814" y="8533"/>
                    <a:pt x="16861" y="8640"/>
                  </a:cubicBezTo>
                  <a:cubicBezTo>
                    <a:pt x="16674" y="8667"/>
                    <a:pt x="16721" y="8667"/>
                    <a:pt x="16674" y="8827"/>
                  </a:cubicBezTo>
                  <a:cubicBezTo>
                    <a:pt x="16627" y="8933"/>
                    <a:pt x="16674" y="9013"/>
                    <a:pt x="16674" y="9120"/>
                  </a:cubicBezTo>
                  <a:cubicBezTo>
                    <a:pt x="16627" y="9307"/>
                    <a:pt x="16533" y="9253"/>
                    <a:pt x="16533" y="9653"/>
                  </a:cubicBezTo>
                  <a:cubicBezTo>
                    <a:pt x="16721" y="9600"/>
                    <a:pt x="16580" y="9600"/>
                    <a:pt x="16768" y="9547"/>
                  </a:cubicBezTo>
                  <a:cubicBezTo>
                    <a:pt x="16768" y="9707"/>
                    <a:pt x="16674" y="9707"/>
                    <a:pt x="16674" y="10133"/>
                  </a:cubicBezTo>
                  <a:lnTo>
                    <a:pt x="16440" y="9973"/>
                  </a:lnTo>
                  <a:cubicBezTo>
                    <a:pt x="16440" y="10187"/>
                    <a:pt x="16299" y="10213"/>
                    <a:pt x="16299" y="10293"/>
                  </a:cubicBezTo>
                  <a:cubicBezTo>
                    <a:pt x="16299" y="10560"/>
                    <a:pt x="16533" y="10667"/>
                    <a:pt x="16346" y="10907"/>
                  </a:cubicBezTo>
                  <a:lnTo>
                    <a:pt x="16158" y="11200"/>
                  </a:lnTo>
                  <a:cubicBezTo>
                    <a:pt x="15971" y="11360"/>
                    <a:pt x="16112" y="11360"/>
                    <a:pt x="16112" y="11440"/>
                  </a:cubicBezTo>
                  <a:cubicBezTo>
                    <a:pt x="16205" y="11573"/>
                    <a:pt x="16112" y="11440"/>
                    <a:pt x="16158" y="11547"/>
                  </a:cubicBezTo>
                  <a:cubicBezTo>
                    <a:pt x="16158" y="11653"/>
                    <a:pt x="16252" y="11680"/>
                    <a:pt x="16252" y="11787"/>
                  </a:cubicBezTo>
                  <a:cubicBezTo>
                    <a:pt x="16252" y="11973"/>
                    <a:pt x="16112" y="11867"/>
                    <a:pt x="16533" y="12160"/>
                  </a:cubicBezTo>
                  <a:cubicBezTo>
                    <a:pt x="16768" y="12293"/>
                    <a:pt x="16768" y="12427"/>
                    <a:pt x="17423" y="12507"/>
                  </a:cubicBezTo>
                  <a:lnTo>
                    <a:pt x="17751" y="12587"/>
                  </a:lnTo>
                  <a:cubicBezTo>
                    <a:pt x="17798" y="12587"/>
                    <a:pt x="17798" y="12613"/>
                    <a:pt x="17798" y="12613"/>
                  </a:cubicBezTo>
                  <a:lnTo>
                    <a:pt x="18126" y="12800"/>
                  </a:lnTo>
                  <a:cubicBezTo>
                    <a:pt x="18173" y="12827"/>
                    <a:pt x="18267" y="12880"/>
                    <a:pt x="18314" y="12933"/>
                  </a:cubicBezTo>
                  <a:lnTo>
                    <a:pt x="18595" y="13227"/>
                  </a:lnTo>
                  <a:cubicBezTo>
                    <a:pt x="18735" y="13413"/>
                    <a:pt x="18689" y="13440"/>
                    <a:pt x="18689" y="13600"/>
                  </a:cubicBezTo>
                  <a:cubicBezTo>
                    <a:pt x="18689" y="13707"/>
                    <a:pt x="18782" y="13840"/>
                    <a:pt x="18782" y="14027"/>
                  </a:cubicBezTo>
                  <a:lnTo>
                    <a:pt x="18782" y="16053"/>
                  </a:lnTo>
                  <a:cubicBezTo>
                    <a:pt x="18782" y="16293"/>
                    <a:pt x="18548" y="16507"/>
                    <a:pt x="18548" y="16747"/>
                  </a:cubicBezTo>
                  <a:cubicBezTo>
                    <a:pt x="18735" y="16773"/>
                    <a:pt x="18642" y="16773"/>
                    <a:pt x="18782" y="16800"/>
                  </a:cubicBezTo>
                  <a:cubicBezTo>
                    <a:pt x="18548" y="16960"/>
                    <a:pt x="18735" y="17120"/>
                    <a:pt x="18595" y="17307"/>
                  </a:cubicBezTo>
                  <a:cubicBezTo>
                    <a:pt x="18361" y="17573"/>
                    <a:pt x="18501" y="17600"/>
                    <a:pt x="18314" y="17760"/>
                  </a:cubicBezTo>
                  <a:cubicBezTo>
                    <a:pt x="18079" y="18000"/>
                    <a:pt x="17939" y="18320"/>
                    <a:pt x="17658" y="18613"/>
                  </a:cubicBezTo>
                  <a:lnTo>
                    <a:pt x="17564" y="18693"/>
                  </a:lnTo>
                  <a:cubicBezTo>
                    <a:pt x="17564" y="18693"/>
                    <a:pt x="17564" y="18693"/>
                    <a:pt x="17517" y="18693"/>
                  </a:cubicBezTo>
                  <a:cubicBezTo>
                    <a:pt x="17423" y="18800"/>
                    <a:pt x="17423" y="18880"/>
                    <a:pt x="17283" y="18933"/>
                  </a:cubicBezTo>
                  <a:cubicBezTo>
                    <a:pt x="17283" y="18933"/>
                    <a:pt x="17283" y="18933"/>
                    <a:pt x="17236" y="18960"/>
                  </a:cubicBezTo>
                  <a:cubicBezTo>
                    <a:pt x="17002" y="19040"/>
                    <a:pt x="16955" y="18933"/>
                    <a:pt x="16768" y="19120"/>
                  </a:cubicBezTo>
                  <a:cubicBezTo>
                    <a:pt x="16627" y="19253"/>
                    <a:pt x="16533" y="19253"/>
                    <a:pt x="16440" y="19440"/>
                  </a:cubicBezTo>
                  <a:cubicBezTo>
                    <a:pt x="16580" y="19413"/>
                    <a:pt x="16580" y="19413"/>
                    <a:pt x="16721" y="19360"/>
                  </a:cubicBezTo>
                  <a:cubicBezTo>
                    <a:pt x="16674" y="19467"/>
                    <a:pt x="16674" y="19440"/>
                    <a:pt x="16580" y="19520"/>
                  </a:cubicBezTo>
                  <a:lnTo>
                    <a:pt x="16393" y="19680"/>
                  </a:lnTo>
                  <a:cubicBezTo>
                    <a:pt x="16205" y="19627"/>
                    <a:pt x="16299" y="19707"/>
                    <a:pt x="16252" y="19573"/>
                  </a:cubicBezTo>
                  <a:cubicBezTo>
                    <a:pt x="16018" y="19653"/>
                    <a:pt x="15971" y="19653"/>
                    <a:pt x="15877" y="19813"/>
                  </a:cubicBezTo>
                  <a:cubicBezTo>
                    <a:pt x="16158" y="19787"/>
                    <a:pt x="15924" y="19787"/>
                    <a:pt x="16205" y="19760"/>
                  </a:cubicBezTo>
                  <a:cubicBezTo>
                    <a:pt x="16158" y="19840"/>
                    <a:pt x="16065" y="19947"/>
                    <a:pt x="15971" y="20000"/>
                  </a:cubicBezTo>
                  <a:cubicBezTo>
                    <a:pt x="15830" y="20080"/>
                    <a:pt x="15737" y="20133"/>
                    <a:pt x="15877" y="20213"/>
                  </a:cubicBezTo>
                  <a:cubicBezTo>
                    <a:pt x="15643" y="20213"/>
                    <a:pt x="15690" y="20187"/>
                    <a:pt x="15596" y="20293"/>
                  </a:cubicBezTo>
                  <a:lnTo>
                    <a:pt x="15456" y="20293"/>
                  </a:lnTo>
                  <a:cubicBezTo>
                    <a:pt x="15456" y="20240"/>
                    <a:pt x="15409" y="20133"/>
                    <a:pt x="15315" y="20213"/>
                  </a:cubicBezTo>
                  <a:cubicBezTo>
                    <a:pt x="15174" y="20267"/>
                    <a:pt x="15362" y="20213"/>
                    <a:pt x="15362" y="20373"/>
                  </a:cubicBezTo>
                  <a:lnTo>
                    <a:pt x="15221" y="20373"/>
                  </a:lnTo>
                  <a:cubicBezTo>
                    <a:pt x="15221" y="20240"/>
                    <a:pt x="15268" y="20293"/>
                    <a:pt x="15128" y="20240"/>
                  </a:cubicBezTo>
                  <a:cubicBezTo>
                    <a:pt x="14893" y="20320"/>
                    <a:pt x="14800" y="20427"/>
                    <a:pt x="14612" y="20533"/>
                  </a:cubicBezTo>
                  <a:cubicBezTo>
                    <a:pt x="14472" y="20613"/>
                    <a:pt x="14472" y="20667"/>
                    <a:pt x="14331" y="20720"/>
                  </a:cubicBezTo>
                  <a:lnTo>
                    <a:pt x="14097" y="20773"/>
                  </a:lnTo>
                  <a:cubicBezTo>
                    <a:pt x="14144" y="20880"/>
                    <a:pt x="14097" y="20853"/>
                    <a:pt x="14237" y="20880"/>
                  </a:cubicBezTo>
                  <a:cubicBezTo>
                    <a:pt x="14425" y="20880"/>
                    <a:pt x="14425" y="20853"/>
                    <a:pt x="14565" y="20800"/>
                  </a:cubicBezTo>
                  <a:lnTo>
                    <a:pt x="14987" y="20507"/>
                  </a:lnTo>
                  <a:cubicBezTo>
                    <a:pt x="15128" y="20453"/>
                    <a:pt x="15174" y="20480"/>
                    <a:pt x="15315" y="20427"/>
                  </a:cubicBezTo>
                  <a:lnTo>
                    <a:pt x="15315" y="20507"/>
                  </a:lnTo>
                  <a:cubicBezTo>
                    <a:pt x="14987" y="20507"/>
                    <a:pt x="15174" y="20533"/>
                    <a:pt x="15034" y="20640"/>
                  </a:cubicBezTo>
                  <a:cubicBezTo>
                    <a:pt x="14987" y="20720"/>
                    <a:pt x="14472" y="20853"/>
                    <a:pt x="14846" y="20853"/>
                  </a:cubicBezTo>
                  <a:cubicBezTo>
                    <a:pt x="15174" y="20853"/>
                    <a:pt x="15268" y="20667"/>
                    <a:pt x="15409" y="20587"/>
                  </a:cubicBezTo>
                  <a:lnTo>
                    <a:pt x="15643" y="20453"/>
                  </a:lnTo>
                  <a:cubicBezTo>
                    <a:pt x="15830" y="20293"/>
                    <a:pt x="15971" y="20373"/>
                    <a:pt x="16158" y="20267"/>
                  </a:cubicBezTo>
                  <a:lnTo>
                    <a:pt x="16205" y="20240"/>
                  </a:lnTo>
                  <a:cubicBezTo>
                    <a:pt x="16393" y="20133"/>
                    <a:pt x="16393" y="20027"/>
                    <a:pt x="16768" y="20027"/>
                  </a:cubicBezTo>
                  <a:cubicBezTo>
                    <a:pt x="16721" y="19920"/>
                    <a:pt x="16721" y="19973"/>
                    <a:pt x="16627" y="19893"/>
                  </a:cubicBezTo>
                  <a:cubicBezTo>
                    <a:pt x="16814" y="19893"/>
                    <a:pt x="16908" y="19893"/>
                    <a:pt x="16955" y="19893"/>
                  </a:cubicBezTo>
                  <a:cubicBezTo>
                    <a:pt x="17283" y="19840"/>
                    <a:pt x="17283" y="19707"/>
                    <a:pt x="17283" y="19707"/>
                  </a:cubicBezTo>
                  <a:cubicBezTo>
                    <a:pt x="17283" y="19680"/>
                    <a:pt x="17377" y="19573"/>
                    <a:pt x="17423" y="19547"/>
                  </a:cubicBezTo>
                  <a:cubicBezTo>
                    <a:pt x="18033" y="19573"/>
                    <a:pt x="18126" y="19493"/>
                    <a:pt x="18454" y="19227"/>
                  </a:cubicBezTo>
                  <a:lnTo>
                    <a:pt x="18267" y="19120"/>
                  </a:lnTo>
                  <a:cubicBezTo>
                    <a:pt x="18595" y="19147"/>
                    <a:pt x="18642" y="19013"/>
                    <a:pt x="18829" y="18933"/>
                  </a:cubicBezTo>
                  <a:cubicBezTo>
                    <a:pt x="18970" y="18853"/>
                    <a:pt x="18970" y="18800"/>
                    <a:pt x="19017" y="18720"/>
                  </a:cubicBezTo>
                  <a:lnTo>
                    <a:pt x="19251" y="18427"/>
                  </a:lnTo>
                  <a:cubicBezTo>
                    <a:pt x="19298" y="18373"/>
                    <a:pt x="19251" y="18400"/>
                    <a:pt x="19345" y="18347"/>
                  </a:cubicBezTo>
                  <a:cubicBezTo>
                    <a:pt x="19438" y="18293"/>
                    <a:pt x="19532" y="18240"/>
                    <a:pt x="19532" y="18187"/>
                  </a:cubicBezTo>
                  <a:cubicBezTo>
                    <a:pt x="19579" y="18107"/>
                    <a:pt x="19532" y="18160"/>
                    <a:pt x="19626" y="18080"/>
                  </a:cubicBezTo>
                  <a:cubicBezTo>
                    <a:pt x="19719" y="17893"/>
                    <a:pt x="19626" y="17680"/>
                    <a:pt x="19954" y="17627"/>
                  </a:cubicBezTo>
                  <a:cubicBezTo>
                    <a:pt x="19954" y="17067"/>
                    <a:pt x="20094" y="17147"/>
                    <a:pt x="20094" y="17013"/>
                  </a:cubicBezTo>
                  <a:cubicBezTo>
                    <a:pt x="20047" y="16880"/>
                    <a:pt x="20001" y="16933"/>
                    <a:pt x="20001" y="16800"/>
                  </a:cubicBezTo>
                  <a:lnTo>
                    <a:pt x="20047" y="16453"/>
                  </a:lnTo>
                  <a:cubicBezTo>
                    <a:pt x="20094" y="16373"/>
                    <a:pt x="20094" y="16293"/>
                    <a:pt x="20094" y="16240"/>
                  </a:cubicBezTo>
                  <a:cubicBezTo>
                    <a:pt x="20141" y="16080"/>
                    <a:pt x="20094" y="16187"/>
                    <a:pt x="20094" y="16053"/>
                  </a:cubicBezTo>
                  <a:cubicBezTo>
                    <a:pt x="20094" y="15947"/>
                    <a:pt x="20188" y="16053"/>
                    <a:pt x="20094" y="15600"/>
                  </a:cubicBezTo>
                  <a:cubicBezTo>
                    <a:pt x="20094" y="15440"/>
                    <a:pt x="20188" y="15360"/>
                    <a:pt x="20188" y="15147"/>
                  </a:cubicBezTo>
                  <a:cubicBezTo>
                    <a:pt x="20188" y="15067"/>
                    <a:pt x="20141" y="15040"/>
                    <a:pt x="20141" y="15013"/>
                  </a:cubicBezTo>
                  <a:cubicBezTo>
                    <a:pt x="20141" y="14933"/>
                    <a:pt x="20188" y="14960"/>
                    <a:pt x="20188" y="14827"/>
                  </a:cubicBezTo>
                  <a:lnTo>
                    <a:pt x="20188" y="14133"/>
                  </a:lnTo>
                  <a:cubicBezTo>
                    <a:pt x="20188" y="13973"/>
                    <a:pt x="20047" y="14080"/>
                    <a:pt x="20094" y="13867"/>
                  </a:cubicBezTo>
                  <a:cubicBezTo>
                    <a:pt x="20235" y="13627"/>
                    <a:pt x="20141" y="13493"/>
                    <a:pt x="20047" y="13227"/>
                  </a:cubicBezTo>
                  <a:cubicBezTo>
                    <a:pt x="19719" y="12560"/>
                    <a:pt x="19813" y="12880"/>
                    <a:pt x="19438" y="12347"/>
                  </a:cubicBezTo>
                  <a:lnTo>
                    <a:pt x="18876" y="11947"/>
                  </a:lnTo>
                  <a:cubicBezTo>
                    <a:pt x="18782" y="11893"/>
                    <a:pt x="18735" y="11867"/>
                    <a:pt x="18642" y="11840"/>
                  </a:cubicBezTo>
                  <a:cubicBezTo>
                    <a:pt x="18126" y="11600"/>
                    <a:pt x="18454" y="11333"/>
                    <a:pt x="17751" y="11093"/>
                  </a:cubicBezTo>
                  <a:cubicBezTo>
                    <a:pt x="17751" y="10960"/>
                    <a:pt x="17798" y="11067"/>
                    <a:pt x="17845" y="10933"/>
                  </a:cubicBezTo>
                  <a:cubicBezTo>
                    <a:pt x="17517" y="10827"/>
                    <a:pt x="17611" y="10773"/>
                    <a:pt x="17611" y="10587"/>
                  </a:cubicBezTo>
                  <a:cubicBezTo>
                    <a:pt x="17611" y="10480"/>
                    <a:pt x="17845" y="10240"/>
                    <a:pt x="17845" y="9973"/>
                  </a:cubicBezTo>
                  <a:cubicBezTo>
                    <a:pt x="17845" y="9787"/>
                    <a:pt x="17892" y="9733"/>
                    <a:pt x="17892" y="9600"/>
                  </a:cubicBezTo>
                  <a:lnTo>
                    <a:pt x="17892" y="9173"/>
                  </a:lnTo>
                  <a:cubicBezTo>
                    <a:pt x="17892" y="9013"/>
                    <a:pt x="17939" y="9147"/>
                    <a:pt x="17986" y="9040"/>
                  </a:cubicBezTo>
                  <a:cubicBezTo>
                    <a:pt x="18033" y="8880"/>
                    <a:pt x="17939" y="9067"/>
                    <a:pt x="17939" y="8933"/>
                  </a:cubicBezTo>
                  <a:cubicBezTo>
                    <a:pt x="17939" y="8800"/>
                    <a:pt x="18033" y="8827"/>
                    <a:pt x="18033" y="8747"/>
                  </a:cubicBezTo>
                  <a:cubicBezTo>
                    <a:pt x="18033" y="8667"/>
                    <a:pt x="17939" y="8693"/>
                    <a:pt x="17939" y="8587"/>
                  </a:cubicBezTo>
                  <a:cubicBezTo>
                    <a:pt x="17939" y="8480"/>
                    <a:pt x="18079" y="8533"/>
                    <a:pt x="18079" y="8480"/>
                  </a:cubicBezTo>
                  <a:cubicBezTo>
                    <a:pt x="18079" y="8293"/>
                    <a:pt x="17892" y="8320"/>
                    <a:pt x="17986" y="8080"/>
                  </a:cubicBezTo>
                  <a:cubicBezTo>
                    <a:pt x="18079" y="7947"/>
                    <a:pt x="17939" y="7947"/>
                    <a:pt x="17986" y="7840"/>
                  </a:cubicBezTo>
                  <a:cubicBezTo>
                    <a:pt x="18173" y="7520"/>
                    <a:pt x="18033" y="7307"/>
                    <a:pt x="18454" y="7040"/>
                  </a:cubicBezTo>
                  <a:lnTo>
                    <a:pt x="18642" y="6960"/>
                  </a:lnTo>
                  <a:cubicBezTo>
                    <a:pt x="18876" y="6880"/>
                    <a:pt x="18923" y="6773"/>
                    <a:pt x="19110" y="6693"/>
                  </a:cubicBezTo>
                  <a:cubicBezTo>
                    <a:pt x="19298" y="6640"/>
                    <a:pt x="19204" y="6613"/>
                    <a:pt x="19345" y="6533"/>
                  </a:cubicBezTo>
                  <a:cubicBezTo>
                    <a:pt x="19391" y="6507"/>
                    <a:pt x="19345" y="6533"/>
                    <a:pt x="19438" y="6507"/>
                  </a:cubicBezTo>
                  <a:cubicBezTo>
                    <a:pt x="19579" y="6453"/>
                    <a:pt x="19532" y="6480"/>
                    <a:pt x="19579" y="6400"/>
                  </a:cubicBezTo>
                  <a:cubicBezTo>
                    <a:pt x="19766" y="6187"/>
                    <a:pt x="19579" y="6320"/>
                    <a:pt x="19907" y="6213"/>
                  </a:cubicBezTo>
                  <a:lnTo>
                    <a:pt x="20469" y="5813"/>
                  </a:lnTo>
                  <a:cubicBezTo>
                    <a:pt x="20516" y="5760"/>
                    <a:pt x="20516" y="5760"/>
                    <a:pt x="20563" y="5707"/>
                  </a:cubicBezTo>
                  <a:lnTo>
                    <a:pt x="21312" y="4693"/>
                  </a:lnTo>
                  <a:cubicBezTo>
                    <a:pt x="21359" y="4507"/>
                    <a:pt x="21359" y="4587"/>
                    <a:pt x="21359" y="4347"/>
                  </a:cubicBezTo>
                  <a:cubicBezTo>
                    <a:pt x="21359" y="4320"/>
                    <a:pt x="21359" y="4267"/>
                    <a:pt x="21359" y="4267"/>
                  </a:cubicBezTo>
                  <a:cubicBezTo>
                    <a:pt x="21359" y="4027"/>
                    <a:pt x="21453" y="4133"/>
                    <a:pt x="21031" y="3760"/>
                  </a:cubicBezTo>
                  <a:cubicBezTo>
                    <a:pt x="20984" y="3733"/>
                    <a:pt x="21031" y="3760"/>
                    <a:pt x="20984" y="3707"/>
                  </a:cubicBezTo>
                  <a:cubicBezTo>
                    <a:pt x="20703" y="3387"/>
                    <a:pt x="20750" y="3653"/>
                    <a:pt x="20563" y="3227"/>
                  </a:cubicBezTo>
                  <a:lnTo>
                    <a:pt x="20375" y="2773"/>
                  </a:lnTo>
                  <a:cubicBezTo>
                    <a:pt x="20328" y="2640"/>
                    <a:pt x="20328" y="2560"/>
                    <a:pt x="20235" y="2427"/>
                  </a:cubicBezTo>
                  <a:lnTo>
                    <a:pt x="19719" y="1360"/>
                  </a:lnTo>
                  <a:cubicBezTo>
                    <a:pt x="19673" y="1227"/>
                    <a:pt x="19673" y="1173"/>
                    <a:pt x="19579" y="1040"/>
                  </a:cubicBezTo>
                  <a:cubicBezTo>
                    <a:pt x="19345" y="827"/>
                    <a:pt x="19532" y="933"/>
                    <a:pt x="19204" y="693"/>
                  </a:cubicBezTo>
                  <a:lnTo>
                    <a:pt x="18735" y="293"/>
                  </a:lnTo>
                  <a:cubicBezTo>
                    <a:pt x="18501" y="187"/>
                    <a:pt x="18407" y="267"/>
                    <a:pt x="18173" y="187"/>
                  </a:cubicBezTo>
                  <a:cubicBezTo>
                    <a:pt x="17986" y="160"/>
                    <a:pt x="17751" y="0"/>
                    <a:pt x="17423" y="0"/>
                  </a:cubicBezTo>
                  <a:cubicBezTo>
                    <a:pt x="17236" y="133"/>
                    <a:pt x="17330" y="187"/>
                    <a:pt x="17236" y="320"/>
                  </a:cubicBezTo>
                  <a:cubicBezTo>
                    <a:pt x="17142" y="453"/>
                    <a:pt x="16861" y="427"/>
                    <a:pt x="16861" y="880"/>
                  </a:cubicBezTo>
                  <a:cubicBezTo>
                    <a:pt x="16861" y="1147"/>
                    <a:pt x="16768" y="1253"/>
                    <a:pt x="16768" y="1253"/>
                  </a:cubicBezTo>
                  <a:close/>
                  <a:moveTo>
                    <a:pt x="18501" y="1387"/>
                  </a:moveTo>
                  <a:cubicBezTo>
                    <a:pt x="18876" y="1387"/>
                    <a:pt x="18829" y="1733"/>
                    <a:pt x="19157" y="2027"/>
                  </a:cubicBezTo>
                  <a:lnTo>
                    <a:pt x="19345" y="2400"/>
                  </a:lnTo>
                  <a:cubicBezTo>
                    <a:pt x="19438" y="2533"/>
                    <a:pt x="19485" y="2613"/>
                    <a:pt x="19532" y="2773"/>
                  </a:cubicBezTo>
                  <a:cubicBezTo>
                    <a:pt x="19626" y="2853"/>
                    <a:pt x="19626" y="2853"/>
                    <a:pt x="19626" y="2933"/>
                  </a:cubicBezTo>
                  <a:lnTo>
                    <a:pt x="19860" y="3573"/>
                  </a:lnTo>
                  <a:cubicBezTo>
                    <a:pt x="20001" y="3733"/>
                    <a:pt x="20047" y="3573"/>
                    <a:pt x="20141" y="3893"/>
                  </a:cubicBezTo>
                  <a:cubicBezTo>
                    <a:pt x="20188" y="4027"/>
                    <a:pt x="20563" y="4267"/>
                    <a:pt x="20328" y="4773"/>
                  </a:cubicBezTo>
                  <a:cubicBezTo>
                    <a:pt x="20282" y="4853"/>
                    <a:pt x="20282" y="4827"/>
                    <a:pt x="20235" y="4907"/>
                  </a:cubicBezTo>
                  <a:lnTo>
                    <a:pt x="20094" y="5040"/>
                  </a:lnTo>
                  <a:cubicBezTo>
                    <a:pt x="20001" y="5147"/>
                    <a:pt x="20047" y="5147"/>
                    <a:pt x="19954" y="5253"/>
                  </a:cubicBezTo>
                  <a:cubicBezTo>
                    <a:pt x="19673" y="5493"/>
                    <a:pt x="19860" y="5333"/>
                    <a:pt x="19673" y="5600"/>
                  </a:cubicBezTo>
                  <a:cubicBezTo>
                    <a:pt x="19532" y="5787"/>
                    <a:pt x="19485" y="5680"/>
                    <a:pt x="19298" y="5787"/>
                  </a:cubicBezTo>
                  <a:cubicBezTo>
                    <a:pt x="19157" y="5840"/>
                    <a:pt x="19204" y="5893"/>
                    <a:pt x="19017" y="6027"/>
                  </a:cubicBezTo>
                  <a:lnTo>
                    <a:pt x="18267" y="6427"/>
                  </a:lnTo>
                  <a:lnTo>
                    <a:pt x="18173" y="5173"/>
                  </a:lnTo>
                  <a:cubicBezTo>
                    <a:pt x="18173" y="4987"/>
                    <a:pt x="18267" y="4907"/>
                    <a:pt x="18220" y="4747"/>
                  </a:cubicBezTo>
                  <a:cubicBezTo>
                    <a:pt x="18173" y="4720"/>
                    <a:pt x="18126" y="4613"/>
                    <a:pt x="18173" y="4587"/>
                  </a:cubicBezTo>
                  <a:cubicBezTo>
                    <a:pt x="18173" y="4480"/>
                    <a:pt x="18220" y="4533"/>
                    <a:pt x="18220" y="4400"/>
                  </a:cubicBezTo>
                  <a:lnTo>
                    <a:pt x="18173" y="1920"/>
                  </a:lnTo>
                  <a:cubicBezTo>
                    <a:pt x="18173" y="1787"/>
                    <a:pt x="18126" y="1387"/>
                    <a:pt x="18501" y="1387"/>
                  </a:cubicBezTo>
                  <a:close/>
                  <a:moveTo>
                    <a:pt x="8709" y="4560"/>
                  </a:moveTo>
                  <a:lnTo>
                    <a:pt x="8755" y="4560"/>
                  </a:lnTo>
                  <a:lnTo>
                    <a:pt x="8709" y="4560"/>
                  </a:lnTo>
                  <a:close/>
                  <a:moveTo>
                    <a:pt x="8006" y="4800"/>
                  </a:moveTo>
                  <a:cubicBezTo>
                    <a:pt x="7959" y="4880"/>
                    <a:pt x="8146" y="4853"/>
                    <a:pt x="7865" y="4853"/>
                  </a:cubicBezTo>
                  <a:cubicBezTo>
                    <a:pt x="7912" y="4827"/>
                    <a:pt x="7912" y="4827"/>
                    <a:pt x="8006" y="4800"/>
                  </a:cubicBezTo>
                  <a:close/>
                  <a:moveTo>
                    <a:pt x="6741" y="5307"/>
                  </a:moveTo>
                  <a:cubicBezTo>
                    <a:pt x="6787" y="5200"/>
                    <a:pt x="6881" y="5173"/>
                    <a:pt x="7022" y="5120"/>
                  </a:cubicBezTo>
                  <a:cubicBezTo>
                    <a:pt x="7022" y="5200"/>
                    <a:pt x="6928" y="5280"/>
                    <a:pt x="6741" y="5307"/>
                  </a:cubicBezTo>
                  <a:close/>
                  <a:moveTo>
                    <a:pt x="6553" y="5440"/>
                  </a:moveTo>
                  <a:cubicBezTo>
                    <a:pt x="6553" y="5387"/>
                    <a:pt x="6647" y="5440"/>
                    <a:pt x="6553" y="5440"/>
                  </a:cubicBezTo>
                  <a:close/>
                  <a:moveTo>
                    <a:pt x="3320" y="12853"/>
                  </a:moveTo>
                  <a:cubicBezTo>
                    <a:pt x="3367" y="12720"/>
                    <a:pt x="3461" y="12693"/>
                    <a:pt x="3648" y="12613"/>
                  </a:cubicBezTo>
                  <a:lnTo>
                    <a:pt x="5757" y="11467"/>
                  </a:lnTo>
                  <a:cubicBezTo>
                    <a:pt x="6225" y="11173"/>
                    <a:pt x="6085" y="11360"/>
                    <a:pt x="6413" y="11173"/>
                  </a:cubicBezTo>
                  <a:cubicBezTo>
                    <a:pt x="6553" y="11093"/>
                    <a:pt x="6600" y="11040"/>
                    <a:pt x="6787" y="10987"/>
                  </a:cubicBezTo>
                  <a:cubicBezTo>
                    <a:pt x="6928" y="10907"/>
                    <a:pt x="7069" y="10853"/>
                    <a:pt x="7256" y="10800"/>
                  </a:cubicBezTo>
                  <a:lnTo>
                    <a:pt x="9224" y="10000"/>
                  </a:lnTo>
                  <a:cubicBezTo>
                    <a:pt x="9552" y="9893"/>
                    <a:pt x="9318" y="9893"/>
                    <a:pt x="9552" y="9813"/>
                  </a:cubicBezTo>
                  <a:cubicBezTo>
                    <a:pt x="9552" y="9813"/>
                    <a:pt x="9599" y="9813"/>
                    <a:pt x="9646" y="9813"/>
                  </a:cubicBezTo>
                  <a:lnTo>
                    <a:pt x="9927" y="9733"/>
                  </a:lnTo>
                  <a:cubicBezTo>
                    <a:pt x="9880" y="9867"/>
                    <a:pt x="9739" y="9867"/>
                    <a:pt x="9552" y="9947"/>
                  </a:cubicBezTo>
                  <a:cubicBezTo>
                    <a:pt x="9318" y="10027"/>
                    <a:pt x="9364" y="10053"/>
                    <a:pt x="9130" y="10133"/>
                  </a:cubicBezTo>
                  <a:lnTo>
                    <a:pt x="7865" y="10667"/>
                  </a:lnTo>
                  <a:cubicBezTo>
                    <a:pt x="7771" y="10720"/>
                    <a:pt x="7725" y="10720"/>
                    <a:pt x="7631" y="10747"/>
                  </a:cubicBezTo>
                  <a:lnTo>
                    <a:pt x="6413" y="11333"/>
                  </a:lnTo>
                  <a:cubicBezTo>
                    <a:pt x="6132" y="11440"/>
                    <a:pt x="5850" y="11627"/>
                    <a:pt x="5382" y="11840"/>
                  </a:cubicBezTo>
                  <a:cubicBezTo>
                    <a:pt x="5007" y="12000"/>
                    <a:pt x="3648" y="12773"/>
                    <a:pt x="3320" y="12853"/>
                  </a:cubicBezTo>
                  <a:close/>
                  <a:moveTo>
                    <a:pt x="10067" y="10773"/>
                  </a:moveTo>
                  <a:cubicBezTo>
                    <a:pt x="10067" y="10907"/>
                    <a:pt x="10114" y="10827"/>
                    <a:pt x="10114" y="10907"/>
                  </a:cubicBezTo>
                  <a:lnTo>
                    <a:pt x="10067" y="11173"/>
                  </a:lnTo>
                  <a:cubicBezTo>
                    <a:pt x="10067" y="11280"/>
                    <a:pt x="10161" y="11280"/>
                    <a:pt x="10208" y="11333"/>
                  </a:cubicBezTo>
                  <a:cubicBezTo>
                    <a:pt x="10208" y="11333"/>
                    <a:pt x="10208" y="11333"/>
                    <a:pt x="10208" y="11360"/>
                  </a:cubicBezTo>
                  <a:cubicBezTo>
                    <a:pt x="10208" y="11413"/>
                    <a:pt x="10161" y="11360"/>
                    <a:pt x="10161" y="11493"/>
                  </a:cubicBezTo>
                  <a:lnTo>
                    <a:pt x="10161" y="12133"/>
                  </a:lnTo>
                  <a:lnTo>
                    <a:pt x="9974" y="12373"/>
                  </a:lnTo>
                  <a:cubicBezTo>
                    <a:pt x="9880" y="12480"/>
                    <a:pt x="9927" y="12427"/>
                    <a:pt x="9880" y="12427"/>
                  </a:cubicBezTo>
                  <a:cubicBezTo>
                    <a:pt x="9833" y="12453"/>
                    <a:pt x="9646" y="12347"/>
                    <a:pt x="9646" y="12507"/>
                  </a:cubicBezTo>
                  <a:cubicBezTo>
                    <a:pt x="9646" y="12613"/>
                    <a:pt x="9739" y="12507"/>
                    <a:pt x="9739" y="12667"/>
                  </a:cubicBezTo>
                  <a:cubicBezTo>
                    <a:pt x="9411" y="12613"/>
                    <a:pt x="9411" y="12533"/>
                    <a:pt x="9364" y="12747"/>
                  </a:cubicBezTo>
                  <a:cubicBezTo>
                    <a:pt x="9364" y="12880"/>
                    <a:pt x="9318" y="12853"/>
                    <a:pt x="8990" y="12960"/>
                  </a:cubicBezTo>
                  <a:cubicBezTo>
                    <a:pt x="8709" y="13040"/>
                    <a:pt x="8943" y="13013"/>
                    <a:pt x="8662" y="13040"/>
                  </a:cubicBezTo>
                  <a:lnTo>
                    <a:pt x="8662" y="13120"/>
                  </a:lnTo>
                  <a:lnTo>
                    <a:pt x="9224" y="13120"/>
                  </a:lnTo>
                  <a:cubicBezTo>
                    <a:pt x="8568" y="13413"/>
                    <a:pt x="7162" y="13307"/>
                    <a:pt x="6553" y="13333"/>
                  </a:cubicBezTo>
                  <a:lnTo>
                    <a:pt x="5335" y="13360"/>
                  </a:lnTo>
                  <a:cubicBezTo>
                    <a:pt x="5007" y="13360"/>
                    <a:pt x="4960" y="13333"/>
                    <a:pt x="4632" y="13333"/>
                  </a:cubicBezTo>
                  <a:lnTo>
                    <a:pt x="4492" y="13173"/>
                  </a:lnTo>
                  <a:cubicBezTo>
                    <a:pt x="4445" y="13093"/>
                    <a:pt x="4398" y="13120"/>
                    <a:pt x="4351" y="13040"/>
                  </a:cubicBezTo>
                  <a:cubicBezTo>
                    <a:pt x="4585" y="12880"/>
                    <a:pt x="4773" y="12693"/>
                    <a:pt x="5007" y="12587"/>
                  </a:cubicBezTo>
                  <a:cubicBezTo>
                    <a:pt x="5476" y="12373"/>
                    <a:pt x="5850" y="12107"/>
                    <a:pt x="6132" y="11973"/>
                  </a:cubicBezTo>
                  <a:cubicBezTo>
                    <a:pt x="6319" y="11893"/>
                    <a:pt x="6319" y="11840"/>
                    <a:pt x="6506" y="11760"/>
                  </a:cubicBezTo>
                  <a:lnTo>
                    <a:pt x="8568" y="10827"/>
                  </a:lnTo>
                  <a:cubicBezTo>
                    <a:pt x="8709" y="10773"/>
                    <a:pt x="9505" y="10453"/>
                    <a:pt x="9833" y="10293"/>
                  </a:cubicBezTo>
                  <a:cubicBezTo>
                    <a:pt x="10161" y="10160"/>
                    <a:pt x="10067" y="10267"/>
                    <a:pt x="10114" y="10587"/>
                  </a:cubicBezTo>
                  <a:cubicBezTo>
                    <a:pt x="10114" y="10747"/>
                    <a:pt x="10067" y="10640"/>
                    <a:pt x="10067" y="10773"/>
                  </a:cubicBezTo>
                  <a:close/>
                  <a:moveTo>
                    <a:pt x="16861" y="19280"/>
                  </a:moveTo>
                  <a:lnTo>
                    <a:pt x="16908" y="19173"/>
                  </a:lnTo>
                  <a:cubicBezTo>
                    <a:pt x="16955" y="19227"/>
                    <a:pt x="17002" y="19120"/>
                    <a:pt x="16955" y="19227"/>
                  </a:cubicBezTo>
                  <a:cubicBezTo>
                    <a:pt x="16908" y="19280"/>
                    <a:pt x="17002" y="19227"/>
                    <a:pt x="16861" y="19280"/>
                  </a:cubicBezTo>
                  <a:close/>
                  <a:moveTo>
                    <a:pt x="13488" y="21147"/>
                  </a:moveTo>
                  <a:cubicBezTo>
                    <a:pt x="13675" y="21200"/>
                    <a:pt x="13535" y="21200"/>
                    <a:pt x="13769" y="21200"/>
                  </a:cubicBezTo>
                  <a:cubicBezTo>
                    <a:pt x="13816" y="21067"/>
                    <a:pt x="13816" y="21120"/>
                    <a:pt x="14050" y="21067"/>
                  </a:cubicBezTo>
                  <a:lnTo>
                    <a:pt x="14050" y="20853"/>
                  </a:lnTo>
                  <a:cubicBezTo>
                    <a:pt x="13769" y="20880"/>
                    <a:pt x="14003" y="20827"/>
                    <a:pt x="13769" y="20933"/>
                  </a:cubicBezTo>
                  <a:cubicBezTo>
                    <a:pt x="13628" y="20987"/>
                    <a:pt x="13581" y="20960"/>
                    <a:pt x="13488" y="21147"/>
                  </a:cubicBezTo>
                  <a:close/>
                  <a:moveTo>
                    <a:pt x="12785" y="21547"/>
                  </a:moveTo>
                  <a:cubicBezTo>
                    <a:pt x="13066" y="21600"/>
                    <a:pt x="12972" y="21520"/>
                    <a:pt x="13160" y="21307"/>
                  </a:cubicBezTo>
                  <a:cubicBezTo>
                    <a:pt x="12972" y="21333"/>
                    <a:pt x="12832" y="21440"/>
                    <a:pt x="12785" y="21547"/>
                  </a:cubicBezTo>
                  <a:close/>
                  <a:moveTo>
                    <a:pt x="13207" y="21280"/>
                  </a:moveTo>
                  <a:cubicBezTo>
                    <a:pt x="13675" y="21333"/>
                    <a:pt x="13441" y="21333"/>
                    <a:pt x="13628" y="21280"/>
                  </a:cubicBezTo>
                  <a:cubicBezTo>
                    <a:pt x="13535" y="21173"/>
                    <a:pt x="13535" y="21200"/>
                    <a:pt x="13347" y="21173"/>
                  </a:cubicBezTo>
                  <a:cubicBezTo>
                    <a:pt x="13253" y="21227"/>
                    <a:pt x="13253" y="21200"/>
                    <a:pt x="13207" y="21280"/>
                  </a:cubicBezTo>
                  <a:close/>
                  <a:moveTo>
                    <a:pt x="15502" y="20027"/>
                  </a:moveTo>
                  <a:lnTo>
                    <a:pt x="15502" y="20000"/>
                  </a:lnTo>
                  <a:cubicBezTo>
                    <a:pt x="15502" y="20000"/>
                    <a:pt x="15502" y="20000"/>
                    <a:pt x="15502" y="20027"/>
                  </a:cubicBezTo>
                  <a:close/>
                  <a:moveTo>
                    <a:pt x="17939" y="19333"/>
                  </a:moveTo>
                  <a:lnTo>
                    <a:pt x="17939" y="19413"/>
                  </a:lnTo>
                  <a:lnTo>
                    <a:pt x="17845" y="19413"/>
                  </a:lnTo>
                  <a:cubicBezTo>
                    <a:pt x="17892" y="19333"/>
                    <a:pt x="17845" y="19387"/>
                    <a:pt x="17939" y="19333"/>
                  </a:cubicBezTo>
                  <a:close/>
                </a:path>
              </a:pathLst>
            </a:custGeom>
            <a:solidFill>
              <a:srgbClr val="0096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336947" hangingPunct="0">
                <a:lnSpc>
                  <a:spcPct val="93000"/>
                </a:lnSpc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 sz="135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A752BF9A-4A86-4AD0-B094-18415F1E038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332" y="4252770"/>
            <a:ext cx="2779556" cy="233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7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54BBA49-6396-4922-B09B-4231D5BFD168}"/>
              </a:ext>
            </a:extLst>
          </p:cNvPr>
          <p:cNvCxnSpPr>
            <a:cxnSpLocks/>
          </p:cNvCxnSpPr>
          <p:nvPr/>
        </p:nvCxnSpPr>
        <p:spPr>
          <a:xfrm>
            <a:off x="274320" y="1690688"/>
            <a:ext cx="8595360" cy="0"/>
          </a:xfrm>
          <a:prstGeom prst="line">
            <a:avLst/>
          </a:prstGeom>
          <a:ln w="38100">
            <a:solidFill>
              <a:srgbClr val="0096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7D13608C-9065-4694-943F-1102C704F21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9369"/>
            <a:ext cx="5052186" cy="2068633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7035AF6-F4F0-4F76-924D-31658685A207}"/>
              </a:ext>
            </a:extLst>
          </p:cNvPr>
          <p:cNvCxnSpPr>
            <a:cxnSpLocks/>
          </p:cNvCxnSpPr>
          <p:nvPr/>
        </p:nvCxnSpPr>
        <p:spPr>
          <a:xfrm>
            <a:off x="4854634" y="6484446"/>
            <a:ext cx="4289367" cy="0"/>
          </a:xfrm>
          <a:prstGeom prst="line">
            <a:avLst/>
          </a:prstGeom>
          <a:ln w="381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AA4CE93-4805-4706-AD9B-B56991E46E69}"/>
              </a:ext>
            </a:extLst>
          </p:cNvPr>
          <p:cNvSpPr txBox="1"/>
          <p:nvPr/>
        </p:nvSpPr>
        <p:spPr>
          <a:xfrm>
            <a:off x="2" y="728068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+mj-ea"/>
                <a:ea typeface="+mj-ea"/>
              </a:rPr>
              <a:t>目录</a:t>
            </a:r>
            <a:endParaRPr lang="zh-CN" altLang="en-US" sz="1100" dirty="0">
              <a:latin typeface="+mj-ea"/>
              <a:ea typeface="+mj-ea"/>
            </a:endParaRP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72C629A4-0500-47C5-81C4-1A4FAF2B3A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4004" y="1811339"/>
            <a:ext cx="8595360" cy="44704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3200"/>
            </a:lvl1pPr>
          </a:lstStyle>
          <a:p>
            <a:pPr lvl="0"/>
            <a:r>
              <a:rPr lang="en-US" altLang="zh-CN" dirty="0"/>
              <a:t>Part I</a:t>
            </a:r>
          </a:p>
          <a:p>
            <a:pPr lvl="0"/>
            <a:r>
              <a:rPr lang="en-US" altLang="zh-CN" dirty="0"/>
              <a:t>Part II</a:t>
            </a:r>
          </a:p>
          <a:p>
            <a:pPr lvl="0"/>
            <a:r>
              <a:rPr lang="en-US" altLang="zh-CN" dirty="0"/>
              <a:t>Part III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828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086418"/>
            <a:ext cx="7886700" cy="1197606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/>
              <a:t>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9571"/>
            <a:ext cx="78867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3F44FEB-FD11-4394-92BE-2125B8C3A523}"/>
              </a:ext>
            </a:extLst>
          </p:cNvPr>
          <p:cNvCxnSpPr>
            <a:cxnSpLocks/>
          </p:cNvCxnSpPr>
          <p:nvPr/>
        </p:nvCxnSpPr>
        <p:spPr>
          <a:xfrm>
            <a:off x="623888" y="2326201"/>
            <a:ext cx="7886700" cy="0"/>
          </a:xfrm>
          <a:prstGeom prst="line">
            <a:avLst/>
          </a:prstGeom>
          <a:ln w="25400">
            <a:solidFill>
              <a:srgbClr val="0096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2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3911677"/>
            <a:ext cx="7886700" cy="119760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zh-CN" altLang="en-US" dirty="0"/>
              <a:t>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5363785"/>
            <a:ext cx="7886700" cy="4977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3F44FEB-FD11-4394-92BE-2125B8C3A523}"/>
              </a:ext>
            </a:extLst>
          </p:cNvPr>
          <p:cNvCxnSpPr>
            <a:cxnSpLocks/>
          </p:cNvCxnSpPr>
          <p:nvPr/>
        </p:nvCxnSpPr>
        <p:spPr>
          <a:xfrm>
            <a:off x="623888" y="5280414"/>
            <a:ext cx="7886700" cy="0"/>
          </a:xfrm>
          <a:prstGeom prst="line">
            <a:avLst/>
          </a:prstGeom>
          <a:ln w="25400">
            <a:solidFill>
              <a:srgbClr val="0096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0" y="6678000"/>
            <a:ext cx="9144000" cy="180000"/>
          </a:xfrm>
          <a:prstGeom prst="rect">
            <a:avLst/>
          </a:prstGeom>
          <a:solidFill>
            <a:srgbClr val="0096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56736"/>
            <a:ext cx="7886700" cy="833954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794" y="1870077"/>
            <a:ext cx="7886700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3200"/>
            </a:lvl1pPr>
            <a:lvl2pPr>
              <a:lnSpc>
                <a:spcPct val="114000"/>
              </a:lnSpc>
              <a:defRPr sz="2800"/>
            </a:lvl2pPr>
            <a:lvl3pPr>
              <a:lnSpc>
                <a:spcPct val="114000"/>
              </a:lnSpc>
              <a:defRPr sz="2400"/>
            </a:lvl3pPr>
            <a:lvl4pPr>
              <a:lnSpc>
                <a:spcPct val="114000"/>
              </a:lnSpc>
              <a:defRPr sz="1800"/>
            </a:lvl4pPr>
            <a:lvl5pPr>
              <a:lnSpc>
                <a:spcPct val="114000"/>
              </a:lnSpc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ABEF338-0DF4-4D7B-BC6A-71383E1EE0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4106" b="1480"/>
          <a:stretch/>
        </p:blipFill>
        <p:spPr>
          <a:xfrm>
            <a:off x="6115050" y="4315321"/>
            <a:ext cx="2407444" cy="1906095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087A3EB-CF81-44C5-9B1F-9E1614455FD0}"/>
              </a:ext>
            </a:extLst>
          </p:cNvPr>
          <p:cNvCxnSpPr>
            <a:cxnSpLocks/>
          </p:cNvCxnSpPr>
          <p:nvPr/>
        </p:nvCxnSpPr>
        <p:spPr>
          <a:xfrm>
            <a:off x="635794" y="1690688"/>
            <a:ext cx="7886700" cy="0"/>
          </a:xfrm>
          <a:prstGeom prst="line">
            <a:avLst/>
          </a:prstGeom>
          <a:ln w="25400">
            <a:solidFill>
              <a:srgbClr val="0096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-60960" y="657823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939AB2F-E094-BC4F-807A-6A1941DD2664}" type="datetime1">
              <a:rPr kumimoji="1" lang="zh-CN" altLang="en-US" smtClean="0"/>
              <a:t>2019/6/8</a:t>
            </a:fld>
            <a:endParaRPr kumimoji="1"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1996440" y="6587104"/>
            <a:ext cx="5151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zh-CN" altLang="en-US"/>
              <a:t>基于 </a:t>
            </a:r>
            <a:r>
              <a:rPr kumimoji="1" lang="en-US" altLang="zh-CN" dirty="0"/>
              <a:t>PYNQ-Z1 FPGA </a:t>
            </a:r>
            <a:r>
              <a:rPr kumimoji="1" lang="zh-CN" altLang="en-US" dirty="0"/>
              <a:t>开发板的搭载六自由度机械臂的智能车的设计与实现</a:t>
            </a:r>
          </a:p>
        </p:txBody>
      </p:sp>
      <p:sp>
        <p:nvSpPr>
          <p:cNvPr id="10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147560" y="657823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3AAC994-7956-694A-B2B5-7C141DE0FB16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-1"/>
            <a:ext cx="9144000" cy="180000"/>
          </a:xfrm>
          <a:prstGeom prst="rect">
            <a:avLst/>
          </a:prstGeom>
          <a:solidFill>
            <a:srgbClr val="0096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形状">
            <a:extLst>
              <a:ext uri="{FF2B5EF4-FFF2-40B4-BE49-F238E27FC236}">
                <a16:creationId xmlns:a16="http://schemas.microsoft.com/office/drawing/2014/main" id="{5215710A-4975-48B0-B783-91919DD1825C}"/>
              </a:ext>
            </a:extLst>
          </p:cNvPr>
          <p:cNvSpPr/>
          <p:nvPr userDrawn="1"/>
        </p:nvSpPr>
        <p:spPr>
          <a:xfrm>
            <a:off x="22300" y="49082"/>
            <a:ext cx="2380289" cy="81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49" y="3086"/>
                </a:moveTo>
                <a:close/>
                <a:moveTo>
                  <a:pt x="20949" y="3086"/>
                </a:moveTo>
                <a:close/>
                <a:moveTo>
                  <a:pt x="21069" y="20700"/>
                </a:moveTo>
                <a:lnTo>
                  <a:pt x="21069" y="19800"/>
                </a:lnTo>
                <a:lnTo>
                  <a:pt x="21087" y="19800"/>
                </a:lnTo>
                <a:cubicBezTo>
                  <a:pt x="21118" y="19800"/>
                  <a:pt x="21141" y="19671"/>
                  <a:pt x="21154" y="19414"/>
                </a:cubicBezTo>
                <a:cubicBezTo>
                  <a:pt x="21159" y="19157"/>
                  <a:pt x="21163" y="19029"/>
                  <a:pt x="21167" y="18643"/>
                </a:cubicBezTo>
                <a:cubicBezTo>
                  <a:pt x="21172" y="18386"/>
                  <a:pt x="21172" y="18000"/>
                  <a:pt x="21172" y="17614"/>
                </a:cubicBezTo>
                <a:lnTo>
                  <a:pt x="21172" y="12214"/>
                </a:lnTo>
                <a:lnTo>
                  <a:pt x="20949" y="3086"/>
                </a:lnTo>
                <a:cubicBezTo>
                  <a:pt x="20940" y="2829"/>
                  <a:pt x="20936" y="2571"/>
                  <a:pt x="20927" y="2443"/>
                </a:cubicBezTo>
                <a:cubicBezTo>
                  <a:pt x="20918" y="2186"/>
                  <a:pt x="20913" y="2057"/>
                  <a:pt x="20904" y="1929"/>
                </a:cubicBezTo>
                <a:cubicBezTo>
                  <a:pt x="20895" y="1800"/>
                  <a:pt x="20887" y="1800"/>
                  <a:pt x="20878" y="1671"/>
                </a:cubicBezTo>
                <a:cubicBezTo>
                  <a:pt x="20869" y="1671"/>
                  <a:pt x="20860" y="1543"/>
                  <a:pt x="20846" y="1543"/>
                </a:cubicBezTo>
                <a:lnTo>
                  <a:pt x="20837" y="1543"/>
                </a:lnTo>
                <a:lnTo>
                  <a:pt x="20837" y="386"/>
                </a:lnTo>
                <a:lnTo>
                  <a:pt x="21176" y="386"/>
                </a:lnTo>
                <a:lnTo>
                  <a:pt x="21176" y="1543"/>
                </a:lnTo>
                <a:lnTo>
                  <a:pt x="21167" y="1543"/>
                </a:lnTo>
                <a:cubicBezTo>
                  <a:pt x="21154" y="1543"/>
                  <a:pt x="21141" y="1671"/>
                  <a:pt x="21132" y="1671"/>
                </a:cubicBezTo>
                <a:cubicBezTo>
                  <a:pt x="21123" y="1671"/>
                  <a:pt x="21114" y="1800"/>
                  <a:pt x="21109" y="1800"/>
                </a:cubicBezTo>
                <a:cubicBezTo>
                  <a:pt x="21105" y="1929"/>
                  <a:pt x="21101" y="1929"/>
                  <a:pt x="21096" y="2057"/>
                </a:cubicBezTo>
                <a:lnTo>
                  <a:pt x="21096" y="2186"/>
                </a:lnTo>
                <a:cubicBezTo>
                  <a:pt x="21096" y="2314"/>
                  <a:pt x="21096" y="2443"/>
                  <a:pt x="21101" y="2571"/>
                </a:cubicBezTo>
                <a:cubicBezTo>
                  <a:pt x="21101" y="2829"/>
                  <a:pt x="21105" y="2957"/>
                  <a:pt x="21114" y="3214"/>
                </a:cubicBezTo>
                <a:lnTo>
                  <a:pt x="21114" y="3343"/>
                </a:lnTo>
                <a:lnTo>
                  <a:pt x="21274" y="9771"/>
                </a:lnTo>
                <a:lnTo>
                  <a:pt x="21404" y="3986"/>
                </a:lnTo>
                <a:cubicBezTo>
                  <a:pt x="21413" y="3600"/>
                  <a:pt x="21417" y="3343"/>
                  <a:pt x="21422" y="3214"/>
                </a:cubicBezTo>
                <a:cubicBezTo>
                  <a:pt x="21426" y="2957"/>
                  <a:pt x="21431" y="2700"/>
                  <a:pt x="21431" y="2700"/>
                </a:cubicBezTo>
                <a:cubicBezTo>
                  <a:pt x="21435" y="2443"/>
                  <a:pt x="21435" y="2571"/>
                  <a:pt x="21435" y="2443"/>
                </a:cubicBezTo>
                <a:cubicBezTo>
                  <a:pt x="21435" y="2314"/>
                  <a:pt x="21435" y="2314"/>
                  <a:pt x="21435" y="2314"/>
                </a:cubicBezTo>
                <a:cubicBezTo>
                  <a:pt x="21435" y="2186"/>
                  <a:pt x="21435" y="2057"/>
                  <a:pt x="21435" y="2057"/>
                </a:cubicBezTo>
                <a:cubicBezTo>
                  <a:pt x="21435" y="1929"/>
                  <a:pt x="21431" y="1929"/>
                  <a:pt x="21426" y="1929"/>
                </a:cubicBezTo>
                <a:cubicBezTo>
                  <a:pt x="21422" y="1800"/>
                  <a:pt x="21413" y="1800"/>
                  <a:pt x="21404" y="1671"/>
                </a:cubicBezTo>
                <a:cubicBezTo>
                  <a:pt x="21395" y="1671"/>
                  <a:pt x="21386" y="1543"/>
                  <a:pt x="21368" y="1543"/>
                </a:cubicBezTo>
                <a:lnTo>
                  <a:pt x="21364" y="1543"/>
                </a:lnTo>
                <a:lnTo>
                  <a:pt x="21364" y="386"/>
                </a:lnTo>
                <a:lnTo>
                  <a:pt x="21600" y="386"/>
                </a:lnTo>
                <a:lnTo>
                  <a:pt x="21600" y="1543"/>
                </a:lnTo>
                <a:lnTo>
                  <a:pt x="21591" y="1543"/>
                </a:lnTo>
                <a:cubicBezTo>
                  <a:pt x="21578" y="1543"/>
                  <a:pt x="21573" y="1543"/>
                  <a:pt x="21564" y="1671"/>
                </a:cubicBezTo>
                <a:cubicBezTo>
                  <a:pt x="21560" y="1671"/>
                  <a:pt x="21546" y="1929"/>
                  <a:pt x="21538" y="2057"/>
                </a:cubicBezTo>
                <a:cubicBezTo>
                  <a:pt x="21533" y="2186"/>
                  <a:pt x="21524" y="2443"/>
                  <a:pt x="21515" y="2700"/>
                </a:cubicBezTo>
                <a:cubicBezTo>
                  <a:pt x="21506" y="2957"/>
                  <a:pt x="21497" y="3343"/>
                  <a:pt x="21484" y="3857"/>
                </a:cubicBezTo>
                <a:lnTo>
                  <a:pt x="21301" y="11829"/>
                </a:lnTo>
                <a:lnTo>
                  <a:pt x="21301" y="17871"/>
                </a:lnTo>
                <a:cubicBezTo>
                  <a:pt x="21301" y="18257"/>
                  <a:pt x="21306" y="18514"/>
                  <a:pt x="21306" y="18771"/>
                </a:cubicBezTo>
                <a:cubicBezTo>
                  <a:pt x="21310" y="19029"/>
                  <a:pt x="21315" y="19286"/>
                  <a:pt x="21319" y="19414"/>
                </a:cubicBezTo>
                <a:cubicBezTo>
                  <a:pt x="21328" y="19543"/>
                  <a:pt x="21337" y="19671"/>
                  <a:pt x="21350" y="19671"/>
                </a:cubicBezTo>
                <a:cubicBezTo>
                  <a:pt x="21364" y="19800"/>
                  <a:pt x="21377" y="19800"/>
                  <a:pt x="21399" y="19800"/>
                </a:cubicBezTo>
                <a:lnTo>
                  <a:pt x="21408" y="19800"/>
                </a:lnTo>
                <a:lnTo>
                  <a:pt x="21408" y="20957"/>
                </a:lnTo>
                <a:lnTo>
                  <a:pt x="21074" y="20957"/>
                </a:lnTo>
                <a:lnTo>
                  <a:pt x="21074" y="20700"/>
                </a:lnTo>
                <a:lnTo>
                  <a:pt x="21069" y="20700"/>
                </a:lnTo>
                <a:close/>
                <a:moveTo>
                  <a:pt x="20780" y="18900"/>
                </a:moveTo>
                <a:cubicBezTo>
                  <a:pt x="20757" y="19414"/>
                  <a:pt x="20735" y="19671"/>
                  <a:pt x="20713" y="20057"/>
                </a:cubicBezTo>
                <a:cubicBezTo>
                  <a:pt x="20690" y="20314"/>
                  <a:pt x="20664" y="20571"/>
                  <a:pt x="20641" y="20829"/>
                </a:cubicBezTo>
                <a:cubicBezTo>
                  <a:pt x="20615" y="21086"/>
                  <a:pt x="20592" y="21214"/>
                  <a:pt x="20565" y="21343"/>
                </a:cubicBezTo>
                <a:cubicBezTo>
                  <a:pt x="20543" y="21343"/>
                  <a:pt x="20516" y="21471"/>
                  <a:pt x="20490" y="21471"/>
                </a:cubicBezTo>
                <a:cubicBezTo>
                  <a:pt x="20432" y="21471"/>
                  <a:pt x="20378" y="21214"/>
                  <a:pt x="20334" y="20700"/>
                </a:cubicBezTo>
                <a:cubicBezTo>
                  <a:pt x="20285" y="20186"/>
                  <a:pt x="20244" y="19543"/>
                  <a:pt x="20209" y="18514"/>
                </a:cubicBezTo>
                <a:cubicBezTo>
                  <a:pt x="20173" y="17614"/>
                  <a:pt x="20146" y="16457"/>
                  <a:pt x="20128" y="15171"/>
                </a:cubicBezTo>
                <a:cubicBezTo>
                  <a:pt x="20111" y="13886"/>
                  <a:pt x="20102" y="12471"/>
                  <a:pt x="20102" y="10929"/>
                </a:cubicBezTo>
                <a:cubicBezTo>
                  <a:pt x="20102" y="9386"/>
                  <a:pt x="20111" y="7843"/>
                  <a:pt x="20128" y="6557"/>
                </a:cubicBezTo>
                <a:cubicBezTo>
                  <a:pt x="20146" y="5271"/>
                  <a:pt x="20173" y="4114"/>
                  <a:pt x="20209" y="3086"/>
                </a:cubicBezTo>
                <a:cubicBezTo>
                  <a:pt x="20244" y="2057"/>
                  <a:pt x="20289" y="1286"/>
                  <a:pt x="20334" y="771"/>
                </a:cubicBezTo>
                <a:cubicBezTo>
                  <a:pt x="20383" y="257"/>
                  <a:pt x="20436" y="0"/>
                  <a:pt x="20494" y="0"/>
                </a:cubicBezTo>
                <a:cubicBezTo>
                  <a:pt x="20516" y="0"/>
                  <a:pt x="20539" y="0"/>
                  <a:pt x="20561" y="129"/>
                </a:cubicBezTo>
                <a:cubicBezTo>
                  <a:pt x="20583" y="257"/>
                  <a:pt x="20606" y="386"/>
                  <a:pt x="20628" y="643"/>
                </a:cubicBezTo>
                <a:cubicBezTo>
                  <a:pt x="20650" y="771"/>
                  <a:pt x="20664" y="1029"/>
                  <a:pt x="20677" y="1029"/>
                </a:cubicBezTo>
                <a:cubicBezTo>
                  <a:pt x="20690" y="1157"/>
                  <a:pt x="20695" y="1286"/>
                  <a:pt x="20695" y="1286"/>
                </a:cubicBezTo>
                <a:cubicBezTo>
                  <a:pt x="20699" y="1286"/>
                  <a:pt x="20699" y="1157"/>
                  <a:pt x="20704" y="1157"/>
                </a:cubicBezTo>
                <a:cubicBezTo>
                  <a:pt x="20704" y="1157"/>
                  <a:pt x="20708" y="1157"/>
                  <a:pt x="20708" y="1029"/>
                </a:cubicBezTo>
                <a:cubicBezTo>
                  <a:pt x="20713" y="1029"/>
                  <a:pt x="20713" y="900"/>
                  <a:pt x="20717" y="771"/>
                </a:cubicBezTo>
                <a:cubicBezTo>
                  <a:pt x="20717" y="643"/>
                  <a:pt x="20722" y="514"/>
                  <a:pt x="20722" y="386"/>
                </a:cubicBezTo>
                <a:lnTo>
                  <a:pt x="20722" y="129"/>
                </a:lnTo>
                <a:lnTo>
                  <a:pt x="20757" y="129"/>
                </a:lnTo>
                <a:lnTo>
                  <a:pt x="20757" y="386"/>
                </a:lnTo>
                <a:lnTo>
                  <a:pt x="20766" y="6557"/>
                </a:lnTo>
                <a:lnTo>
                  <a:pt x="20766" y="6814"/>
                </a:lnTo>
                <a:lnTo>
                  <a:pt x="20730" y="6814"/>
                </a:lnTo>
                <a:lnTo>
                  <a:pt x="20730" y="6686"/>
                </a:lnTo>
                <a:cubicBezTo>
                  <a:pt x="20717" y="5786"/>
                  <a:pt x="20704" y="5014"/>
                  <a:pt x="20686" y="4371"/>
                </a:cubicBezTo>
                <a:cubicBezTo>
                  <a:pt x="20673" y="3729"/>
                  <a:pt x="20659" y="3214"/>
                  <a:pt x="20641" y="2829"/>
                </a:cubicBezTo>
                <a:cubicBezTo>
                  <a:pt x="20623" y="2443"/>
                  <a:pt x="20601" y="2186"/>
                  <a:pt x="20579" y="1929"/>
                </a:cubicBezTo>
                <a:cubicBezTo>
                  <a:pt x="20557" y="1800"/>
                  <a:pt x="20530" y="1671"/>
                  <a:pt x="20503" y="1671"/>
                </a:cubicBezTo>
                <a:cubicBezTo>
                  <a:pt x="20463" y="1671"/>
                  <a:pt x="20427" y="1929"/>
                  <a:pt x="20396" y="2314"/>
                </a:cubicBezTo>
                <a:cubicBezTo>
                  <a:pt x="20365" y="2700"/>
                  <a:pt x="20334" y="3343"/>
                  <a:pt x="20311" y="4114"/>
                </a:cubicBezTo>
                <a:cubicBezTo>
                  <a:pt x="20289" y="5014"/>
                  <a:pt x="20267" y="5914"/>
                  <a:pt x="20258" y="7071"/>
                </a:cubicBezTo>
                <a:cubicBezTo>
                  <a:pt x="20244" y="8100"/>
                  <a:pt x="20240" y="9386"/>
                  <a:pt x="20240" y="10671"/>
                </a:cubicBezTo>
                <a:cubicBezTo>
                  <a:pt x="20240" y="12086"/>
                  <a:pt x="20244" y="13371"/>
                  <a:pt x="20258" y="14529"/>
                </a:cubicBezTo>
                <a:cubicBezTo>
                  <a:pt x="20271" y="15557"/>
                  <a:pt x="20289" y="16586"/>
                  <a:pt x="20311" y="17357"/>
                </a:cubicBezTo>
                <a:cubicBezTo>
                  <a:pt x="20338" y="18129"/>
                  <a:pt x="20365" y="18771"/>
                  <a:pt x="20396" y="19157"/>
                </a:cubicBezTo>
                <a:cubicBezTo>
                  <a:pt x="20432" y="19671"/>
                  <a:pt x="20467" y="19800"/>
                  <a:pt x="20508" y="19800"/>
                </a:cubicBezTo>
                <a:cubicBezTo>
                  <a:pt x="20521" y="19800"/>
                  <a:pt x="20539" y="19800"/>
                  <a:pt x="20552" y="19671"/>
                </a:cubicBezTo>
                <a:cubicBezTo>
                  <a:pt x="20565" y="19671"/>
                  <a:pt x="20579" y="19543"/>
                  <a:pt x="20592" y="19414"/>
                </a:cubicBezTo>
                <a:cubicBezTo>
                  <a:pt x="20606" y="19286"/>
                  <a:pt x="20619" y="19157"/>
                  <a:pt x="20628" y="18900"/>
                </a:cubicBezTo>
                <a:cubicBezTo>
                  <a:pt x="20641" y="18771"/>
                  <a:pt x="20650" y="18643"/>
                  <a:pt x="20655" y="18386"/>
                </a:cubicBezTo>
                <a:lnTo>
                  <a:pt x="20655" y="13114"/>
                </a:lnTo>
                <a:cubicBezTo>
                  <a:pt x="20655" y="12600"/>
                  <a:pt x="20655" y="12086"/>
                  <a:pt x="20655" y="11700"/>
                </a:cubicBezTo>
                <a:cubicBezTo>
                  <a:pt x="20650" y="11443"/>
                  <a:pt x="20646" y="11314"/>
                  <a:pt x="20641" y="11186"/>
                </a:cubicBezTo>
                <a:cubicBezTo>
                  <a:pt x="20637" y="11057"/>
                  <a:pt x="20628" y="10929"/>
                  <a:pt x="20615" y="10929"/>
                </a:cubicBezTo>
                <a:cubicBezTo>
                  <a:pt x="20601" y="10800"/>
                  <a:pt x="20583" y="10800"/>
                  <a:pt x="20561" y="10800"/>
                </a:cubicBezTo>
                <a:lnTo>
                  <a:pt x="20552" y="10800"/>
                </a:lnTo>
                <a:lnTo>
                  <a:pt x="20552" y="9643"/>
                </a:lnTo>
                <a:lnTo>
                  <a:pt x="20869" y="9643"/>
                </a:lnTo>
                <a:lnTo>
                  <a:pt x="20869" y="10800"/>
                </a:lnTo>
                <a:lnTo>
                  <a:pt x="20860" y="10800"/>
                </a:lnTo>
                <a:cubicBezTo>
                  <a:pt x="20842" y="10800"/>
                  <a:pt x="20829" y="10800"/>
                  <a:pt x="20820" y="10929"/>
                </a:cubicBezTo>
                <a:cubicBezTo>
                  <a:pt x="20811" y="10929"/>
                  <a:pt x="20802" y="11057"/>
                  <a:pt x="20797" y="11186"/>
                </a:cubicBezTo>
                <a:cubicBezTo>
                  <a:pt x="20793" y="11314"/>
                  <a:pt x="20788" y="11443"/>
                  <a:pt x="20788" y="11700"/>
                </a:cubicBezTo>
                <a:cubicBezTo>
                  <a:pt x="20784" y="11957"/>
                  <a:pt x="20784" y="12471"/>
                  <a:pt x="20784" y="12857"/>
                </a:cubicBezTo>
                <a:lnTo>
                  <a:pt x="20784" y="18900"/>
                </a:lnTo>
                <a:lnTo>
                  <a:pt x="20780" y="18900"/>
                </a:lnTo>
                <a:close/>
                <a:moveTo>
                  <a:pt x="19237" y="10671"/>
                </a:moveTo>
                <a:cubicBezTo>
                  <a:pt x="19237" y="9129"/>
                  <a:pt x="19246" y="7586"/>
                  <a:pt x="19263" y="6300"/>
                </a:cubicBezTo>
                <a:cubicBezTo>
                  <a:pt x="19277" y="5014"/>
                  <a:pt x="19304" y="3857"/>
                  <a:pt x="19339" y="2957"/>
                </a:cubicBezTo>
                <a:cubicBezTo>
                  <a:pt x="19370" y="1929"/>
                  <a:pt x="19411" y="1157"/>
                  <a:pt x="19455" y="771"/>
                </a:cubicBezTo>
                <a:cubicBezTo>
                  <a:pt x="19500" y="257"/>
                  <a:pt x="19549" y="0"/>
                  <a:pt x="19602" y="0"/>
                </a:cubicBezTo>
                <a:cubicBezTo>
                  <a:pt x="19660" y="0"/>
                  <a:pt x="19709" y="257"/>
                  <a:pt x="19754" y="771"/>
                </a:cubicBezTo>
                <a:cubicBezTo>
                  <a:pt x="19799" y="1157"/>
                  <a:pt x="19839" y="1929"/>
                  <a:pt x="19870" y="2957"/>
                </a:cubicBezTo>
                <a:cubicBezTo>
                  <a:pt x="19906" y="3857"/>
                  <a:pt x="19932" y="5014"/>
                  <a:pt x="19946" y="6300"/>
                </a:cubicBezTo>
                <a:cubicBezTo>
                  <a:pt x="19964" y="7586"/>
                  <a:pt x="19972" y="9129"/>
                  <a:pt x="19972" y="10671"/>
                </a:cubicBezTo>
                <a:cubicBezTo>
                  <a:pt x="19972" y="12343"/>
                  <a:pt x="19964" y="13757"/>
                  <a:pt x="19950" y="15043"/>
                </a:cubicBezTo>
                <a:cubicBezTo>
                  <a:pt x="19932" y="16329"/>
                  <a:pt x="19906" y="17486"/>
                  <a:pt x="19874" y="18514"/>
                </a:cubicBezTo>
                <a:cubicBezTo>
                  <a:pt x="19839" y="19543"/>
                  <a:pt x="19799" y="20186"/>
                  <a:pt x="19754" y="20700"/>
                </a:cubicBezTo>
                <a:cubicBezTo>
                  <a:pt x="19709" y="21214"/>
                  <a:pt x="19660" y="21471"/>
                  <a:pt x="19602" y="21471"/>
                </a:cubicBezTo>
                <a:cubicBezTo>
                  <a:pt x="19549" y="21471"/>
                  <a:pt x="19500" y="21214"/>
                  <a:pt x="19455" y="20700"/>
                </a:cubicBezTo>
                <a:cubicBezTo>
                  <a:pt x="19411" y="20186"/>
                  <a:pt x="19370" y="19543"/>
                  <a:pt x="19339" y="18514"/>
                </a:cubicBezTo>
                <a:cubicBezTo>
                  <a:pt x="19304" y="17486"/>
                  <a:pt x="19277" y="16329"/>
                  <a:pt x="19263" y="15043"/>
                </a:cubicBezTo>
                <a:cubicBezTo>
                  <a:pt x="19246" y="13757"/>
                  <a:pt x="19237" y="12343"/>
                  <a:pt x="19237" y="10671"/>
                </a:cubicBezTo>
                <a:close/>
                <a:moveTo>
                  <a:pt x="19375" y="10671"/>
                </a:moveTo>
                <a:cubicBezTo>
                  <a:pt x="19375" y="12086"/>
                  <a:pt x="19379" y="13371"/>
                  <a:pt x="19388" y="14529"/>
                </a:cubicBezTo>
                <a:cubicBezTo>
                  <a:pt x="19402" y="15557"/>
                  <a:pt x="19415" y="16586"/>
                  <a:pt x="19437" y="17357"/>
                </a:cubicBezTo>
                <a:cubicBezTo>
                  <a:pt x="19460" y="18257"/>
                  <a:pt x="19482" y="18643"/>
                  <a:pt x="19509" y="19157"/>
                </a:cubicBezTo>
                <a:cubicBezTo>
                  <a:pt x="19535" y="19543"/>
                  <a:pt x="19571" y="19800"/>
                  <a:pt x="19602" y="19800"/>
                </a:cubicBezTo>
                <a:cubicBezTo>
                  <a:pt x="19638" y="19800"/>
                  <a:pt x="19669" y="19671"/>
                  <a:pt x="19700" y="19157"/>
                </a:cubicBezTo>
                <a:cubicBezTo>
                  <a:pt x="19727" y="18771"/>
                  <a:pt x="19749" y="18257"/>
                  <a:pt x="19772" y="17357"/>
                </a:cubicBezTo>
                <a:cubicBezTo>
                  <a:pt x="19794" y="16586"/>
                  <a:pt x="19807" y="15557"/>
                  <a:pt x="19821" y="14529"/>
                </a:cubicBezTo>
                <a:cubicBezTo>
                  <a:pt x="19830" y="13371"/>
                  <a:pt x="19834" y="12086"/>
                  <a:pt x="19834" y="10671"/>
                </a:cubicBezTo>
                <a:cubicBezTo>
                  <a:pt x="19834" y="9257"/>
                  <a:pt x="19830" y="7971"/>
                  <a:pt x="19821" y="6943"/>
                </a:cubicBezTo>
                <a:cubicBezTo>
                  <a:pt x="19807" y="5786"/>
                  <a:pt x="19794" y="4886"/>
                  <a:pt x="19772" y="3986"/>
                </a:cubicBezTo>
                <a:cubicBezTo>
                  <a:pt x="19749" y="3214"/>
                  <a:pt x="19727" y="2571"/>
                  <a:pt x="19700" y="2186"/>
                </a:cubicBezTo>
                <a:cubicBezTo>
                  <a:pt x="19669" y="1800"/>
                  <a:pt x="19638" y="1671"/>
                  <a:pt x="19602" y="1671"/>
                </a:cubicBezTo>
                <a:cubicBezTo>
                  <a:pt x="19571" y="1671"/>
                  <a:pt x="19535" y="1800"/>
                  <a:pt x="19509" y="2186"/>
                </a:cubicBezTo>
                <a:cubicBezTo>
                  <a:pt x="19482" y="2571"/>
                  <a:pt x="19460" y="3214"/>
                  <a:pt x="19437" y="3986"/>
                </a:cubicBezTo>
                <a:cubicBezTo>
                  <a:pt x="19415" y="4886"/>
                  <a:pt x="19402" y="5786"/>
                  <a:pt x="19388" y="6943"/>
                </a:cubicBezTo>
                <a:cubicBezTo>
                  <a:pt x="19379" y="7971"/>
                  <a:pt x="19375" y="9257"/>
                  <a:pt x="19375" y="10671"/>
                </a:cubicBezTo>
                <a:close/>
                <a:moveTo>
                  <a:pt x="18519" y="20700"/>
                </a:moveTo>
                <a:lnTo>
                  <a:pt x="18519" y="19800"/>
                </a:lnTo>
                <a:lnTo>
                  <a:pt x="18532" y="19800"/>
                </a:lnTo>
                <a:cubicBezTo>
                  <a:pt x="18550" y="19800"/>
                  <a:pt x="18568" y="19800"/>
                  <a:pt x="18577" y="19671"/>
                </a:cubicBezTo>
                <a:cubicBezTo>
                  <a:pt x="18590" y="19671"/>
                  <a:pt x="18599" y="19414"/>
                  <a:pt x="18603" y="19286"/>
                </a:cubicBezTo>
                <a:cubicBezTo>
                  <a:pt x="18608" y="19157"/>
                  <a:pt x="18612" y="18900"/>
                  <a:pt x="18617" y="18514"/>
                </a:cubicBezTo>
                <a:cubicBezTo>
                  <a:pt x="18617" y="18129"/>
                  <a:pt x="18621" y="17614"/>
                  <a:pt x="18621" y="17100"/>
                </a:cubicBezTo>
                <a:lnTo>
                  <a:pt x="18621" y="3986"/>
                </a:lnTo>
                <a:cubicBezTo>
                  <a:pt x="18621" y="3471"/>
                  <a:pt x="18617" y="2957"/>
                  <a:pt x="18617" y="2700"/>
                </a:cubicBezTo>
                <a:cubicBezTo>
                  <a:pt x="18612" y="2314"/>
                  <a:pt x="18608" y="2186"/>
                  <a:pt x="18603" y="2057"/>
                </a:cubicBezTo>
                <a:cubicBezTo>
                  <a:pt x="18599" y="1929"/>
                  <a:pt x="18590" y="1800"/>
                  <a:pt x="18577" y="1671"/>
                </a:cubicBezTo>
                <a:cubicBezTo>
                  <a:pt x="18563" y="1671"/>
                  <a:pt x="18550" y="1543"/>
                  <a:pt x="18528" y="1543"/>
                </a:cubicBezTo>
                <a:lnTo>
                  <a:pt x="18519" y="1543"/>
                </a:lnTo>
                <a:lnTo>
                  <a:pt x="18519" y="386"/>
                </a:lnTo>
                <a:lnTo>
                  <a:pt x="18853" y="386"/>
                </a:lnTo>
                <a:lnTo>
                  <a:pt x="18853" y="1543"/>
                </a:lnTo>
                <a:lnTo>
                  <a:pt x="18840" y="1543"/>
                </a:lnTo>
                <a:cubicBezTo>
                  <a:pt x="18822" y="1543"/>
                  <a:pt x="18809" y="1671"/>
                  <a:pt x="18795" y="1671"/>
                </a:cubicBezTo>
                <a:cubicBezTo>
                  <a:pt x="18782" y="1800"/>
                  <a:pt x="18773" y="1800"/>
                  <a:pt x="18768" y="2057"/>
                </a:cubicBezTo>
                <a:cubicBezTo>
                  <a:pt x="18764" y="2186"/>
                  <a:pt x="18760" y="2443"/>
                  <a:pt x="18755" y="2829"/>
                </a:cubicBezTo>
                <a:cubicBezTo>
                  <a:pt x="18751" y="3086"/>
                  <a:pt x="18751" y="3600"/>
                  <a:pt x="18751" y="3986"/>
                </a:cubicBezTo>
                <a:lnTo>
                  <a:pt x="18751" y="17486"/>
                </a:lnTo>
                <a:cubicBezTo>
                  <a:pt x="18751" y="18000"/>
                  <a:pt x="18751" y="18257"/>
                  <a:pt x="18755" y="18514"/>
                </a:cubicBezTo>
                <a:cubicBezTo>
                  <a:pt x="18755" y="18771"/>
                  <a:pt x="18760" y="18900"/>
                  <a:pt x="18760" y="19029"/>
                </a:cubicBezTo>
                <a:cubicBezTo>
                  <a:pt x="18764" y="19029"/>
                  <a:pt x="18768" y="19157"/>
                  <a:pt x="18777" y="19157"/>
                </a:cubicBezTo>
                <a:cubicBezTo>
                  <a:pt x="18786" y="19286"/>
                  <a:pt x="18795" y="19286"/>
                  <a:pt x="18813" y="19286"/>
                </a:cubicBezTo>
                <a:lnTo>
                  <a:pt x="18929" y="19286"/>
                </a:lnTo>
                <a:cubicBezTo>
                  <a:pt x="18956" y="19286"/>
                  <a:pt x="18978" y="19157"/>
                  <a:pt x="19000" y="19029"/>
                </a:cubicBezTo>
                <a:cubicBezTo>
                  <a:pt x="19018" y="18900"/>
                  <a:pt x="19036" y="18643"/>
                  <a:pt x="19054" y="18386"/>
                </a:cubicBezTo>
                <a:cubicBezTo>
                  <a:pt x="19067" y="18000"/>
                  <a:pt x="19085" y="17614"/>
                  <a:pt x="19094" y="17100"/>
                </a:cubicBezTo>
                <a:cubicBezTo>
                  <a:pt x="19107" y="16586"/>
                  <a:pt x="19121" y="16071"/>
                  <a:pt x="19130" y="15300"/>
                </a:cubicBezTo>
                <a:lnTo>
                  <a:pt x="19134" y="15171"/>
                </a:lnTo>
                <a:lnTo>
                  <a:pt x="19174" y="15171"/>
                </a:lnTo>
                <a:lnTo>
                  <a:pt x="19170" y="15557"/>
                </a:lnTo>
                <a:lnTo>
                  <a:pt x="19112" y="20829"/>
                </a:lnTo>
                <a:lnTo>
                  <a:pt x="19112" y="20957"/>
                </a:lnTo>
                <a:lnTo>
                  <a:pt x="18519" y="20957"/>
                </a:lnTo>
                <a:lnTo>
                  <a:pt x="18519" y="20700"/>
                </a:lnTo>
                <a:close/>
                <a:moveTo>
                  <a:pt x="17676" y="10671"/>
                </a:moveTo>
                <a:cubicBezTo>
                  <a:pt x="17676" y="9129"/>
                  <a:pt x="17685" y="7586"/>
                  <a:pt x="17703" y="6300"/>
                </a:cubicBezTo>
                <a:cubicBezTo>
                  <a:pt x="17721" y="5014"/>
                  <a:pt x="17747" y="3857"/>
                  <a:pt x="17779" y="2957"/>
                </a:cubicBezTo>
                <a:cubicBezTo>
                  <a:pt x="17814" y="1929"/>
                  <a:pt x="17854" y="1157"/>
                  <a:pt x="17899" y="771"/>
                </a:cubicBezTo>
                <a:cubicBezTo>
                  <a:pt x="17944" y="257"/>
                  <a:pt x="17993" y="0"/>
                  <a:pt x="18046" y="0"/>
                </a:cubicBezTo>
                <a:cubicBezTo>
                  <a:pt x="18100" y="0"/>
                  <a:pt x="18153" y="257"/>
                  <a:pt x="18198" y="771"/>
                </a:cubicBezTo>
                <a:cubicBezTo>
                  <a:pt x="18242" y="1157"/>
                  <a:pt x="18282" y="1929"/>
                  <a:pt x="18314" y="2957"/>
                </a:cubicBezTo>
                <a:cubicBezTo>
                  <a:pt x="18349" y="3857"/>
                  <a:pt x="18372" y="5014"/>
                  <a:pt x="18389" y="6300"/>
                </a:cubicBezTo>
                <a:cubicBezTo>
                  <a:pt x="18407" y="7586"/>
                  <a:pt x="18416" y="9129"/>
                  <a:pt x="18416" y="10671"/>
                </a:cubicBezTo>
                <a:cubicBezTo>
                  <a:pt x="18416" y="12343"/>
                  <a:pt x="18407" y="13757"/>
                  <a:pt x="18389" y="15043"/>
                </a:cubicBezTo>
                <a:cubicBezTo>
                  <a:pt x="18372" y="16329"/>
                  <a:pt x="18349" y="17486"/>
                  <a:pt x="18314" y="18514"/>
                </a:cubicBezTo>
                <a:cubicBezTo>
                  <a:pt x="18282" y="19543"/>
                  <a:pt x="18242" y="20186"/>
                  <a:pt x="18198" y="20700"/>
                </a:cubicBezTo>
                <a:cubicBezTo>
                  <a:pt x="18153" y="21214"/>
                  <a:pt x="18100" y="21471"/>
                  <a:pt x="18046" y="21471"/>
                </a:cubicBezTo>
                <a:cubicBezTo>
                  <a:pt x="17993" y="21471"/>
                  <a:pt x="17944" y="21214"/>
                  <a:pt x="17899" y="20700"/>
                </a:cubicBezTo>
                <a:cubicBezTo>
                  <a:pt x="17854" y="20186"/>
                  <a:pt x="17814" y="19543"/>
                  <a:pt x="17779" y="18514"/>
                </a:cubicBezTo>
                <a:cubicBezTo>
                  <a:pt x="17747" y="17486"/>
                  <a:pt x="17721" y="16329"/>
                  <a:pt x="17703" y="15043"/>
                </a:cubicBezTo>
                <a:cubicBezTo>
                  <a:pt x="17685" y="13757"/>
                  <a:pt x="17676" y="12343"/>
                  <a:pt x="17676" y="10671"/>
                </a:cubicBezTo>
                <a:close/>
                <a:moveTo>
                  <a:pt x="17814" y="10671"/>
                </a:moveTo>
                <a:cubicBezTo>
                  <a:pt x="17814" y="12086"/>
                  <a:pt x="17823" y="13371"/>
                  <a:pt x="17832" y="14529"/>
                </a:cubicBezTo>
                <a:cubicBezTo>
                  <a:pt x="17841" y="15557"/>
                  <a:pt x="17859" y="16586"/>
                  <a:pt x="17881" y="17357"/>
                </a:cubicBezTo>
                <a:cubicBezTo>
                  <a:pt x="17899" y="18257"/>
                  <a:pt x="17926" y="18771"/>
                  <a:pt x="17952" y="19157"/>
                </a:cubicBezTo>
                <a:cubicBezTo>
                  <a:pt x="17979" y="19671"/>
                  <a:pt x="18010" y="19800"/>
                  <a:pt x="18046" y="19800"/>
                </a:cubicBezTo>
                <a:cubicBezTo>
                  <a:pt x="18082" y="19800"/>
                  <a:pt x="18113" y="19671"/>
                  <a:pt x="18140" y="19157"/>
                </a:cubicBezTo>
                <a:cubicBezTo>
                  <a:pt x="18171" y="18771"/>
                  <a:pt x="18193" y="18257"/>
                  <a:pt x="18216" y="17357"/>
                </a:cubicBezTo>
                <a:cubicBezTo>
                  <a:pt x="18233" y="16586"/>
                  <a:pt x="18251" y="15557"/>
                  <a:pt x="18260" y="14529"/>
                </a:cubicBezTo>
                <a:cubicBezTo>
                  <a:pt x="18273" y="13371"/>
                  <a:pt x="18278" y="12086"/>
                  <a:pt x="18278" y="10671"/>
                </a:cubicBezTo>
                <a:cubicBezTo>
                  <a:pt x="18278" y="9257"/>
                  <a:pt x="18273" y="7971"/>
                  <a:pt x="18260" y="6943"/>
                </a:cubicBezTo>
                <a:cubicBezTo>
                  <a:pt x="18251" y="5786"/>
                  <a:pt x="18233" y="4886"/>
                  <a:pt x="18216" y="3986"/>
                </a:cubicBezTo>
                <a:cubicBezTo>
                  <a:pt x="18193" y="3214"/>
                  <a:pt x="18171" y="2571"/>
                  <a:pt x="18140" y="2186"/>
                </a:cubicBezTo>
                <a:cubicBezTo>
                  <a:pt x="18113" y="1800"/>
                  <a:pt x="18082" y="1671"/>
                  <a:pt x="18046" y="1671"/>
                </a:cubicBezTo>
                <a:cubicBezTo>
                  <a:pt x="18010" y="1671"/>
                  <a:pt x="17979" y="1800"/>
                  <a:pt x="17952" y="2186"/>
                </a:cubicBezTo>
                <a:cubicBezTo>
                  <a:pt x="17926" y="2571"/>
                  <a:pt x="17899" y="3214"/>
                  <a:pt x="17881" y="3986"/>
                </a:cubicBezTo>
                <a:cubicBezTo>
                  <a:pt x="17859" y="4886"/>
                  <a:pt x="17841" y="5786"/>
                  <a:pt x="17832" y="6943"/>
                </a:cubicBezTo>
                <a:cubicBezTo>
                  <a:pt x="17823" y="7971"/>
                  <a:pt x="17814" y="9257"/>
                  <a:pt x="17814" y="10671"/>
                </a:cubicBezTo>
                <a:close/>
                <a:moveTo>
                  <a:pt x="17003" y="17357"/>
                </a:moveTo>
                <a:cubicBezTo>
                  <a:pt x="17003" y="17871"/>
                  <a:pt x="17003" y="18386"/>
                  <a:pt x="17007" y="18643"/>
                </a:cubicBezTo>
                <a:cubicBezTo>
                  <a:pt x="17007" y="19029"/>
                  <a:pt x="17012" y="19157"/>
                  <a:pt x="17016" y="19286"/>
                </a:cubicBezTo>
                <a:cubicBezTo>
                  <a:pt x="17025" y="19414"/>
                  <a:pt x="17029" y="19543"/>
                  <a:pt x="17043" y="19671"/>
                </a:cubicBezTo>
                <a:cubicBezTo>
                  <a:pt x="17056" y="19800"/>
                  <a:pt x="17070" y="19800"/>
                  <a:pt x="17087" y="19800"/>
                </a:cubicBezTo>
                <a:lnTo>
                  <a:pt x="17096" y="19929"/>
                </a:lnTo>
                <a:lnTo>
                  <a:pt x="17096" y="20957"/>
                </a:lnTo>
                <a:lnTo>
                  <a:pt x="16833" y="20957"/>
                </a:lnTo>
                <a:lnTo>
                  <a:pt x="16833" y="19929"/>
                </a:lnTo>
                <a:lnTo>
                  <a:pt x="16842" y="19800"/>
                </a:lnTo>
                <a:cubicBezTo>
                  <a:pt x="16860" y="19800"/>
                  <a:pt x="16878" y="19800"/>
                  <a:pt x="16891" y="19671"/>
                </a:cubicBezTo>
                <a:cubicBezTo>
                  <a:pt x="16905" y="19543"/>
                  <a:pt x="16913" y="19414"/>
                  <a:pt x="16918" y="19286"/>
                </a:cubicBezTo>
                <a:cubicBezTo>
                  <a:pt x="16922" y="19157"/>
                  <a:pt x="16927" y="19029"/>
                  <a:pt x="16931" y="18643"/>
                </a:cubicBezTo>
                <a:cubicBezTo>
                  <a:pt x="16931" y="18386"/>
                  <a:pt x="16936" y="17871"/>
                  <a:pt x="16936" y="17357"/>
                </a:cubicBezTo>
                <a:lnTo>
                  <a:pt x="16936" y="3471"/>
                </a:lnTo>
                <a:cubicBezTo>
                  <a:pt x="16927" y="3086"/>
                  <a:pt x="16922" y="2829"/>
                  <a:pt x="16913" y="2700"/>
                </a:cubicBezTo>
                <a:cubicBezTo>
                  <a:pt x="16909" y="2443"/>
                  <a:pt x="16900" y="2186"/>
                  <a:pt x="16896" y="2057"/>
                </a:cubicBezTo>
                <a:cubicBezTo>
                  <a:pt x="16887" y="1929"/>
                  <a:pt x="16878" y="1800"/>
                  <a:pt x="16869" y="1800"/>
                </a:cubicBezTo>
                <a:cubicBezTo>
                  <a:pt x="16860" y="1671"/>
                  <a:pt x="16851" y="1543"/>
                  <a:pt x="16842" y="1543"/>
                </a:cubicBezTo>
                <a:lnTo>
                  <a:pt x="16833" y="1543"/>
                </a:lnTo>
                <a:lnTo>
                  <a:pt x="16833" y="386"/>
                </a:lnTo>
                <a:lnTo>
                  <a:pt x="17025" y="386"/>
                </a:lnTo>
                <a:lnTo>
                  <a:pt x="17029" y="514"/>
                </a:lnTo>
                <a:lnTo>
                  <a:pt x="17417" y="14143"/>
                </a:lnTo>
                <a:lnTo>
                  <a:pt x="17417" y="3986"/>
                </a:lnTo>
                <a:cubicBezTo>
                  <a:pt x="17417" y="3471"/>
                  <a:pt x="17417" y="3086"/>
                  <a:pt x="17413" y="2700"/>
                </a:cubicBezTo>
                <a:cubicBezTo>
                  <a:pt x="17413" y="2443"/>
                  <a:pt x="17408" y="2186"/>
                  <a:pt x="17404" y="2057"/>
                </a:cubicBezTo>
                <a:cubicBezTo>
                  <a:pt x="17400" y="1929"/>
                  <a:pt x="17391" y="1800"/>
                  <a:pt x="17377" y="1800"/>
                </a:cubicBezTo>
                <a:cubicBezTo>
                  <a:pt x="17364" y="1671"/>
                  <a:pt x="17350" y="1543"/>
                  <a:pt x="17328" y="1543"/>
                </a:cubicBezTo>
                <a:lnTo>
                  <a:pt x="17319" y="1543"/>
                </a:lnTo>
                <a:lnTo>
                  <a:pt x="17319" y="386"/>
                </a:lnTo>
                <a:lnTo>
                  <a:pt x="17587" y="386"/>
                </a:lnTo>
                <a:lnTo>
                  <a:pt x="17587" y="1543"/>
                </a:lnTo>
                <a:lnTo>
                  <a:pt x="17578" y="1543"/>
                </a:lnTo>
                <a:cubicBezTo>
                  <a:pt x="17560" y="1543"/>
                  <a:pt x="17542" y="1671"/>
                  <a:pt x="17529" y="1800"/>
                </a:cubicBezTo>
                <a:cubicBezTo>
                  <a:pt x="17515" y="1800"/>
                  <a:pt x="17507" y="1929"/>
                  <a:pt x="17502" y="2057"/>
                </a:cubicBezTo>
                <a:cubicBezTo>
                  <a:pt x="17498" y="2186"/>
                  <a:pt x="17493" y="2443"/>
                  <a:pt x="17493" y="2700"/>
                </a:cubicBezTo>
                <a:cubicBezTo>
                  <a:pt x="17489" y="3086"/>
                  <a:pt x="17489" y="3471"/>
                  <a:pt x="17489" y="3986"/>
                </a:cubicBezTo>
                <a:lnTo>
                  <a:pt x="17489" y="20957"/>
                </a:lnTo>
                <a:lnTo>
                  <a:pt x="17453" y="20957"/>
                </a:lnTo>
                <a:lnTo>
                  <a:pt x="17449" y="20829"/>
                </a:lnTo>
                <a:lnTo>
                  <a:pt x="17003" y="5271"/>
                </a:lnTo>
                <a:lnTo>
                  <a:pt x="17003" y="17357"/>
                </a:lnTo>
                <a:close/>
                <a:moveTo>
                  <a:pt x="15964" y="20700"/>
                </a:moveTo>
                <a:lnTo>
                  <a:pt x="15964" y="20057"/>
                </a:lnTo>
                <a:lnTo>
                  <a:pt x="15968" y="19800"/>
                </a:lnTo>
                <a:lnTo>
                  <a:pt x="15977" y="19800"/>
                </a:lnTo>
                <a:cubicBezTo>
                  <a:pt x="15995" y="19800"/>
                  <a:pt x="16013" y="19800"/>
                  <a:pt x="16026" y="19671"/>
                </a:cubicBezTo>
                <a:cubicBezTo>
                  <a:pt x="16035" y="19671"/>
                  <a:pt x="16044" y="19543"/>
                  <a:pt x="16048" y="19414"/>
                </a:cubicBezTo>
                <a:cubicBezTo>
                  <a:pt x="16057" y="19157"/>
                  <a:pt x="16062" y="19029"/>
                  <a:pt x="16062" y="18643"/>
                </a:cubicBezTo>
                <a:cubicBezTo>
                  <a:pt x="16066" y="18386"/>
                  <a:pt x="16066" y="17871"/>
                  <a:pt x="16066" y="17486"/>
                </a:cubicBezTo>
                <a:lnTo>
                  <a:pt x="16066" y="3986"/>
                </a:lnTo>
                <a:cubicBezTo>
                  <a:pt x="16066" y="3471"/>
                  <a:pt x="16066" y="3086"/>
                  <a:pt x="16062" y="2829"/>
                </a:cubicBezTo>
                <a:cubicBezTo>
                  <a:pt x="16062" y="2443"/>
                  <a:pt x="16057" y="2186"/>
                  <a:pt x="16048" y="2057"/>
                </a:cubicBezTo>
                <a:cubicBezTo>
                  <a:pt x="16044" y="1929"/>
                  <a:pt x="16035" y="1800"/>
                  <a:pt x="16022" y="1671"/>
                </a:cubicBezTo>
                <a:cubicBezTo>
                  <a:pt x="16008" y="1671"/>
                  <a:pt x="15995" y="1543"/>
                  <a:pt x="15973" y="1543"/>
                </a:cubicBezTo>
                <a:lnTo>
                  <a:pt x="15964" y="1543"/>
                </a:lnTo>
                <a:lnTo>
                  <a:pt x="15964" y="386"/>
                </a:lnTo>
                <a:lnTo>
                  <a:pt x="16298" y="386"/>
                </a:lnTo>
                <a:lnTo>
                  <a:pt x="16298" y="1543"/>
                </a:lnTo>
                <a:lnTo>
                  <a:pt x="16289" y="1543"/>
                </a:lnTo>
                <a:cubicBezTo>
                  <a:pt x="16267" y="1543"/>
                  <a:pt x="16254" y="1671"/>
                  <a:pt x="16240" y="1800"/>
                </a:cubicBezTo>
                <a:cubicBezTo>
                  <a:pt x="16227" y="1800"/>
                  <a:pt x="16218" y="1929"/>
                  <a:pt x="16213" y="2057"/>
                </a:cubicBezTo>
                <a:cubicBezTo>
                  <a:pt x="16209" y="2186"/>
                  <a:pt x="16204" y="2443"/>
                  <a:pt x="16200" y="2829"/>
                </a:cubicBezTo>
                <a:cubicBezTo>
                  <a:pt x="16200" y="3086"/>
                  <a:pt x="16196" y="3471"/>
                  <a:pt x="16196" y="3986"/>
                </a:cubicBezTo>
                <a:lnTo>
                  <a:pt x="16196" y="9000"/>
                </a:lnTo>
                <a:cubicBezTo>
                  <a:pt x="16196" y="9129"/>
                  <a:pt x="16196" y="9257"/>
                  <a:pt x="16196" y="9386"/>
                </a:cubicBezTo>
                <a:cubicBezTo>
                  <a:pt x="16200" y="9386"/>
                  <a:pt x="16200" y="9514"/>
                  <a:pt x="16200" y="9514"/>
                </a:cubicBezTo>
                <a:lnTo>
                  <a:pt x="16204" y="9643"/>
                </a:lnTo>
                <a:cubicBezTo>
                  <a:pt x="16209" y="9643"/>
                  <a:pt x="16213" y="9643"/>
                  <a:pt x="16218" y="9643"/>
                </a:cubicBezTo>
                <a:lnTo>
                  <a:pt x="16512" y="9643"/>
                </a:lnTo>
                <a:cubicBezTo>
                  <a:pt x="16517" y="9643"/>
                  <a:pt x="16521" y="9643"/>
                  <a:pt x="16526" y="9643"/>
                </a:cubicBezTo>
                <a:cubicBezTo>
                  <a:pt x="16526" y="9643"/>
                  <a:pt x="16526" y="9514"/>
                  <a:pt x="16530" y="9514"/>
                </a:cubicBezTo>
                <a:lnTo>
                  <a:pt x="16530" y="9386"/>
                </a:lnTo>
                <a:cubicBezTo>
                  <a:pt x="16530" y="9257"/>
                  <a:pt x="16530" y="9129"/>
                  <a:pt x="16530" y="8871"/>
                </a:cubicBezTo>
                <a:lnTo>
                  <a:pt x="16530" y="3986"/>
                </a:lnTo>
                <a:cubicBezTo>
                  <a:pt x="16530" y="3471"/>
                  <a:pt x="16530" y="3086"/>
                  <a:pt x="16526" y="2829"/>
                </a:cubicBezTo>
                <a:cubicBezTo>
                  <a:pt x="16526" y="2443"/>
                  <a:pt x="16521" y="2314"/>
                  <a:pt x="16512" y="2057"/>
                </a:cubicBezTo>
                <a:cubicBezTo>
                  <a:pt x="16508" y="1929"/>
                  <a:pt x="16499" y="1800"/>
                  <a:pt x="16485" y="1800"/>
                </a:cubicBezTo>
                <a:cubicBezTo>
                  <a:pt x="16476" y="1671"/>
                  <a:pt x="16459" y="1543"/>
                  <a:pt x="16436" y="1543"/>
                </a:cubicBezTo>
                <a:lnTo>
                  <a:pt x="16432" y="1543"/>
                </a:lnTo>
                <a:lnTo>
                  <a:pt x="16432" y="1286"/>
                </a:lnTo>
                <a:lnTo>
                  <a:pt x="16427" y="643"/>
                </a:lnTo>
                <a:lnTo>
                  <a:pt x="16427" y="386"/>
                </a:lnTo>
                <a:lnTo>
                  <a:pt x="16762" y="386"/>
                </a:lnTo>
                <a:lnTo>
                  <a:pt x="16762" y="1543"/>
                </a:lnTo>
                <a:lnTo>
                  <a:pt x="16753" y="1543"/>
                </a:lnTo>
                <a:cubicBezTo>
                  <a:pt x="16735" y="1543"/>
                  <a:pt x="16717" y="1671"/>
                  <a:pt x="16704" y="1671"/>
                </a:cubicBezTo>
                <a:cubicBezTo>
                  <a:pt x="16695" y="1800"/>
                  <a:pt x="16686" y="1929"/>
                  <a:pt x="16677" y="2057"/>
                </a:cubicBezTo>
                <a:cubicBezTo>
                  <a:pt x="16673" y="2186"/>
                  <a:pt x="16668" y="2443"/>
                  <a:pt x="16664" y="2700"/>
                </a:cubicBezTo>
                <a:cubicBezTo>
                  <a:pt x="16664" y="3086"/>
                  <a:pt x="16659" y="3471"/>
                  <a:pt x="16659" y="3986"/>
                </a:cubicBezTo>
                <a:lnTo>
                  <a:pt x="16659" y="17486"/>
                </a:lnTo>
                <a:cubicBezTo>
                  <a:pt x="16659" y="17871"/>
                  <a:pt x="16664" y="18386"/>
                  <a:pt x="16664" y="18643"/>
                </a:cubicBezTo>
                <a:cubicBezTo>
                  <a:pt x="16668" y="18900"/>
                  <a:pt x="16673" y="19157"/>
                  <a:pt x="16677" y="19286"/>
                </a:cubicBezTo>
                <a:cubicBezTo>
                  <a:pt x="16686" y="19414"/>
                  <a:pt x="16695" y="19543"/>
                  <a:pt x="16704" y="19671"/>
                </a:cubicBezTo>
                <a:cubicBezTo>
                  <a:pt x="16717" y="19800"/>
                  <a:pt x="16735" y="19800"/>
                  <a:pt x="16753" y="19800"/>
                </a:cubicBezTo>
                <a:lnTo>
                  <a:pt x="16762" y="19800"/>
                </a:lnTo>
                <a:lnTo>
                  <a:pt x="16762" y="20957"/>
                </a:lnTo>
                <a:lnTo>
                  <a:pt x="16427" y="20957"/>
                </a:lnTo>
                <a:lnTo>
                  <a:pt x="16427" y="20700"/>
                </a:lnTo>
                <a:lnTo>
                  <a:pt x="16432" y="20057"/>
                </a:lnTo>
                <a:lnTo>
                  <a:pt x="16432" y="19800"/>
                </a:lnTo>
                <a:lnTo>
                  <a:pt x="16441" y="19800"/>
                </a:lnTo>
                <a:cubicBezTo>
                  <a:pt x="16459" y="19800"/>
                  <a:pt x="16476" y="19800"/>
                  <a:pt x="16485" y="19671"/>
                </a:cubicBezTo>
                <a:cubicBezTo>
                  <a:pt x="16499" y="19543"/>
                  <a:pt x="16508" y="19543"/>
                  <a:pt x="16512" y="19286"/>
                </a:cubicBezTo>
                <a:cubicBezTo>
                  <a:pt x="16521" y="19157"/>
                  <a:pt x="16526" y="18900"/>
                  <a:pt x="16526" y="18643"/>
                </a:cubicBezTo>
                <a:cubicBezTo>
                  <a:pt x="16530" y="18386"/>
                  <a:pt x="16530" y="18000"/>
                  <a:pt x="16530" y="17486"/>
                </a:cubicBezTo>
                <a:lnTo>
                  <a:pt x="16530" y="11957"/>
                </a:lnTo>
                <a:cubicBezTo>
                  <a:pt x="16530" y="11829"/>
                  <a:pt x="16530" y="11700"/>
                  <a:pt x="16530" y="11571"/>
                </a:cubicBezTo>
                <a:cubicBezTo>
                  <a:pt x="16530" y="11443"/>
                  <a:pt x="16530" y="11443"/>
                  <a:pt x="16530" y="11443"/>
                </a:cubicBezTo>
                <a:cubicBezTo>
                  <a:pt x="16530" y="11314"/>
                  <a:pt x="16526" y="11314"/>
                  <a:pt x="16526" y="11314"/>
                </a:cubicBezTo>
                <a:cubicBezTo>
                  <a:pt x="16521" y="11314"/>
                  <a:pt x="16517" y="11314"/>
                  <a:pt x="16512" y="11314"/>
                </a:cubicBezTo>
                <a:lnTo>
                  <a:pt x="16218" y="11314"/>
                </a:lnTo>
                <a:cubicBezTo>
                  <a:pt x="16213" y="11314"/>
                  <a:pt x="16209" y="11314"/>
                  <a:pt x="16204" y="11314"/>
                </a:cubicBezTo>
                <a:lnTo>
                  <a:pt x="16200" y="11443"/>
                </a:lnTo>
                <a:cubicBezTo>
                  <a:pt x="16200" y="11443"/>
                  <a:pt x="16200" y="11571"/>
                  <a:pt x="16196" y="11571"/>
                </a:cubicBezTo>
                <a:cubicBezTo>
                  <a:pt x="16196" y="11700"/>
                  <a:pt x="16196" y="11829"/>
                  <a:pt x="16196" y="11957"/>
                </a:cubicBezTo>
                <a:lnTo>
                  <a:pt x="16196" y="17486"/>
                </a:lnTo>
                <a:cubicBezTo>
                  <a:pt x="16196" y="17871"/>
                  <a:pt x="16200" y="18386"/>
                  <a:pt x="16200" y="18643"/>
                </a:cubicBezTo>
                <a:cubicBezTo>
                  <a:pt x="16204" y="19029"/>
                  <a:pt x="16209" y="19157"/>
                  <a:pt x="16213" y="19286"/>
                </a:cubicBezTo>
                <a:cubicBezTo>
                  <a:pt x="16218" y="19543"/>
                  <a:pt x="16227" y="19671"/>
                  <a:pt x="16240" y="19671"/>
                </a:cubicBezTo>
                <a:cubicBezTo>
                  <a:pt x="16254" y="19800"/>
                  <a:pt x="16271" y="19800"/>
                  <a:pt x="16289" y="19800"/>
                </a:cubicBezTo>
                <a:lnTo>
                  <a:pt x="16298" y="19929"/>
                </a:lnTo>
                <a:lnTo>
                  <a:pt x="16298" y="20957"/>
                </a:lnTo>
                <a:lnTo>
                  <a:pt x="15964" y="20957"/>
                </a:lnTo>
                <a:lnTo>
                  <a:pt x="15964" y="20700"/>
                </a:lnTo>
                <a:close/>
                <a:moveTo>
                  <a:pt x="15883" y="15943"/>
                </a:moveTo>
                <a:lnTo>
                  <a:pt x="15906" y="16586"/>
                </a:lnTo>
                <a:lnTo>
                  <a:pt x="15901" y="16714"/>
                </a:lnTo>
                <a:cubicBezTo>
                  <a:pt x="15883" y="17486"/>
                  <a:pt x="15861" y="18257"/>
                  <a:pt x="15839" y="18771"/>
                </a:cubicBezTo>
                <a:cubicBezTo>
                  <a:pt x="15817" y="19414"/>
                  <a:pt x="15794" y="19929"/>
                  <a:pt x="15767" y="20314"/>
                </a:cubicBezTo>
                <a:cubicBezTo>
                  <a:pt x="15741" y="20700"/>
                  <a:pt x="15714" y="20957"/>
                  <a:pt x="15687" y="21214"/>
                </a:cubicBezTo>
                <a:cubicBezTo>
                  <a:pt x="15660" y="21343"/>
                  <a:pt x="15629" y="21471"/>
                  <a:pt x="15598" y="21471"/>
                </a:cubicBezTo>
                <a:cubicBezTo>
                  <a:pt x="15545" y="21471"/>
                  <a:pt x="15491" y="21214"/>
                  <a:pt x="15446" y="20700"/>
                </a:cubicBezTo>
                <a:cubicBezTo>
                  <a:pt x="15402" y="20186"/>
                  <a:pt x="15362" y="19543"/>
                  <a:pt x="15330" y="18514"/>
                </a:cubicBezTo>
                <a:cubicBezTo>
                  <a:pt x="15295" y="17614"/>
                  <a:pt x="15268" y="16457"/>
                  <a:pt x="15250" y="15171"/>
                </a:cubicBezTo>
                <a:cubicBezTo>
                  <a:pt x="15237" y="13886"/>
                  <a:pt x="15228" y="12471"/>
                  <a:pt x="15228" y="10800"/>
                </a:cubicBezTo>
                <a:cubicBezTo>
                  <a:pt x="15228" y="9257"/>
                  <a:pt x="15237" y="7843"/>
                  <a:pt x="15255" y="6557"/>
                </a:cubicBezTo>
                <a:cubicBezTo>
                  <a:pt x="15273" y="5271"/>
                  <a:pt x="15299" y="4114"/>
                  <a:pt x="15335" y="3086"/>
                </a:cubicBezTo>
                <a:cubicBezTo>
                  <a:pt x="15366" y="2057"/>
                  <a:pt x="15411" y="1286"/>
                  <a:pt x="15455" y="771"/>
                </a:cubicBezTo>
                <a:cubicBezTo>
                  <a:pt x="15500" y="257"/>
                  <a:pt x="15549" y="0"/>
                  <a:pt x="15602" y="0"/>
                </a:cubicBezTo>
                <a:cubicBezTo>
                  <a:pt x="15625" y="0"/>
                  <a:pt x="15647" y="0"/>
                  <a:pt x="15669" y="129"/>
                </a:cubicBezTo>
                <a:cubicBezTo>
                  <a:pt x="15692" y="257"/>
                  <a:pt x="15714" y="386"/>
                  <a:pt x="15736" y="514"/>
                </a:cubicBezTo>
                <a:cubicBezTo>
                  <a:pt x="15759" y="771"/>
                  <a:pt x="15772" y="900"/>
                  <a:pt x="15785" y="1029"/>
                </a:cubicBezTo>
                <a:cubicBezTo>
                  <a:pt x="15799" y="1157"/>
                  <a:pt x="15803" y="1157"/>
                  <a:pt x="15808" y="1157"/>
                </a:cubicBezTo>
                <a:cubicBezTo>
                  <a:pt x="15808" y="1157"/>
                  <a:pt x="15812" y="1157"/>
                  <a:pt x="15817" y="1157"/>
                </a:cubicBezTo>
                <a:cubicBezTo>
                  <a:pt x="15817" y="1029"/>
                  <a:pt x="15821" y="1029"/>
                  <a:pt x="15825" y="900"/>
                </a:cubicBezTo>
                <a:cubicBezTo>
                  <a:pt x="15825" y="900"/>
                  <a:pt x="15825" y="771"/>
                  <a:pt x="15830" y="771"/>
                </a:cubicBezTo>
                <a:cubicBezTo>
                  <a:pt x="15830" y="643"/>
                  <a:pt x="15830" y="514"/>
                  <a:pt x="15830" y="386"/>
                </a:cubicBezTo>
                <a:lnTo>
                  <a:pt x="15830" y="129"/>
                </a:lnTo>
                <a:lnTo>
                  <a:pt x="15866" y="129"/>
                </a:lnTo>
                <a:lnTo>
                  <a:pt x="15866" y="386"/>
                </a:lnTo>
                <a:lnTo>
                  <a:pt x="15888" y="6814"/>
                </a:lnTo>
                <a:lnTo>
                  <a:pt x="15888" y="7200"/>
                </a:lnTo>
                <a:lnTo>
                  <a:pt x="15852" y="7200"/>
                </a:lnTo>
                <a:lnTo>
                  <a:pt x="15848" y="6943"/>
                </a:lnTo>
                <a:cubicBezTo>
                  <a:pt x="15839" y="6043"/>
                  <a:pt x="15825" y="5271"/>
                  <a:pt x="15812" y="4629"/>
                </a:cubicBezTo>
                <a:cubicBezTo>
                  <a:pt x="15799" y="3986"/>
                  <a:pt x="15781" y="3343"/>
                  <a:pt x="15763" y="2957"/>
                </a:cubicBezTo>
                <a:cubicBezTo>
                  <a:pt x="15745" y="2443"/>
                  <a:pt x="15723" y="2186"/>
                  <a:pt x="15701" y="1929"/>
                </a:cubicBezTo>
                <a:cubicBezTo>
                  <a:pt x="15674" y="1671"/>
                  <a:pt x="15652" y="1543"/>
                  <a:pt x="15625" y="1543"/>
                </a:cubicBezTo>
                <a:cubicBezTo>
                  <a:pt x="15585" y="1543"/>
                  <a:pt x="15549" y="1800"/>
                  <a:pt x="15518" y="2186"/>
                </a:cubicBezTo>
                <a:cubicBezTo>
                  <a:pt x="15487" y="2571"/>
                  <a:pt x="15460" y="3214"/>
                  <a:pt x="15437" y="4114"/>
                </a:cubicBezTo>
                <a:cubicBezTo>
                  <a:pt x="15411" y="4886"/>
                  <a:pt x="15393" y="5914"/>
                  <a:pt x="15384" y="6943"/>
                </a:cubicBezTo>
                <a:cubicBezTo>
                  <a:pt x="15371" y="8100"/>
                  <a:pt x="15366" y="9257"/>
                  <a:pt x="15366" y="10671"/>
                </a:cubicBezTo>
                <a:cubicBezTo>
                  <a:pt x="15366" y="12086"/>
                  <a:pt x="15371" y="13243"/>
                  <a:pt x="15384" y="14271"/>
                </a:cubicBezTo>
                <a:cubicBezTo>
                  <a:pt x="15393" y="15429"/>
                  <a:pt x="15411" y="16329"/>
                  <a:pt x="15437" y="17229"/>
                </a:cubicBezTo>
                <a:cubicBezTo>
                  <a:pt x="15460" y="18000"/>
                  <a:pt x="15487" y="18643"/>
                  <a:pt x="15518" y="19029"/>
                </a:cubicBezTo>
                <a:cubicBezTo>
                  <a:pt x="15545" y="19414"/>
                  <a:pt x="15580" y="19671"/>
                  <a:pt x="15616" y="19671"/>
                </a:cubicBezTo>
                <a:cubicBezTo>
                  <a:pt x="15643" y="19671"/>
                  <a:pt x="15660" y="19543"/>
                  <a:pt x="15687" y="19414"/>
                </a:cubicBezTo>
                <a:cubicBezTo>
                  <a:pt x="15709" y="19157"/>
                  <a:pt x="15732" y="19157"/>
                  <a:pt x="15754" y="18771"/>
                </a:cubicBezTo>
                <a:cubicBezTo>
                  <a:pt x="15772" y="18514"/>
                  <a:pt x="15794" y="18129"/>
                  <a:pt x="15812" y="17614"/>
                </a:cubicBezTo>
                <a:cubicBezTo>
                  <a:pt x="15830" y="17100"/>
                  <a:pt x="15852" y="16586"/>
                  <a:pt x="15870" y="15943"/>
                </a:cubicBezTo>
                <a:lnTo>
                  <a:pt x="15874" y="15686"/>
                </a:lnTo>
                <a:lnTo>
                  <a:pt x="15883" y="15943"/>
                </a:lnTo>
                <a:close/>
                <a:moveTo>
                  <a:pt x="14452" y="20700"/>
                </a:moveTo>
                <a:lnTo>
                  <a:pt x="14452" y="19800"/>
                </a:lnTo>
                <a:lnTo>
                  <a:pt x="14461" y="19800"/>
                </a:lnTo>
                <a:cubicBezTo>
                  <a:pt x="14483" y="19800"/>
                  <a:pt x="14497" y="19800"/>
                  <a:pt x="14510" y="19671"/>
                </a:cubicBezTo>
                <a:cubicBezTo>
                  <a:pt x="14523" y="19671"/>
                  <a:pt x="14532" y="19543"/>
                  <a:pt x="14537" y="19414"/>
                </a:cubicBezTo>
                <a:cubicBezTo>
                  <a:pt x="14546" y="19157"/>
                  <a:pt x="14546" y="19029"/>
                  <a:pt x="14550" y="18643"/>
                </a:cubicBezTo>
                <a:cubicBezTo>
                  <a:pt x="14555" y="18386"/>
                  <a:pt x="14555" y="18000"/>
                  <a:pt x="14555" y="17486"/>
                </a:cubicBezTo>
                <a:lnTo>
                  <a:pt x="14555" y="3986"/>
                </a:lnTo>
                <a:cubicBezTo>
                  <a:pt x="14555" y="3471"/>
                  <a:pt x="14555" y="3086"/>
                  <a:pt x="14550" y="2700"/>
                </a:cubicBezTo>
                <a:cubicBezTo>
                  <a:pt x="14546" y="2443"/>
                  <a:pt x="14546" y="2186"/>
                  <a:pt x="14537" y="2057"/>
                </a:cubicBezTo>
                <a:cubicBezTo>
                  <a:pt x="14532" y="1929"/>
                  <a:pt x="14523" y="1800"/>
                  <a:pt x="14510" y="1800"/>
                </a:cubicBezTo>
                <a:cubicBezTo>
                  <a:pt x="14497" y="1671"/>
                  <a:pt x="14483" y="1543"/>
                  <a:pt x="14461" y="1543"/>
                </a:cubicBezTo>
                <a:lnTo>
                  <a:pt x="14452" y="1543"/>
                </a:lnTo>
                <a:lnTo>
                  <a:pt x="14452" y="386"/>
                </a:lnTo>
                <a:lnTo>
                  <a:pt x="15063" y="386"/>
                </a:lnTo>
                <a:lnTo>
                  <a:pt x="15063" y="643"/>
                </a:lnTo>
                <a:lnTo>
                  <a:pt x="15076" y="5143"/>
                </a:lnTo>
                <a:lnTo>
                  <a:pt x="15076" y="5400"/>
                </a:lnTo>
                <a:lnTo>
                  <a:pt x="15036" y="5400"/>
                </a:lnTo>
                <a:lnTo>
                  <a:pt x="15036" y="5143"/>
                </a:lnTo>
                <a:cubicBezTo>
                  <a:pt x="15032" y="4500"/>
                  <a:pt x="15027" y="3986"/>
                  <a:pt x="15018" y="3600"/>
                </a:cubicBezTo>
                <a:cubicBezTo>
                  <a:pt x="15014" y="3214"/>
                  <a:pt x="15009" y="2957"/>
                  <a:pt x="15000" y="2700"/>
                </a:cubicBezTo>
                <a:cubicBezTo>
                  <a:pt x="14992" y="2571"/>
                  <a:pt x="14978" y="2443"/>
                  <a:pt x="14960" y="2314"/>
                </a:cubicBezTo>
                <a:cubicBezTo>
                  <a:pt x="14947" y="2186"/>
                  <a:pt x="14925" y="2057"/>
                  <a:pt x="14902" y="2057"/>
                </a:cubicBezTo>
                <a:lnTo>
                  <a:pt x="14724" y="2057"/>
                </a:lnTo>
                <a:cubicBezTo>
                  <a:pt x="14715" y="2057"/>
                  <a:pt x="14706" y="2186"/>
                  <a:pt x="14702" y="2186"/>
                </a:cubicBezTo>
                <a:cubicBezTo>
                  <a:pt x="14697" y="2186"/>
                  <a:pt x="14693" y="2186"/>
                  <a:pt x="14688" y="2314"/>
                </a:cubicBezTo>
                <a:cubicBezTo>
                  <a:pt x="14688" y="2314"/>
                  <a:pt x="14688" y="2443"/>
                  <a:pt x="14684" y="2571"/>
                </a:cubicBezTo>
                <a:cubicBezTo>
                  <a:pt x="14684" y="2700"/>
                  <a:pt x="14684" y="2957"/>
                  <a:pt x="14684" y="3214"/>
                </a:cubicBezTo>
                <a:lnTo>
                  <a:pt x="14684" y="8614"/>
                </a:lnTo>
                <a:cubicBezTo>
                  <a:pt x="14684" y="8871"/>
                  <a:pt x="14684" y="9000"/>
                  <a:pt x="14684" y="9129"/>
                </a:cubicBezTo>
                <a:cubicBezTo>
                  <a:pt x="14684" y="9257"/>
                  <a:pt x="14688" y="9257"/>
                  <a:pt x="14688" y="9257"/>
                </a:cubicBezTo>
                <a:cubicBezTo>
                  <a:pt x="14688" y="9257"/>
                  <a:pt x="14688" y="9257"/>
                  <a:pt x="14693" y="9257"/>
                </a:cubicBezTo>
                <a:cubicBezTo>
                  <a:pt x="14697" y="9386"/>
                  <a:pt x="14702" y="9386"/>
                  <a:pt x="14706" y="9386"/>
                </a:cubicBezTo>
                <a:lnTo>
                  <a:pt x="14844" y="9386"/>
                </a:lnTo>
                <a:cubicBezTo>
                  <a:pt x="14871" y="9386"/>
                  <a:pt x="14893" y="9257"/>
                  <a:pt x="14911" y="9257"/>
                </a:cubicBezTo>
                <a:cubicBezTo>
                  <a:pt x="14929" y="9129"/>
                  <a:pt x="14938" y="9000"/>
                  <a:pt x="14947" y="8871"/>
                </a:cubicBezTo>
                <a:cubicBezTo>
                  <a:pt x="14951" y="8614"/>
                  <a:pt x="14960" y="8357"/>
                  <a:pt x="14965" y="8100"/>
                </a:cubicBezTo>
                <a:cubicBezTo>
                  <a:pt x="14969" y="7714"/>
                  <a:pt x="14969" y="7329"/>
                  <a:pt x="14969" y="6814"/>
                </a:cubicBezTo>
                <a:lnTo>
                  <a:pt x="14969" y="6557"/>
                </a:lnTo>
                <a:lnTo>
                  <a:pt x="15009" y="6557"/>
                </a:lnTo>
                <a:lnTo>
                  <a:pt x="15009" y="13886"/>
                </a:lnTo>
                <a:lnTo>
                  <a:pt x="14974" y="13886"/>
                </a:lnTo>
                <a:lnTo>
                  <a:pt x="14969" y="13757"/>
                </a:lnTo>
                <a:cubicBezTo>
                  <a:pt x="14969" y="13114"/>
                  <a:pt x="14965" y="12729"/>
                  <a:pt x="14960" y="12343"/>
                </a:cubicBezTo>
                <a:cubicBezTo>
                  <a:pt x="14960" y="11957"/>
                  <a:pt x="14951" y="11700"/>
                  <a:pt x="14947" y="11571"/>
                </a:cubicBezTo>
                <a:cubicBezTo>
                  <a:pt x="14938" y="11443"/>
                  <a:pt x="14929" y="11314"/>
                  <a:pt x="14911" y="11186"/>
                </a:cubicBezTo>
                <a:cubicBezTo>
                  <a:pt x="14893" y="11057"/>
                  <a:pt x="14871" y="11057"/>
                  <a:pt x="14844" y="11057"/>
                </a:cubicBezTo>
                <a:lnTo>
                  <a:pt x="14706" y="11057"/>
                </a:lnTo>
                <a:cubicBezTo>
                  <a:pt x="14702" y="11057"/>
                  <a:pt x="14697" y="11057"/>
                  <a:pt x="14693" y="11057"/>
                </a:cubicBezTo>
                <a:cubicBezTo>
                  <a:pt x="14688" y="11057"/>
                  <a:pt x="14688" y="11057"/>
                  <a:pt x="14688" y="11057"/>
                </a:cubicBezTo>
                <a:lnTo>
                  <a:pt x="14688" y="11186"/>
                </a:lnTo>
                <a:cubicBezTo>
                  <a:pt x="14688" y="11186"/>
                  <a:pt x="14684" y="11186"/>
                  <a:pt x="14684" y="11314"/>
                </a:cubicBezTo>
                <a:cubicBezTo>
                  <a:pt x="14684" y="11314"/>
                  <a:pt x="14684" y="11571"/>
                  <a:pt x="14684" y="11700"/>
                </a:cubicBezTo>
                <a:lnTo>
                  <a:pt x="14684" y="17743"/>
                </a:lnTo>
                <a:cubicBezTo>
                  <a:pt x="14684" y="18000"/>
                  <a:pt x="14684" y="18386"/>
                  <a:pt x="14688" y="18514"/>
                </a:cubicBezTo>
                <a:cubicBezTo>
                  <a:pt x="14688" y="18771"/>
                  <a:pt x="14688" y="18900"/>
                  <a:pt x="14693" y="19029"/>
                </a:cubicBezTo>
                <a:cubicBezTo>
                  <a:pt x="14693" y="19029"/>
                  <a:pt x="14697" y="19157"/>
                  <a:pt x="14702" y="19157"/>
                </a:cubicBezTo>
                <a:cubicBezTo>
                  <a:pt x="14706" y="19157"/>
                  <a:pt x="14715" y="19157"/>
                  <a:pt x="14724" y="19157"/>
                </a:cubicBezTo>
                <a:lnTo>
                  <a:pt x="14885" y="19157"/>
                </a:lnTo>
                <a:cubicBezTo>
                  <a:pt x="14920" y="19157"/>
                  <a:pt x="14947" y="19157"/>
                  <a:pt x="14969" y="19029"/>
                </a:cubicBezTo>
                <a:cubicBezTo>
                  <a:pt x="14992" y="18900"/>
                  <a:pt x="15009" y="18643"/>
                  <a:pt x="15023" y="18386"/>
                </a:cubicBezTo>
                <a:cubicBezTo>
                  <a:pt x="15036" y="18129"/>
                  <a:pt x="15050" y="17871"/>
                  <a:pt x="15063" y="17357"/>
                </a:cubicBezTo>
                <a:cubicBezTo>
                  <a:pt x="15076" y="16843"/>
                  <a:pt x="15085" y="16200"/>
                  <a:pt x="15099" y="15429"/>
                </a:cubicBezTo>
                <a:lnTo>
                  <a:pt x="15103" y="15171"/>
                </a:lnTo>
                <a:lnTo>
                  <a:pt x="15108" y="15300"/>
                </a:lnTo>
                <a:lnTo>
                  <a:pt x="15130" y="15557"/>
                </a:lnTo>
                <a:lnTo>
                  <a:pt x="15134" y="15686"/>
                </a:lnTo>
                <a:lnTo>
                  <a:pt x="15134" y="15943"/>
                </a:lnTo>
                <a:lnTo>
                  <a:pt x="15081" y="20829"/>
                </a:lnTo>
                <a:lnTo>
                  <a:pt x="15076" y="20957"/>
                </a:lnTo>
                <a:lnTo>
                  <a:pt x="14452" y="20957"/>
                </a:lnTo>
                <a:lnTo>
                  <a:pt x="14452" y="20700"/>
                </a:lnTo>
                <a:close/>
                <a:moveTo>
                  <a:pt x="13895" y="20700"/>
                </a:moveTo>
                <a:lnTo>
                  <a:pt x="13895" y="19800"/>
                </a:lnTo>
                <a:lnTo>
                  <a:pt x="13904" y="19800"/>
                </a:lnTo>
                <a:cubicBezTo>
                  <a:pt x="13944" y="19800"/>
                  <a:pt x="13970" y="19671"/>
                  <a:pt x="13979" y="19414"/>
                </a:cubicBezTo>
                <a:cubicBezTo>
                  <a:pt x="13988" y="19157"/>
                  <a:pt x="13993" y="18900"/>
                  <a:pt x="13993" y="18643"/>
                </a:cubicBezTo>
                <a:cubicBezTo>
                  <a:pt x="13997" y="18129"/>
                  <a:pt x="13997" y="17614"/>
                  <a:pt x="13997" y="17100"/>
                </a:cubicBezTo>
                <a:lnTo>
                  <a:pt x="13997" y="2700"/>
                </a:lnTo>
                <a:cubicBezTo>
                  <a:pt x="13997" y="2571"/>
                  <a:pt x="13997" y="2443"/>
                  <a:pt x="13997" y="2314"/>
                </a:cubicBezTo>
                <a:cubicBezTo>
                  <a:pt x="13997" y="2186"/>
                  <a:pt x="13997" y="2186"/>
                  <a:pt x="13997" y="2186"/>
                </a:cubicBezTo>
                <a:cubicBezTo>
                  <a:pt x="13993" y="2186"/>
                  <a:pt x="13993" y="2186"/>
                  <a:pt x="13988" y="2186"/>
                </a:cubicBezTo>
                <a:cubicBezTo>
                  <a:pt x="13984" y="2186"/>
                  <a:pt x="13975" y="2057"/>
                  <a:pt x="13966" y="2057"/>
                </a:cubicBezTo>
                <a:lnTo>
                  <a:pt x="13948" y="2057"/>
                </a:lnTo>
                <a:cubicBezTo>
                  <a:pt x="13912" y="2057"/>
                  <a:pt x="13886" y="2186"/>
                  <a:pt x="13863" y="2314"/>
                </a:cubicBezTo>
                <a:cubicBezTo>
                  <a:pt x="13841" y="2443"/>
                  <a:pt x="13828" y="2700"/>
                  <a:pt x="13814" y="2829"/>
                </a:cubicBezTo>
                <a:cubicBezTo>
                  <a:pt x="13805" y="3086"/>
                  <a:pt x="13797" y="3471"/>
                  <a:pt x="13792" y="3986"/>
                </a:cubicBezTo>
                <a:cubicBezTo>
                  <a:pt x="13783" y="4500"/>
                  <a:pt x="13779" y="5143"/>
                  <a:pt x="13774" y="5914"/>
                </a:cubicBezTo>
                <a:lnTo>
                  <a:pt x="13774" y="6043"/>
                </a:lnTo>
                <a:lnTo>
                  <a:pt x="13734" y="6043"/>
                </a:lnTo>
                <a:lnTo>
                  <a:pt x="13734" y="5786"/>
                </a:lnTo>
                <a:lnTo>
                  <a:pt x="13743" y="643"/>
                </a:lnTo>
                <a:lnTo>
                  <a:pt x="13743" y="386"/>
                </a:lnTo>
                <a:lnTo>
                  <a:pt x="14390" y="386"/>
                </a:lnTo>
                <a:lnTo>
                  <a:pt x="14390" y="6043"/>
                </a:lnTo>
                <a:lnTo>
                  <a:pt x="14349" y="6043"/>
                </a:lnTo>
                <a:lnTo>
                  <a:pt x="14349" y="5914"/>
                </a:lnTo>
                <a:cubicBezTo>
                  <a:pt x="14345" y="5143"/>
                  <a:pt x="14341" y="4500"/>
                  <a:pt x="14336" y="3986"/>
                </a:cubicBezTo>
                <a:cubicBezTo>
                  <a:pt x="14327" y="3471"/>
                  <a:pt x="14323" y="3086"/>
                  <a:pt x="14309" y="2829"/>
                </a:cubicBezTo>
                <a:cubicBezTo>
                  <a:pt x="14300" y="2571"/>
                  <a:pt x="14283" y="2443"/>
                  <a:pt x="14260" y="2314"/>
                </a:cubicBezTo>
                <a:cubicBezTo>
                  <a:pt x="14238" y="2186"/>
                  <a:pt x="14202" y="2057"/>
                  <a:pt x="14167" y="2057"/>
                </a:cubicBezTo>
                <a:cubicBezTo>
                  <a:pt x="14153" y="2057"/>
                  <a:pt x="14144" y="2186"/>
                  <a:pt x="14140" y="2186"/>
                </a:cubicBezTo>
                <a:cubicBezTo>
                  <a:pt x="14135" y="2186"/>
                  <a:pt x="14131" y="2186"/>
                  <a:pt x="14131" y="2186"/>
                </a:cubicBezTo>
                <a:cubicBezTo>
                  <a:pt x="14131" y="2186"/>
                  <a:pt x="14131" y="2314"/>
                  <a:pt x="14127" y="2314"/>
                </a:cubicBezTo>
                <a:cubicBezTo>
                  <a:pt x="14127" y="2443"/>
                  <a:pt x="14127" y="2571"/>
                  <a:pt x="14127" y="2700"/>
                </a:cubicBezTo>
                <a:lnTo>
                  <a:pt x="14127" y="16971"/>
                </a:lnTo>
                <a:cubicBezTo>
                  <a:pt x="14127" y="17614"/>
                  <a:pt x="14131" y="18129"/>
                  <a:pt x="14131" y="18643"/>
                </a:cubicBezTo>
                <a:cubicBezTo>
                  <a:pt x="14135" y="19029"/>
                  <a:pt x="14140" y="19286"/>
                  <a:pt x="14144" y="19414"/>
                </a:cubicBezTo>
                <a:cubicBezTo>
                  <a:pt x="14149" y="19543"/>
                  <a:pt x="14162" y="19671"/>
                  <a:pt x="14171" y="19671"/>
                </a:cubicBezTo>
                <a:cubicBezTo>
                  <a:pt x="14184" y="19800"/>
                  <a:pt x="14202" y="19800"/>
                  <a:pt x="14225" y="19800"/>
                </a:cubicBezTo>
                <a:lnTo>
                  <a:pt x="14234" y="19800"/>
                </a:lnTo>
                <a:lnTo>
                  <a:pt x="14234" y="20957"/>
                </a:lnTo>
                <a:lnTo>
                  <a:pt x="13895" y="20957"/>
                </a:lnTo>
                <a:lnTo>
                  <a:pt x="13895" y="20700"/>
                </a:lnTo>
                <a:close/>
                <a:moveTo>
                  <a:pt x="12869" y="20700"/>
                </a:moveTo>
                <a:lnTo>
                  <a:pt x="12869" y="20057"/>
                </a:lnTo>
                <a:lnTo>
                  <a:pt x="12873" y="19800"/>
                </a:lnTo>
                <a:lnTo>
                  <a:pt x="12878" y="19800"/>
                </a:lnTo>
                <a:cubicBezTo>
                  <a:pt x="12900" y="19800"/>
                  <a:pt x="12918" y="19800"/>
                  <a:pt x="12931" y="19671"/>
                </a:cubicBezTo>
                <a:cubicBezTo>
                  <a:pt x="12945" y="19543"/>
                  <a:pt x="12954" y="19543"/>
                  <a:pt x="12958" y="19286"/>
                </a:cubicBezTo>
                <a:cubicBezTo>
                  <a:pt x="12963" y="19157"/>
                  <a:pt x="12967" y="19029"/>
                  <a:pt x="12967" y="18643"/>
                </a:cubicBezTo>
                <a:cubicBezTo>
                  <a:pt x="12972" y="18386"/>
                  <a:pt x="12972" y="18000"/>
                  <a:pt x="12972" y="17486"/>
                </a:cubicBezTo>
                <a:lnTo>
                  <a:pt x="12972" y="3986"/>
                </a:lnTo>
                <a:cubicBezTo>
                  <a:pt x="12972" y="3471"/>
                  <a:pt x="12972" y="3086"/>
                  <a:pt x="12967" y="2829"/>
                </a:cubicBezTo>
                <a:cubicBezTo>
                  <a:pt x="12967" y="2443"/>
                  <a:pt x="12963" y="2186"/>
                  <a:pt x="12954" y="2057"/>
                </a:cubicBezTo>
                <a:cubicBezTo>
                  <a:pt x="12949" y="1929"/>
                  <a:pt x="12940" y="1800"/>
                  <a:pt x="12927" y="1671"/>
                </a:cubicBezTo>
                <a:cubicBezTo>
                  <a:pt x="12914" y="1671"/>
                  <a:pt x="12900" y="1543"/>
                  <a:pt x="12878" y="1543"/>
                </a:cubicBezTo>
                <a:lnTo>
                  <a:pt x="12869" y="1543"/>
                </a:lnTo>
                <a:lnTo>
                  <a:pt x="12869" y="386"/>
                </a:lnTo>
                <a:lnTo>
                  <a:pt x="13467" y="386"/>
                </a:lnTo>
                <a:lnTo>
                  <a:pt x="13467" y="643"/>
                </a:lnTo>
                <a:lnTo>
                  <a:pt x="13475" y="5400"/>
                </a:lnTo>
                <a:lnTo>
                  <a:pt x="13475" y="5657"/>
                </a:lnTo>
                <a:lnTo>
                  <a:pt x="13440" y="5657"/>
                </a:lnTo>
                <a:lnTo>
                  <a:pt x="13435" y="5400"/>
                </a:lnTo>
                <a:cubicBezTo>
                  <a:pt x="13435" y="4757"/>
                  <a:pt x="13426" y="4243"/>
                  <a:pt x="13422" y="3857"/>
                </a:cubicBezTo>
                <a:cubicBezTo>
                  <a:pt x="13413" y="3343"/>
                  <a:pt x="13404" y="3086"/>
                  <a:pt x="13395" y="2829"/>
                </a:cubicBezTo>
                <a:cubicBezTo>
                  <a:pt x="13386" y="2571"/>
                  <a:pt x="13373" y="2443"/>
                  <a:pt x="13355" y="2314"/>
                </a:cubicBezTo>
                <a:cubicBezTo>
                  <a:pt x="13342" y="2186"/>
                  <a:pt x="13319" y="2186"/>
                  <a:pt x="13293" y="2186"/>
                </a:cubicBezTo>
                <a:lnTo>
                  <a:pt x="13145" y="2186"/>
                </a:lnTo>
                <a:cubicBezTo>
                  <a:pt x="13137" y="2186"/>
                  <a:pt x="13128" y="2186"/>
                  <a:pt x="13123" y="2186"/>
                </a:cubicBezTo>
                <a:cubicBezTo>
                  <a:pt x="13119" y="2314"/>
                  <a:pt x="13114" y="2314"/>
                  <a:pt x="13110" y="2443"/>
                </a:cubicBezTo>
                <a:cubicBezTo>
                  <a:pt x="13110" y="2443"/>
                  <a:pt x="13105" y="2571"/>
                  <a:pt x="13105" y="2700"/>
                </a:cubicBezTo>
                <a:cubicBezTo>
                  <a:pt x="13101" y="2829"/>
                  <a:pt x="13101" y="3086"/>
                  <a:pt x="13101" y="3343"/>
                </a:cubicBezTo>
                <a:lnTo>
                  <a:pt x="13101" y="8743"/>
                </a:lnTo>
                <a:cubicBezTo>
                  <a:pt x="13101" y="9000"/>
                  <a:pt x="13101" y="9129"/>
                  <a:pt x="13101" y="9257"/>
                </a:cubicBezTo>
                <a:cubicBezTo>
                  <a:pt x="13105" y="9257"/>
                  <a:pt x="13105" y="9386"/>
                  <a:pt x="13105" y="9386"/>
                </a:cubicBezTo>
                <a:cubicBezTo>
                  <a:pt x="13105" y="9386"/>
                  <a:pt x="13105" y="9386"/>
                  <a:pt x="13110" y="9386"/>
                </a:cubicBezTo>
                <a:cubicBezTo>
                  <a:pt x="13114" y="9514"/>
                  <a:pt x="13119" y="9514"/>
                  <a:pt x="13123" y="9514"/>
                </a:cubicBezTo>
                <a:lnTo>
                  <a:pt x="13217" y="9514"/>
                </a:lnTo>
                <a:cubicBezTo>
                  <a:pt x="13244" y="9514"/>
                  <a:pt x="13266" y="9386"/>
                  <a:pt x="13279" y="9386"/>
                </a:cubicBezTo>
                <a:cubicBezTo>
                  <a:pt x="13297" y="9257"/>
                  <a:pt x="13310" y="9129"/>
                  <a:pt x="13315" y="9000"/>
                </a:cubicBezTo>
                <a:cubicBezTo>
                  <a:pt x="13324" y="8743"/>
                  <a:pt x="13328" y="8486"/>
                  <a:pt x="13333" y="8229"/>
                </a:cubicBezTo>
                <a:cubicBezTo>
                  <a:pt x="13337" y="7843"/>
                  <a:pt x="13337" y="7457"/>
                  <a:pt x="13337" y="6943"/>
                </a:cubicBezTo>
                <a:lnTo>
                  <a:pt x="13337" y="6686"/>
                </a:lnTo>
                <a:lnTo>
                  <a:pt x="13377" y="6686"/>
                </a:lnTo>
                <a:lnTo>
                  <a:pt x="13377" y="14271"/>
                </a:lnTo>
                <a:lnTo>
                  <a:pt x="13337" y="14271"/>
                </a:lnTo>
                <a:lnTo>
                  <a:pt x="13337" y="14014"/>
                </a:lnTo>
                <a:cubicBezTo>
                  <a:pt x="13337" y="13371"/>
                  <a:pt x="13333" y="12857"/>
                  <a:pt x="13328" y="12471"/>
                </a:cubicBezTo>
                <a:cubicBezTo>
                  <a:pt x="13328" y="12214"/>
                  <a:pt x="13319" y="11957"/>
                  <a:pt x="13315" y="11700"/>
                </a:cubicBezTo>
                <a:cubicBezTo>
                  <a:pt x="13310" y="11571"/>
                  <a:pt x="13297" y="11443"/>
                  <a:pt x="13284" y="11314"/>
                </a:cubicBezTo>
                <a:cubicBezTo>
                  <a:pt x="13266" y="11314"/>
                  <a:pt x="13244" y="11186"/>
                  <a:pt x="13217" y="11186"/>
                </a:cubicBezTo>
                <a:lnTo>
                  <a:pt x="13123" y="11186"/>
                </a:lnTo>
                <a:cubicBezTo>
                  <a:pt x="13119" y="11186"/>
                  <a:pt x="13114" y="11186"/>
                  <a:pt x="13110" y="11186"/>
                </a:cubicBezTo>
                <a:cubicBezTo>
                  <a:pt x="13110" y="11314"/>
                  <a:pt x="13105" y="11314"/>
                  <a:pt x="13105" y="11314"/>
                </a:cubicBezTo>
                <a:lnTo>
                  <a:pt x="13105" y="11443"/>
                </a:lnTo>
                <a:cubicBezTo>
                  <a:pt x="13101" y="11571"/>
                  <a:pt x="13101" y="11700"/>
                  <a:pt x="13101" y="11829"/>
                </a:cubicBezTo>
                <a:lnTo>
                  <a:pt x="13101" y="17357"/>
                </a:lnTo>
                <a:cubicBezTo>
                  <a:pt x="13101" y="17871"/>
                  <a:pt x="13105" y="18257"/>
                  <a:pt x="13105" y="18643"/>
                </a:cubicBezTo>
                <a:cubicBezTo>
                  <a:pt x="13110" y="18900"/>
                  <a:pt x="13114" y="19157"/>
                  <a:pt x="13123" y="19286"/>
                </a:cubicBezTo>
                <a:cubicBezTo>
                  <a:pt x="13128" y="19543"/>
                  <a:pt x="13137" y="19543"/>
                  <a:pt x="13150" y="19671"/>
                </a:cubicBezTo>
                <a:cubicBezTo>
                  <a:pt x="13163" y="19800"/>
                  <a:pt x="13181" y="19800"/>
                  <a:pt x="13203" y="19800"/>
                </a:cubicBezTo>
                <a:lnTo>
                  <a:pt x="13212" y="19800"/>
                </a:lnTo>
                <a:lnTo>
                  <a:pt x="13212" y="20957"/>
                </a:lnTo>
                <a:lnTo>
                  <a:pt x="12869" y="20957"/>
                </a:lnTo>
                <a:lnTo>
                  <a:pt x="12869" y="20700"/>
                </a:lnTo>
                <a:close/>
                <a:moveTo>
                  <a:pt x="12031" y="10671"/>
                </a:moveTo>
                <a:cubicBezTo>
                  <a:pt x="12031" y="9129"/>
                  <a:pt x="12040" y="7586"/>
                  <a:pt x="12057" y="6300"/>
                </a:cubicBezTo>
                <a:cubicBezTo>
                  <a:pt x="12071" y="5014"/>
                  <a:pt x="12098" y="3857"/>
                  <a:pt x="12133" y="2957"/>
                </a:cubicBezTo>
                <a:cubicBezTo>
                  <a:pt x="12164" y="1929"/>
                  <a:pt x="12205" y="1157"/>
                  <a:pt x="12249" y="771"/>
                </a:cubicBezTo>
                <a:cubicBezTo>
                  <a:pt x="12294" y="257"/>
                  <a:pt x="12343" y="0"/>
                  <a:pt x="12396" y="0"/>
                </a:cubicBezTo>
                <a:cubicBezTo>
                  <a:pt x="12454" y="0"/>
                  <a:pt x="12503" y="257"/>
                  <a:pt x="12548" y="771"/>
                </a:cubicBezTo>
                <a:cubicBezTo>
                  <a:pt x="12593" y="1157"/>
                  <a:pt x="12633" y="1929"/>
                  <a:pt x="12668" y="2957"/>
                </a:cubicBezTo>
                <a:cubicBezTo>
                  <a:pt x="12700" y="3857"/>
                  <a:pt x="12726" y="5014"/>
                  <a:pt x="12744" y="6300"/>
                </a:cubicBezTo>
                <a:cubicBezTo>
                  <a:pt x="12758" y="7586"/>
                  <a:pt x="12766" y="9129"/>
                  <a:pt x="12766" y="10671"/>
                </a:cubicBezTo>
                <a:cubicBezTo>
                  <a:pt x="12766" y="12343"/>
                  <a:pt x="12758" y="13757"/>
                  <a:pt x="12744" y="15043"/>
                </a:cubicBezTo>
                <a:cubicBezTo>
                  <a:pt x="12726" y="16329"/>
                  <a:pt x="12700" y="17486"/>
                  <a:pt x="12668" y="18514"/>
                </a:cubicBezTo>
                <a:cubicBezTo>
                  <a:pt x="12633" y="19543"/>
                  <a:pt x="12593" y="20186"/>
                  <a:pt x="12548" y="20700"/>
                </a:cubicBezTo>
                <a:cubicBezTo>
                  <a:pt x="12503" y="21214"/>
                  <a:pt x="12454" y="21471"/>
                  <a:pt x="12396" y="21471"/>
                </a:cubicBezTo>
                <a:cubicBezTo>
                  <a:pt x="12343" y="21471"/>
                  <a:pt x="12294" y="21214"/>
                  <a:pt x="12249" y="20700"/>
                </a:cubicBezTo>
                <a:cubicBezTo>
                  <a:pt x="12205" y="20186"/>
                  <a:pt x="12164" y="19543"/>
                  <a:pt x="12133" y="18514"/>
                </a:cubicBezTo>
                <a:cubicBezTo>
                  <a:pt x="12098" y="17486"/>
                  <a:pt x="12071" y="16329"/>
                  <a:pt x="12057" y="15043"/>
                </a:cubicBezTo>
                <a:cubicBezTo>
                  <a:pt x="12040" y="13757"/>
                  <a:pt x="12031" y="12343"/>
                  <a:pt x="12031" y="10671"/>
                </a:cubicBezTo>
                <a:close/>
                <a:moveTo>
                  <a:pt x="12169" y="10671"/>
                </a:moveTo>
                <a:cubicBezTo>
                  <a:pt x="12169" y="12086"/>
                  <a:pt x="12173" y="13371"/>
                  <a:pt x="12182" y="14529"/>
                </a:cubicBezTo>
                <a:cubicBezTo>
                  <a:pt x="12196" y="15557"/>
                  <a:pt x="12209" y="16586"/>
                  <a:pt x="12231" y="17357"/>
                </a:cubicBezTo>
                <a:cubicBezTo>
                  <a:pt x="12254" y="18257"/>
                  <a:pt x="12272" y="18643"/>
                  <a:pt x="12303" y="19157"/>
                </a:cubicBezTo>
                <a:cubicBezTo>
                  <a:pt x="12329" y="19543"/>
                  <a:pt x="12365" y="19800"/>
                  <a:pt x="12396" y="19800"/>
                </a:cubicBezTo>
                <a:cubicBezTo>
                  <a:pt x="12432" y="19800"/>
                  <a:pt x="12463" y="19671"/>
                  <a:pt x="12494" y="19157"/>
                </a:cubicBezTo>
                <a:cubicBezTo>
                  <a:pt x="12521" y="18771"/>
                  <a:pt x="12544" y="18257"/>
                  <a:pt x="12566" y="17357"/>
                </a:cubicBezTo>
                <a:cubicBezTo>
                  <a:pt x="12588" y="16586"/>
                  <a:pt x="12601" y="15557"/>
                  <a:pt x="12615" y="14529"/>
                </a:cubicBezTo>
                <a:cubicBezTo>
                  <a:pt x="12624" y="13371"/>
                  <a:pt x="12628" y="12086"/>
                  <a:pt x="12628" y="10671"/>
                </a:cubicBezTo>
                <a:cubicBezTo>
                  <a:pt x="12628" y="9257"/>
                  <a:pt x="12624" y="7971"/>
                  <a:pt x="12615" y="6943"/>
                </a:cubicBezTo>
                <a:cubicBezTo>
                  <a:pt x="12601" y="5786"/>
                  <a:pt x="12588" y="4886"/>
                  <a:pt x="12566" y="3986"/>
                </a:cubicBezTo>
                <a:cubicBezTo>
                  <a:pt x="12544" y="3214"/>
                  <a:pt x="12521" y="2571"/>
                  <a:pt x="12494" y="2186"/>
                </a:cubicBezTo>
                <a:cubicBezTo>
                  <a:pt x="12463" y="1800"/>
                  <a:pt x="12428" y="1671"/>
                  <a:pt x="12396" y="1671"/>
                </a:cubicBezTo>
                <a:cubicBezTo>
                  <a:pt x="12361" y="1671"/>
                  <a:pt x="12329" y="1800"/>
                  <a:pt x="12303" y="2186"/>
                </a:cubicBezTo>
                <a:cubicBezTo>
                  <a:pt x="12272" y="2571"/>
                  <a:pt x="12254" y="3214"/>
                  <a:pt x="12231" y="3986"/>
                </a:cubicBezTo>
                <a:cubicBezTo>
                  <a:pt x="12209" y="4886"/>
                  <a:pt x="12196" y="5786"/>
                  <a:pt x="12182" y="6943"/>
                </a:cubicBezTo>
                <a:cubicBezTo>
                  <a:pt x="12173" y="7971"/>
                  <a:pt x="12169" y="9257"/>
                  <a:pt x="12169" y="10671"/>
                </a:cubicBezTo>
                <a:close/>
                <a:moveTo>
                  <a:pt x="11085" y="3086"/>
                </a:moveTo>
                <a:close/>
                <a:moveTo>
                  <a:pt x="11085" y="3086"/>
                </a:moveTo>
                <a:close/>
                <a:moveTo>
                  <a:pt x="11210" y="20700"/>
                </a:moveTo>
                <a:lnTo>
                  <a:pt x="11210" y="19800"/>
                </a:lnTo>
                <a:lnTo>
                  <a:pt x="11224" y="19800"/>
                </a:lnTo>
                <a:cubicBezTo>
                  <a:pt x="11259" y="19800"/>
                  <a:pt x="11282" y="19671"/>
                  <a:pt x="11295" y="19414"/>
                </a:cubicBezTo>
                <a:cubicBezTo>
                  <a:pt x="11299" y="19157"/>
                  <a:pt x="11304" y="19029"/>
                  <a:pt x="11308" y="18643"/>
                </a:cubicBezTo>
                <a:cubicBezTo>
                  <a:pt x="11313" y="18386"/>
                  <a:pt x="11313" y="18000"/>
                  <a:pt x="11313" y="17614"/>
                </a:cubicBezTo>
                <a:lnTo>
                  <a:pt x="11313" y="12214"/>
                </a:lnTo>
                <a:lnTo>
                  <a:pt x="11085" y="3086"/>
                </a:lnTo>
                <a:cubicBezTo>
                  <a:pt x="11081" y="2829"/>
                  <a:pt x="11072" y="2571"/>
                  <a:pt x="11068" y="2443"/>
                </a:cubicBezTo>
                <a:cubicBezTo>
                  <a:pt x="11059" y="2186"/>
                  <a:pt x="11050" y="2057"/>
                  <a:pt x="11045" y="1929"/>
                </a:cubicBezTo>
                <a:cubicBezTo>
                  <a:pt x="11036" y="1800"/>
                  <a:pt x="11027" y="1800"/>
                  <a:pt x="11018" y="1671"/>
                </a:cubicBezTo>
                <a:cubicBezTo>
                  <a:pt x="11010" y="1671"/>
                  <a:pt x="10996" y="1543"/>
                  <a:pt x="10987" y="1543"/>
                </a:cubicBezTo>
                <a:lnTo>
                  <a:pt x="10978" y="1543"/>
                </a:lnTo>
                <a:lnTo>
                  <a:pt x="10978" y="386"/>
                </a:lnTo>
                <a:lnTo>
                  <a:pt x="11317" y="386"/>
                </a:lnTo>
                <a:lnTo>
                  <a:pt x="11317" y="1543"/>
                </a:lnTo>
                <a:lnTo>
                  <a:pt x="11308" y="1543"/>
                </a:lnTo>
                <a:cubicBezTo>
                  <a:pt x="11295" y="1543"/>
                  <a:pt x="11282" y="1671"/>
                  <a:pt x="11273" y="1671"/>
                </a:cubicBezTo>
                <a:cubicBezTo>
                  <a:pt x="11259" y="1800"/>
                  <a:pt x="11255" y="1800"/>
                  <a:pt x="11246" y="1800"/>
                </a:cubicBezTo>
                <a:cubicBezTo>
                  <a:pt x="11241" y="1929"/>
                  <a:pt x="11241" y="1929"/>
                  <a:pt x="11237" y="2057"/>
                </a:cubicBezTo>
                <a:lnTo>
                  <a:pt x="11237" y="2186"/>
                </a:lnTo>
                <a:cubicBezTo>
                  <a:pt x="11237" y="2314"/>
                  <a:pt x="11237" y="2443"/>
                  <a:pt x="11241" y="2571"/>
                </a:cubicBezTo>
                <a:cubicBezTo>
                  <a:pt x="11241" y="2829"/>
                  <a:pt x="11246" y="2957"/>
                  <a:pt x="11250" y="3214"/>
                </a:cubicBezTo>
                <a:lnTo>
                  <a:pt x="11255" y="3343"/>
                </a:lnTo>
                <a:lnTo>
                  <a:pt x="11411" y="9900"/>
                </a:lnTo>
                <a:lnTo>
                  <a:pt x="11545" y="3986"/>
                </a:lnTo>
                <a:cubicBezTo>
                  <a:pt x="11554" y="3600"/>
                  <a:pt x="11558" y="3343"/>
                  <a:pt x="11563" y="3214"/>
                </a:cubicBezTo>
                <a:cubicBezTo>
                  <a:pt x="11567" y="2957"/>
                  <a:pt x="11571" y="2829"/>
                  <a:pt x="11571" y="2700"/>
                </a:cubicBezTo>
                <a:cubicBezTo>
                  <a:pt x="11571" y="2571"/>
                  <a:pt x="11576" y="2571"/>
                  <a:pt x="11576" y="2443"/>
                </a:cubicBezTo>
                <a:cubicBezTo>
                  <a:pt x="11576" y="2314"/>
                  <a:pt x="11576" y="2314"/>
                  <a:pt x="11576" y="2314"/>
                </a:cubicBezTo>
                <a:cubicBezTo>
                  <a:pt x="11576" y="2186"/>
                  <a:pt x="11576" y="2057"/>
                  <a:pt x="11576" y="2057"/>
                </a:cubicBezTo>
                <a:cubicBezTo>
                  <a:pt x="11571" y="1929"/>
                  <a:pt x="11571" y="1929"/>
                  <a:pt x="11567" y="1929"/>
                </a:cubicBezTo>
                <a:cubicBezTo>
                  <a:pt x="11563" y="1800"/>
                  <a:pt x="11554" y="1800"/>
                  <a:pt x="11545" y="1671"/>
                </a:cubicBezTo>
                <a:cubicBezTo>
                  <a:pt x="11536" y="1671"/>
                  <a:pt x="11522" y="1671"/>
                  <a:pt x="11509" y="1543"/>
                </a:cubicBezTo>
                <a:lnTo>
                  <a:pt x="11500" y="1543"/>
                </a:lnTo>
                <a:lnTo>
                  <a:pt x="11500" y="386"/>
                </a:lnTo>
                <a:lnTo>
                  <a:pt x="11736" y="386"/>
                </a:lnTo>
                <a:lnTo>
                  <a:pt x="11736" y="1543"/>
                </a:lnTo>
                <a:lnTo>
                  <a:pt x="11727" y="1543"/>
                </a:lnTo>
                <a:cubicBezTo>
                  <a:pt x="11719" y="1543"/>
                  <a:pt x="11710" y="1671"/>
                  <a:pt x="11701" y="1671"/>
                </a:cubicBezTo>
                <a:cubicBezTo>
                  <a:pt x="11692" y="1800"/>
                  <a:pt x="11687" y="1929"/>
                  <a:pt x="11678" y="2057"/>
                </a:cubicBezTo>
                <a:cubicBezTo>
                  <a:pt x="11674" y="2186"/>
                  <a:pt x="11665" y="2443"/>
                  <a:pt x="11656" y="2700"/>
                </a:cubicBezTo>
                <a:cubicBezTo>
                  <a:pt x="11647" y="3086"/>
                  <a:pt x="11638" y="3471"/>
                  <a:pt x="11625" y="3857"/>
                </a:cubicBezTo>
                <a:lnTo>
                  <a:pt x="11442" y="11829"/>
                </a:lnTo>
                <a:lnTo>
                  <a:pt x="11442" y="17871"/>
                </a:lnTo>
                <a:cubicBezTo>
                  <a:pt x="11442" y="18257"/>
                  <a:pt x="11442" y="18514"/>
                  <a:pt x="11447" y="18771"/>
                </a:cubicBezTo>
                <a:cubicBezTo>
                  <a:pt x="11451" y="19029"/>
                  <a:pt x="11455" y="19286"/>
                  <a:pt x="11460" y="19414"/>
                </a:cubicBezTo>
                <a:cubicBezTo>
                  <a:pt x="11464" y="19543"/>
                  <a:pt x="11478" y="19671"/>
                  <a:pt x="11487" y="19671"/>
                </a:cubicBezTo>
                <a:cubicBezTo>
                  <a:pt x="11500" y="19800"/>
                  <a:pt x="11518" y="19800"/>
                  <a:pt x="11536" y="19800"/>
                </a:cubicBezTo>
                <a:lnTo>
                  <a:pt x="11545" y="19929"/>
                </a:lnTo>
                <a:lnTo>
                  <a:pt x="11545" y="20957"/>
                </a:lnTo>
                <a:lnTo>
                  <a:pt x="11210" y="20957"/>
                </a:lnTo>
                <a:lnTo>
                  <a:pt x="11210" y="20700"/>
                </a:lnTo>
                <a:close/>
                <a:moveTo>
                  <a:pt x="10425" y="20700"/>
                </a:moveTo>
                <a:lnTo>
                  <a:pt x="10425" y="19800"/>
                </a:lnTo>
                <a:lnTo>
                  <a:pt x="10434" y="19800"/>
                </a:lnTo>
                <a:cubicBezTo>
                  <a:pt x="10474" y="19800"/>
                  <a:pt x="10501" y="19671"/>
                  <a:pt x="10515" y="19414"/>
                </a:cubicBezTo>
                <a:cubicBezTo>
                  <a:pt x="10519" y="19157"/>
                  <a:pt x="10524" y="18900"/>
                  <a:pt x="10528" y="18643"/>
                </a:cubicBezTo>
                <a:cubicBezTo>
                  <a:pt x="10528" y="18129"/>
                  <a:pt x="10532" y="17614"/>
                  <a:pt x="10532" y="17100"/>
                </a:cubicBezTo>
                <a:lnTo>
                  <a:pt x="10532" y="2700"/>
                </a:lnTo>
                <a:cubicBezTo>
                  <a:pt x="10532" y="2571"/>
                  <a:pt x="10528" y="2443"/>
                  <a:pt x="10528" y="2314"/>
                </a:cubicBezTo>
                <a:cubicBezTo>
                  <a:pt x="10528" y="2186"/>
                  <a:pt x="10528" y="2186"/>
                  <a:pt x="10528" y="2186"/>
                </a:cubicBezTo>
                <a:cubicBezTo>
                  <a:pt x="10528" y="2186"/>
                  <a:pt x="10524" y="2186"/>
                  <a:pt x="10519" y="2186"/>
                </a:cubicBezTo>
                <a:cubicBezTo>
                  <a:pt x="10515" y="2186"/>
                  <a:pt x="10506" y="2057"/>
                  <a:pt x="10497" y="2057"/>
                </a:cubicBezTo>
                <a:lnTo>
                  <a:pt x="10479" y="2057"/>
                </a:lnTo>
                <a:cubicBezTo>
                  <a:pt x="10448" y="2057"/>
                  <a:pt x="10421" y="2186"/>
                  <a:pt x="10399" y="2314"/>
                </a:cubicBezTo>
                <a:cubicBezTo>
                  <a:pt x="10376" y="2443"/>
                  <a:pt x="10359" y="2700"/>
                  <a:pt x="10350" y="2829"/>
                </a:cubicBezTo>
                <a:cubicBezTo>
                  <a:pt x="10336" y="3086"/>
                  <a:pt x="10327" y="3471"/>
                  <a:pt x="10323" y="3986"/>
                </a:cubicBezTo>
                <a:cubicBezTo>
                  <a:pt x="10314" y="4500"/>
                  <a:pt x="10309" y="5143"/>
                  <a:pt x="10309" y="5914"/>
                </a:cubicBezTo>
                <a:lnTo>
                  <a:pt x="10305" y="6043"/>
                </a:lnTo>
                <a:lnTo>
                  <a:pt x="10269" y="6043"/>
                </a:lnTo>
                <a:lnTo>
                  <a:pt x="10269" y="5786"/>
                </a:lnTo>
                <a:lnTo>
                  <a:pt x="10274" y="643"/>
                </a:lnTo>
                <a:lnTo>
                  <a:pt x="10274" y="386"/>
                </a:lnTo>
                <a:lnTo>
                  <a:pt x="10920" y="386"/>
                </a:lnTo>
                <a:lnTo>
                  <a:pt x="10920" y="6043"/>
                </a:lnTo>
                <a:lnTo>
                  <a:pt x="10885" y="6043"/>
                </a:lnTo>
                <a:lnTo>
                  <a:pt x="10880" y="5914"/>
                </a:lnTo>
                <a:cubicBezTo>
                  <a:pt x="10880" y="5143"/>
                  <a:pt x="10876" y="4500"/>
                  <a:pt x="10867" y="3986"/>
                </a:cubicBezTo>
                <a:cubicBezTo>
                  <a:pt x="10862" y="3471"/>
                  <a:pt x="10854" y="3086"/>
                  <a:pt x="10845" y="2829"/>
                </a:cubicBezTo>
                <a:cubicBezTo>
                  <a:pt x="10836" y="2571"/>
                  <a:pt x="10818" y="2443"/>
                  <a:pt x="10796" y="2314"/>
                </a:cubicBezTo>
                <a:cubicBezTo>
                  <a:pt x="10769" y="2186"/>
                  <a:pt x="10738" y="2057"/>
                  <a:pt x="10697" y="2057"/>
                </a:cubicBezTo>
                <a:cubicBezTo>
                  <a:pt x="10689" y="2057"/>
                  <a:pt x="10680" y="2186"/>
                  <a:pt x="10671" y="2186"/>
                </a:cubicBezTo>
                <a:cubicBezTo>
                  <a:pt x="10666" y="2186"/>
                  <a:pt x="10662" y="2186"/>
                  <a:pt x="10662" y="2186"/>
                </a:cubicBezTo>
                <a:lnTo>
                  <a:pt x="10662" y="2314"/>
                </a:lnTo>
                <a:cubicBezTo>
                  <a:pt x="10662" y="2443"/>
                  <a:pt x="10662" y="2571"/>
                  <a:pt x="10662" y="2700"/>
                </a:cubicBezTo>
                <a:lnTo>
                  <a:pt x="10662" y="16971"/>
                </a:lnTo>
                <a:cubicBezTo>
                  <a:pt x="10662" y="17614"/>
                  <a:pt x="10662" y="18129"/>
                  <a:pt x="10666" y="18643"/>
                </a:cubicBezTo>
                <a:cubicBezTo>
                  <a:pt x="10666" y="19029"/>
                  <a:pt x="10671" y="19286"/>
                  <a:pt x="10680" y="19414"/>
                </a:cubicBezTo>
                <a:cubicBezTo>
                  <a:pt x="10684" y="19543"/>
                  <a:pt x="10693" y="19671"/>
                  <a:pt x="10706" y="19671"/>
                </a:cubicBezTo>
                <a:cubicBezTo>
                  <a:pt x="10720" y="19800"/>
                  <a:pt x="10738" y="19800"/>
                  <a:pt x="10755" y="19800"/>
                </a:cubicBezTo>
                <a:lnTo>
                  <a:pt x="10764" y="19800"/>
                </a:lnTo>
                <a:lnTo>
                  <a:pt x="10764" y="20957"/>
                </a:lnTo>
                <a:lnTo>
                  <a:pt x="10425" y="20957"/>
                </a:lnTo>
                <a:lnTo>
                  <a:pt x="10425" y="20700"/>
                </a:lnTo>
                <a:close/>
                <a:moveTo>
                  <a:pt x="9855" y="20700"/>
                </a:moveTo>
                <a:lnTo>
                  <a:pt x="9855" y="19800"/>
                </a:lnTo>
                <a:lnTo>
                  <a:pt x="9864" y="19800"/>
                </a:lnTo>
                <a:cubicBezTo>
                  <a:pt x="9881" y="19800"/>
                  <a:pt x="9899" y="19800"/>
                  <a:pt x="9913" y="19671"/>
                </a:cubicBezTo>
                <a:cubicBezTo>
                  <a:pt x="9922" y="19543"/>
                  <a:pt x="9930" y="19543"/>
                  <a:pt x="9939" y="19286"/>
                </a:cubicBezTo>
                <a:cubicBezTo>
                  <a:pt x="9944" y="19157"/>
                  <a:pt x="9948" y="19029"/>
                  <a:pt x="9953" y="18643"/>
                </a:cubicBezTo>
                <a:cubicBezTo>
                  <a:pt x="9953" y="18386"/>
                  <a:pt x="9957" y="17871"/>
                  <a:pt x="9957" y="17486"/>
                </a:cubicBezTo>
                <a:lnTo>
                  <a:pt x="9957" y="3986"/>
                </a:lnTo>
                <a:cubicBezTo>
                  <a:pt x="9957" y="3471"/>
                  <a:pt x="9953" y="3086"/>
                  <a:pt x="9953" y="2829"/>
                </a:cubicBezTo>
                <a:cubicBezTo>
                  <a:pt x="9948" y="2443"/>
                  <a:pt x="9944" y="2186"/>
                  <a:pt x="9939" y="2057"/>
                </a:cubicBezTo>
                <a:cubicBezTo>
                  <a:pt x="9930" y="1929"/>
                  <a:pt x="9922" y="1800"/>
                  <a:pt x="9913" y="1671"/>
                </a:cubicBezTo>
                <a:cubicBezTo>
                  <a:pt x="9899" y="1671"/>
                  <a:pt x="9881" y="1543"/>
                  <a:pt x="9864" y="1543"/>
                </a:cubicBezTo>
                <a:lnTo>
                  <a:pt x="9855" y="1543"/>
                </a:lnTo>
                <a:lnTo>
                  <a:pt x="9855" y="386"/>
                </a:lnTo>
                <a:lnTo>
                  <a:pt x="10189" y="386"/>
                </a:lnTo>
                <a:lnTo>
                  <a:pt x="10189" y="1543"/>
                </a:lnTo>
                <a:lnTo>
                  <a:pt x="10180" y="1543"/>
                </a:lnTo>
                <a:cubicBezTo>
                  <a:pt x="10158" y="1543"/>
                  <a:pt x="10140" y="1671"/>
                  <a:pt x="10131" y="1800"/>
                </a:cubicBezTo>
                <a:cubicBezTo>
                  <a:pt x="10118" y="1800"/>
                  <a:pt x="10109" y="1929"/>
                  <a:pt x="10104" y="2057"/>
                </a:cubicBezTo>
                <a:cubicBezTo>
                  <a:pt x="10095" y="2186"/>
                  <a:pt x="10091" y="2443"/>
                  <a:pt x="10091" y="2829"/>
                </a:cubicBezTo>
                <a:cubicBezTo>
                  <a:pt x="10087" y="3086"/>
                  <a:pt x="10087" y="3471"/>
                  <a:pt x="10087" y="3986"/>
                </a:cubicBezTo>
                <a:lnTo>
                  <a:pt x="10087" y="17357"/>
                </a:lnTo>
                <a:cubicBezTo>
                  <a:pt x="10087" y="17871"/>
                  <a:pt x="10087" y="18386"/>
                  <a:pt x="10091" y="18643"/>
                </a:cubicBezTo>
                <a:cubicBezTo>
                  <a:pt x="10095" y="18900"/>
                  <a:pt x="10100" y="19157"/>
                  <a:pt x="10104" y="19286"/>
                </a:cubicBezTo>
                <a:cubicBezTo>
                  <a:pt x="10109" y="19414"/>
                  <a:pt x="10118" y="19543"/>
                  <a:pt x="10131" y="19671"/>
                </a:cubicBezTo>
                <a:cubicBezTo>
                  <a:pt x="10145" y="19800"/>
                  <a:pt x="10158" y="19800"/>
                  <a:pt x="10180" y="19800"/>
                </a:cubicBezTo>
                <a:lnTo>
                  <a:pt x="10189" y="19800"/>
                </a:lnTo>
                <a:lnTo>
                  <a:pt x="10189" y="20957"/>
                </a:lnTo>
                <a:lnTo>
                  <a:pt x="9855" y="20957"/>
                </a:lnTo>
                <a:lnTo>
                  <a:pt x="9855" y="20700"/>
                </a:lnTo>
                <a:close/>
                <a:moveTo>
                  <a:pt x="9297" y="21214"/>
                </a:moveTo>
                <a:lnTo>
                  <a:pt x="9257" y="14657"/>
                </a:lnTo>
                <a:lnTo>
                  <a:pt x="9257" y="14400"/>
                </a:lnTo>
                <a:lnTo>
                  <a:pt x="9293" y="14400"/>
                </a:lnTo>
                <a:lnTo>
                  <a:pt x="9297" y="14529"/>
                </a:lnTo>
                <a:cubicBezTo>
                  <a:pt x="9311" y="15429"/>
                  <a:pt x="9324" y="16200"/>
                  <a:pt x="9337" y="16843"/>
                </a:cubicBezTo>
                <a:cubicBezTo>
                  <a:pt x="9351" y="17486"/>
                  <a:pt x="9369" y="18000"/>
                  <a:pt x="9386" y="18514"/>
                </a:cubicBezTo>
                <a:cubicBezTo>
                  <a:pt x="9404" y="18900"/>
                  <a:pt x="9422" y="19286"/>
                  <a:pt x="9440" y="19543"/>
                </a:cubicBezTo>
                <a:cubicBezTo>
                  <a:pt x="9458" y="19800"/>
                  <a:pt x="9480" y="19929"/>
                  <a:pt x="9498" y="19929"/>
                </a:cubicBezTo>
                <a:cubicBezTo>
                  <a:pt x="9516" y="19929"/>
                  <a:pt x="9529" y="19800"/>
                  <a:pt x="9547" y="19671"/>
                </a:cubicBezTo>
                <a:cubicBezTo>
                  <a:pt x="9560" y="19543"/>
                  <a:pt x="9574" y="19286"/>
                  <a:pt x="9583" y="18900"/>
                </a:cubicBezTo>
                <a:cubicBezTo>
                  <a:pt x="9596" y="18643"/>
                  <a:pt x="9605" y="18257"/>
                  <a:pt x="9609" y="17871"/>
                </a:cubicBezTo>
                <a:cubicBezTo>
                  <a:pt x="9618" y="17486"/>
                  <a:pt x="9618" y="17100"/>
                  <a:pt x="9618" y="16586"/>
                </a:cubicBezTo>
                <a:cubicBezTo>
                  <a:pt x="9618" y="16200"/>
                  <a:pt x="9618" y="15943"/>
                  <a:pt x="9614" y="15557"/>
                </a:cubicBezTo>
                <a:cubicBezTo>
                  <a:pt x="9609" y="15300"/>
                  <a:pt x="9605" y="14914"/>
                  <a:pt x="9596" y="14657"/>
                </a:cubicBezTo>
                <a:cubicBezTo>
                  <a:pt x="9587" y="14400"/>
                  <a:pt x="9578" y="14014"/>
                  <a:pt x="9565" y="13757"/>
                </a:cubicBezTo>
                <a:cubicBezTo>
                  <a:pt x="9551" y="13500"/>
                  <a:pt x="9538" y="13114"/>
                  <a:pt x="9520" y="12857"/>
                </a:cubicBezTo>
                <a:lnTo>
                  <a:pt x="9413" y="10929"/>
                </a:lnTo>
                <a:cubicBezTo>
                  <a:pt x="9391" y="10543"/>
                  <a:pt x="9369" y="10157"/>
                  <a:pt x="9351" y="9771"/>
                </a:cubicBezTo>
                <a:cubicBezTo>
                  <a:pt x="9333" y="9386"/>
                  <a:pt x="9320" y="8871"/>
                  <a:pt x="9311" y="8486"/>
                </a:cubicBezTo>
                <a:cubicBezTo>
                  <a:pt x="9297" y="7971"/>
                  <a:pt x="9288" y="7586"/>
                  <a:pt x="9284" y="7071"/>
                </a:cubicBezTo>
                <a:cubicBezTo>
                  <a:pt x="9279" y="6557"/>
                  <a:pt x="9275" y="6043"/>
                  <a:pt x="9275" y="5400"/>
                </a:cubicBezTo>
                <a:cubicBezTo>
                  <a:pt x="9275" y="4629"/>
                  <a:pt x="9284" y="3857"/>
                  <a:pt x="9293" y="3214"/>
                </a:cubicBezTo>
                <a:cubicBezTo>
                  <a:pt x="9302" y="2571"/>
                  <a:pt x="9315" y="2057"/>
                  <a:pt x="9337" y="1543"/>
                </a:cubicBezTo>
                <a:cubicBezTo>
                  <a:pt x="9355" y="1029"/>
                  <a:pt x="9378" y="643"/>
                  <a:pt x="9404" y="386"/>
                </a:cubicBezTo>
                <a:cubicBezTo>
                  <a:pt x="9431" y="129"/>
                  <a:pt x="9458" y="0"/>
                  <a:pt x="9489" y="0"/>
                </a:cubicBezTo>
                <a:cubicBezTo>
                  <a:pt x="9502" y="0"/>
                  <a:pt x="9520" y="0"/>
                  <a:pt x="9534" y="129"/>
                </a:cubicBezTo>
                <a:cubicBezTo>
                  <a:pt x="9551" y="129"/>
                  <a:pt x="9565" y="257"/>
                  <a:pt x="9583" y="514"/>
                </a:cubicBezTo>
                <a:cubicBezTo>
                  <a:pt x="9596" y="643"/>
                  <a:pt x="9609" y="771"/>
                  <a:pt x="9618" y="771"/>
                </a:cubicBezTo>
                <a:cubicBezTo>
                  <a:pt x="9627" y="900"/>
                  <a:pt x="9632" y="900"/>
                  <a:pt x="9636" y="900"/>
                </a:cubicBezTo>
                <a:lnTo>
                  <a:pt x="9641" y="900"/>
                </a:lnTo>
                <a:cubicBezTo>
                  <a:pt x="9645" y="900"/>
                  <a:pt x="9645" y="771"/>
                  <a:pt x="9645" y="771"/>
                </a:cubicBezTo>
                <a:cubicBezTo>
                  <a:pt x="9650" y="771"/>
                  <a:pt x="9650" y="643"/>
                  <a:pt x="9650" y="514"/>
                </a:cubicBezTo>
                <a:cubicBezTo>
                  <a:pt x="9650" y="514"/>
                  <a:pt x="9650" y="386"/>
                  <a:pt x="9654" y="257"/>
                </a:cubicBezTo>
                <a:lnTo>
                  <a:pt x="9654" y="0"/>
                </a:lnTo>
                <a:lnTo>
                  <a:pt x="9690" y="0"/>
                </a:lnTo>
                <a:lnTo>
                  <a:pt x="9690" y="257"/>
                </a:lnTo>
                <a:lnTo>
                  <a:pt x="9712" y="6300"/>
                </a:lnTo>
                <a:lnTo>
                  <a:pt x="9712" y="6557"/>
                </a:lnTo>
                <a:lnTo>
                  <a:pt x="9676" y="6557"/>
                </a:lnTo>
                <a:lnTo>
                  <a:pt x="9672" y="6429"/>
                </a:lnTo>
                <a:cubicBezTo>
                  <a:pt x="9663" y="5529"/>
                  <a:pt x="9654" y="4886"/>
                  <a:pt x="9641" y="4243"/>
                </a:cubicBezTo>
                <a:cubicBezTo>
                  <a:pt x="9627" y="3729"/>
                  <a:pt x="9614" y="3214"/>
                  <a:pt x="9596" y="2700"/>
                </a:cubicBezTo>
                <a:cubicBezTo>
                  <a:pt x="9583" y="2314"/>
                  <a:pt x="9565" y="2057"/>
                  <a:pt x="9551" y="1800"/>
                </a:cubicBezTo>
                <a:cubicBezTo>
                  <a:pt x="9534" y="1671"/>
                  <a:pt x="9516" y="1543"/>
                  <a:pt x="9498" y="1543"/>
                </a:cubicBezTo>
                <a:cubicBezTo>
                  <a:pt x="9480" y="1543"/>
                  <a:pt x="9467" y="1543"/>
                  <a:pt x="9453" y="1671"/>
                </a:cubicBezTo>
                <a:cubicBezTo>
                  <a:pt x="9440" y="1800"/>
                  <a:pt x="9427" y="2057"/>
                  <a:pt x="9418" y="2314"/>
                </a:cubicBezTo>
                <a:cubicBezTo>
                  <a:pt x="9409" y="2571"/>
                  <a:pt x="9400" y="2829"/>
                  <a:pt x="9395" y="3214"/>
                </a:cubicBezTo>
                <a:cubicBezTo>
                  <a:pt x="9391" y="3471"/>
                  <a:pt x="9386" y="3857"/>
                  <a:pt x="9386" y="4243"/>
                </a:cubicBezTo>
                <a:cubicBezTo>
                  <a:pt x="9386" y="4629"/>
                  <a:pt x="9391" y="4886"/>
                  <a:pt x="9395" y="5143"/>
                </a:cubicBezTo>
                <a:cubicBezTo>
                  <a:pt x="9395" y="5529"/>
                  <a:pt x="9400" y="5786"/>
                  <a:pt x="9409" y="6043"/>
                </a:cubicBezTo>
                <a:cubicBezTo>
                  <a:pt x="9418" y="6300"/>
                  <a:pt x="9427" y="6557"/>
                  <a:pt x="9440" y="6814"/>
                </a:cubicBezTo>
                <a:cubicBezTo>
                  <a:pt x="9449" y="7071"/>
                  <a:pt x="9467" y="7457"/>
                  <a:pt x="9485" y="7714"/>
                </a:cubicBezTo>
                <a:lnTo>
                  <a:pt x="9605" y="9771"/>
                </a:lnTo>
                <a:cubicBezTo>
                  <a:pt x="9627" y="10157"/>
                  <a:pt x="9650" y="10671"/>
                  <a:pt x="9667" y="11057"/>
                </a:cubicBezTo>
                <a:cubicBezTo>
                  <a:pt x="9685" y="11571"/>
                  <a:pt x="9699" y="11957"/>
                  <a:pt x="9712" y="12343"/>
                </a:cubicBezTo>
                <a:cubicBezTo>
                  <a:pt x="9721" y="12857"/>
                  <a:pt x="9730" y="13243"/>
                  <a:pt x="9734" y="13886"/>
                </a:cubicBezTo>
                <a:cubicBezTo>
                  <a:pt x="9739" y="14400"/>
                  <a:pt x="9743" y="14914"/>
                  <a:pt x="9743" y="15557"/>
                </a:cubicBezTo>
                <a:cubicBezTo>
                  <a:pt x="9743" y="16457"/>
                  <a:pt x="9734" y="17229"/>
                  <a:pt x="9725" y="17871"/>
                </a:cubicBezTo>
                <a:cubicBezTo>
                  <a:pt x="9716" y="18643"/>
                  <a:pt x="9699" y="19286"/>
                  <a:pt x="9676" y="19800"/>
                </a:cubicBezTo>
                <a:cubicBezTo>
                  <a:pt x="9658" y="20314"/>
                  <a:pt x="9632" y="20829"/>
                  <a:pt x="9605" y="21086"/>
                </a:cubicBezTo>
                <a:cubicBezTo>
                  <a:pt x="9578" y="21343"/>
                  <a:pt x="9543" y="21471"/>
                  <a:pt x="9511" y="21471"/>
                </a:cubicBezTo>
                <a:cubicBezTo>
                  <a:pt x="9493" y="21471"/>
                  <a:pt x="9476" y="21471"/>
                  <a:pt x="9458" y="21343"/>
                </a:cubicBezTo>
                <a:cubicBezTo>
                  <a:pt x="9444" y="21214"/>
                  <a:pt x="9427" y="21214"/>
                  <a:pt x="9409" y="21086"/>
                </a:cubicBezTo>
                <a:cubicBezTo>
                  <a:pt x="9395" y="20957"/>
                  <a:pt x="9382" y="20829"/>
                  <a:pt x="9369" y="20700"/>
                </a:cubicBezTo>
                <a:cubicBezTo>
                  <a:pt x="9364" y="20700"/>
                  <a:pt x="9355" y="20700"/>
                  <a:pt x="9355" y="20700"/>
                </a:cubicBezTo>
                <a:cubicBezTo>
                  <a:pt x="9351" y="20700"/>
                  <a:pt x="9351" y="20700"/>
                  <a:pt x="9346" y="20700"/>
                </a:cubicBezTo>
                <a:cubicBezTo>
                  <a:pt x="9342" y="20700"/>
                  <a:pt x="9342" y="20700"/>
                  <a:pt x="9337" y="20829"/>
                </a:cubicBezTo>
                <a:cubicBezTo>
                  <a:pt x="9337" y="20829"/>
                  <a:pt x="9337" y="20829"/>
                  <a:pt x="9333" y="20957"/>
                </a:cubicBezTo>
                <a:cubicBezTo>
                  <a:pt x="9333" y="20957"/>
                  <a:pt x="9333" y="21086"/>
                  <a:pt x="9333" y="21214"/>
                </a:cubicBezTo>
                <a:lnTo>
                  <a:pt x="9328" y="21343"/>
                </a:lnTo>
                <a:lnTo>
                  <a:pt x="9297" y="21343"/>
                </a:lnTo>
                <a:lnTo>
                  <a:pt x="9297" y="21214"/>
                </a:lnTo>
                <a:close/>
                <a:moveTo>
                  <a:pt x="8437" y="20700"/>
                </a:moveTo>
                <a:lnTo>
                  <a:pt x="8437" y="19800"/>
                </a:lnTo>
                <a:lnTo>
                  <a:pt x="8459" y="19800"/>
                </a:lnTo>
                <a:cubicBezTo>
                  <a:pt x="8472" y="19800"/>
                  <a:pt x="8486" y="19800"/>
                  <a:pt x="8499" y="19671"/>
                </a:cubicBezTo>
                <a:cubicBezTo>
                  <a:pt x="8508" y="19671"/>
                  <a:pt x="8517" y="19543"/>
                  <a:pt x="8521" y="19286"/>
                </a:cubicBezTo>
                <a:cubicBezTo>
                  <a:pt x="8530" y="19157"/>
                  <a:pt x="8535" y="18900"/>
                  <a:pt x="8535" y="18514"/>
                </a:cubicBezTo>
                <a:cubicBezTo>
                  <a:pt x="8539" y="18257"/>
                  <a:pt x="8539" y="17743"/>
                  <a:pt x="8539" y="17229"/>
                </a:cubicBezTo>
                <a:lnTo>
                  <a:pt x="8539" y="3857"/>
                </a:lnTo>
                <a:cubicBezTo>
                  <a:pt x="8539" y="2957"/>
                  <a:pt x="8535" y="2314"/>
                  <a:pt x="8521" y="2057"/>
                </a:cubicBezTo>
                <a:cubicBezTo>
                  <a:pt x="8517" y="1929"/>
                  <a:pt x="8508" y="1800"/>
                  <a:pt x="8495" y="1671"/>
                </a:cubicBezTo>
                <a:cubicBezTo>
                  <a:pt x="8481" y="1671"/>
                  <a:pt x="8463" y="1543"/>
                  <a:pt x="8446" y="1543"/>
                </a:cubicBezTo>
                <a:lnTo>
                  <a:pt x="8437" y="1543"/>
                </a:lnTo>
                <a:lnTo>
                  <a:pt x="8437" y="386"/>
                </a:lnTo>
                <a:lnTo>
                  <a:pt x="8798" y="386"/>
                </a:lnTo>
                <a:cubicBezTo>
                  <a:pt x="8838" y="386"/>
                  <a:pt x="8874" y="514"/>
                  <a:pt x="8900" y="771"/>
                </a:cubicBezTo>
                <a:cubicBezTo>
                  <a:pt x="8932" y="1029"/>
                  <a:pt x="8958" y="1286"/>
                  <a:pt x="8981" y="1800"/>
                </a:cubicBezTo>
                <a:cubicBezTo>
                  <a:pt x="9003" y="2314"/>
                  <a:pt x="9021" y="2829"/>
                  <a:pt x="9030" y="3471"/>
                </a:cubicBezTo>
                <a:cubicBezTo>
                  <a:pt x="9043" y="4243"/>
                  <a:pt x="9048" y="5014"/>
                  <a:pt x="9048" y="5914"/>
                </a:cubicBezTo>
                <a:cubicBezTo>
                  <a:pt x="9048" y="6557"/>
                  <a:pt x="9043" y="7200"/>
                  <a:pt x="9034" y="7714"/>
                </a:cubicBezTo>
                <a:cubicBezTo>
                  <a:pt x="9025" y="8357"/>
                  <a:pt x="9016" y="8871"/>
                  <a:pt x="8999" y="9257"/>
                </a:cubicBezTo>
                <a:cubicBezTo>
                  <a:pt x="8985" y="9771"/>
                  <a:pt x="8967" y="10157"/>
                  <a:pt x="8945" y="10414"/>
                </a:cubicBezTo>
                <a:cubicBezTo>
                  <a:pt x="8927" y="10800"/>
                  <a:pt x="8905" y="10929"/>
                  <a:pt x="8883" y="11186"/>
                </a:cubicBezTo>
                <a:cubicBezTo>
                  <a:pt x="8923" y="12729"/>
                  <a:pt x="8958" y="14014"/>
                  <a:pt x="8990" y="15043"/>
                </a:cubicBezTo>
                <a:cubicBezTo>
                  <a:pt x="9025" y="16329"/>
                  <a:pt x="9052" y="17229"/>
                  <a:pt x="9074" y="17871"/>
                </a:cubicBezTo>
                <a:cubicBezTo>
                  <a:pt x="9097" y="18514"/>
                  <a:pt x="9114" y="19029"/>
                  <a:pt x="9132" y="19286"/>
                </a:cubicBezTo>
                <a:cubicBezTo>
                  <a:pt x="9146" y="19671"/>
                  <a:pt x="9159" y="19800"/>
                  <a:pt x="9168" y="19800"/>
                </a:cubicBezTo>
                <a:lnTo>
                  <a:pt x="9172" y="19929"/>
                </a:lnTo>
                <a:lnTo>
                  <a:pt x="9172" y="20957"/>
                </a:lnTo>
                <a:lnTo>
                  <a:pt x="9003" y="20957"/>
                </a:lnTo>
                <a:lnTo>
                  <a:pt x="8999" y="20829"/>
                </a:lnTo>
                <a:cubicBezTo>
                  <a:pt x="8981" y="20186"/>
                  <a:pt x="8958" y="19543"/>
                  <a:pt x="8936" y="18771"/>
                </a:cubicBezTo>
                <a:cubicBezTo>
                  <a:pt x="8914" y="18129"/>
                  <a:pt x="8891" y="17357"/>
                  <a:pt x="8869" y="16586"/>
                </a:cubicBezTo>
                <a:cubicBezTo>
                  <a:pt x="8847" y="15814"/>
                  <a:pt x="8829" y="15043"/>
                  <a:pt x="8807" y="14271"/>
                </a:cubicBezTo>
                <a:cubicBezTo>
                  <a:pt x="8784" y="13500"/>
                  <a:pt x="8762" y="12729"/>
                  <a:pt x="8744" y="11829"/>
                </a:cubicBezTo>
                <a:lnTo>
                  <a:pt x="8682" y="11829"/>
                </a:lnTo>
                <a:cubicBezTo>
                  <a:pt x="8682" y="11829"/>
                  <a:pt x="8677" y="11829"/>
                  <a:pt x="8673" y="11957"/>
                </a:cubicBezTo>
                <a:lnTo>
                  <a:pt x="8669" y="11957"/>
                </a:lnTo>
                <a:cubicBezTo>
                  <a:pt x="8669" y="11957"/>
                  <a:pt x="8669" y="11957"/>
                  <a:pt x="8669" y="12086"/>
                </a:cubicBezTo>
                <a:cubicBezTo>
                  <a:pt x="8669" y="12086"/>
                  <a:pt x="8664" y="12214"/>
                  <a:pt x="8664" y="12343"/>
                </a:cubicBezTo>
                <a:lnTo>
                  <a:pt x="8664" y="17229"/>
                </a:lnTo>
                <a:cubicBezTo>
                  <a:pt x="8664" y="17743"/>
                  <a:pt x="8669" y="18257"/>
                  <a:pt x="8673" y="18514"/>
                </a:cubicBezTo>
                <a:cubicBezTo>
                  <a:pt x="8673" y="18900"/>
                  <a:pt x="8677" y="19157"/>
                  <a:pt x="8686" y="19286"/>
                </a:cubicBezTo>
                <a:cubicBezTo>
                  <a:pt x="8691" y="19414"/>
                  <a:pt x="8700" y="19671"/>
                  <a:pt x="8713" y="19671"/>
                </a:cubicBezTo>
                <a:cubicBezTo>
                  <a:pt x="8722" y="19800"/>
                  <a:pt x="8740" y="19800"/>
                  <a:pt x="8758" y="19800"/>
                </a:cubicBezTo>
                <a:lnTo>
                  <a:pt x="8776" y="19800"/>
                </a:lnTo>
                <a:lnTo>
                  <a:pt x="8776" y="20957"/>
                </a:lnTo>
                <a:lnTo>
                  <a:pt x="8437" y="20957"/>
                </a:lnTo>
                <a:lnTo>
                  <a:pt x="8437" y="20700"/>
                </a:lnTo>
                <a:close/>
                <a:moveTo>
                  <a:pt x="8664" y="9771"/>
                </a:moveTo>
                <a:cubicBezTo>
                  <a:pt x="8664" y="9900"/>
                  <a:pt x="8669" y="10029"/>
                  <a:pt x="8669" y="10029"/>
                </a:cubicBezTo>
                <a:cubicBezTo>
                  <a:pt x="8669" y="10157"/>
                  <a:pt x="8669" y="10157"/>
                  <a:pt x="8669" y="10157"/>
                </a:cubicBezTo>
                <a:cubicBezTo>
                  <a:pt x="8669" y="10286"/>
                  <a:pt x="8673" y="10286"/>
                  <a:pt x="8673" y="10286"/>
                </a:cubicBezTo>
                <a:cubicBezTo>
                  <a:pt x="8677" y="10286"/>
                  <a:pt x="8682" y="10286"/>
                  <a:pt x="8682" y="10286"/>
                </a:cubicBezTo>
                <a:cubicBezTo>
                  <a:pt x="8727" y="10286"/>
                  <a:pt x="8762" y="10157"/>
                  <a:pt x="8789" y="10029"/>
                </a:cubicBezTo>
                <a:cubicBezTo>
                  <a:pt x="8820" y="9900"/>
                  <a:pt x="8842" y="9643"/>
                  <a:pt x="8860" y="9257"/>
                </a:cubicBezTo>
                <a:cubicBezTo>
                  <a:pt x="8878" y="8871"/>
                  <a:pt x="8891" y="8486"/>
                  <a:pt x="8900" y="7971"/>
                </a:cubicBezTo>
                <a:cubicBezTo>
                  <a:pt x="8909" y="7457"/>
                  <a:pt x="8914" y="6814"/>
                  <a:pt x="8914" y="6043"/>
                </a:cubicBezTo>
                <a:cubicBezTo>
                  <a:pt x="8914" y="5271"/>
                  <a:pt x="8909" y="4757"/>
                  <a:pt x="8900" y="4243"/>
                </a:cubicBezTo>
                <a:cubicBezTo>
                  <a:pt x="8896" y="3729"/>
                  <a:pt x="8883" y="3343"/>
                  <a:pt x="8869" y="2957"/>
                </a:cubicBezTo>
                <a:cubicBezTo>
                  <a:pt x="8856" y="2700"/>
                  <a:pt x="8834" y="2443"/>
                  <a:pt x="8811" y="2314"/>
                </a:cubicBezTo>
                <a:cubicBezTo>
                  <a:pt x="8789" y="2057"/>
                  <a:pt x="8758" y="2057"/>
                  <a:pt x="8727" y="2057"/>
                </a:cubicBezTo>
                <a:cubicBezTo>
                  <a:pt x="8713" y="2057"/>
                  <a:pt x="8700" y="2057"/>
                  <a:pt x="8691" y="2057"/>
                </a:cubicBezTo>
                <a:cubicBezTo>
                  <a:pt x="8682" y="2186"/>
                  <a:pt x="8677" y="2186"/>
                  <a:pt x="8673" y="2314"/>
                </a:cubicBezTo>
                <a:cubicBezTo>
                  <a:pt x="8673" y="2314"/>
                  <a:pt x="8669" y="2443"/>
                  <a:pt x="8669" y="2571"/>
                </a:cubicBezTo>
                <a:cubicBezTo>
                  <a:pt x="8669" y="2829"/>
                  <a:pt x="8664" y="3086"/>
                  <a:pt x="8664" y="3343"/>
                </a:cubicBezTo>
                <a:lnTo>
                  <a:pt x="8664" y="9771"/>
                </a:lnTo>
                <a:close/>
                <a:moveTo>
                  <a:pt x="7670" y="20700"/>
                </a:moveTo>
                <a:lnTo>
                  <a:pt x="7670" y="19800"/>
                </a:lnTo>
                <a:lnTo>
                  <a:pt x="7679" y="19800"/>
                </a:lnTo>
                <a:cubicBezTo>
                  <a:pt x="7701" y="19800"/>
                  <a:pt x="7719" y="19800"/>
                  <a:pt x="7728" y="19671"/>
                </a:cubicBezTo>
                <a:cubicBezTo>
                  <a:pt x="7741" y="19671"/>
                  <a:pt x="7750" y="19543"/>
                  <a:pt x="7754" y="19414"/>
                </a:cubicBezTo>
                <a:cubicBezTo>
                  <a:pt x="7763" y="19157"/>
                  <a:pt x="7768" y="19029"/>
                  <a:pt x="7768" y="18643"/>
                </a:cubicBezTo>
                <a:cubicBezTo>
                  <a:pt x="7772" y="18386"/>
                  <a:pt x="7772" y="18000"/>
                  <a:pt x="7772" y="17486"/>
                </a:cubicBezTo>
                <a:lnTo>
                  <a:pt x="7772" y="3986"/>
                </a:lnTo>
                <a:cubicBezTo>
                  <a:pt x="7772" y="3471"/>
                  <a:pt x="7772" y="3086"/>
                  <a:pt x="7768" y="2700"/>
                </a:cubicBezTo>
                <a:cubicBezTo>
                  <a:pt x="7768" y="2443"/>
                  <a:pt x="7763" y="2186"/>
                  <a:pt x="7754" y="2057"/>
                </a:cubicBezTo>
                <a:cubicBezTo>
                  <a:pt x="7750" y="1929"/>
                  <a:pt x="7741" y="1800"/>
                  <a:pt x="7732" y="1800"/>
                </a:cubicBezTo>
                <a:cubicBezTo>
                  <a:pt x="7719" y="1671"/>
                  <a:pt x="7701" y="1543"/>
                  <a:pt x="7679" y="1543"/>
                </a:cubicBezTo>
                <a:lnTo>
                  <a:pt x="7670" y="1543"/>
                </a:lnTo>
                <a:lnTo>
                  <a:pt x="7670" y="386"/>
                </a:lnTo>
                <a:lnTo>
                  <a:pt x="8285" y="386"/>
                </a:lnTo>
                <a:lnTo>
                  <a:pt x="8285" y="643"/>
                </a:lnTo>
                <a:lnTo>
                  <a:pt x="8294" y="5143"/>
                </a:lnTo>
                <a:lnTo>
                  <a:pt x="8294" y="5400"/>
                </a:lnTo>
                <a:lnTo>
                  <a:pt x="8254" y="5400"/>
                </a:lnTo>
                <a:lnTo>
                  <a:pt x="8254" y="5143"/>
                </a:lnTo>
                <a:cubicBezTo>
                  <a:pt x="8249" y="4500"/>
                  <a:pt x="8245" y="3986"/>
                  <a:pt x="8240" y="3600"/>
                </a:cubicBezTo>
                <a:cubicBezTo>
                  <a:pt x="8232" y="3214"/>
                  <a:pt x="8227" y="2957"/>
                  <a:pt x="8218" y="2700"/>
                </a:cubicBezTo>
                <a:cubicBezTo>
                  <a:pt x="8209" y="2571"/>
                  <a:pt x="8196" y="2443"/>
                  <a:pt x="8182" y="2314"/>
                </a:cubicBezTo>
                <a:cubicBezTo>
                  <a:pt x="8165" y="2186"/>
                  <a:pt x="8142" y="2057"/>
                  <a:pt x="8120" y="2057"/>
                </a:cubicBezTo>
                <a:lnTo>
                  <a:pt x="7942" y="2057"/>
                </a:lnTo>
                <a:cubicBezTo>
                  <a:pt x="7933" y="2057"/>
                  <a:pt x="7924" y="2186"/>
                  <a:pt x="7919" y="2186"/>
                </a:cubicBezTo>
                <a:cubicBezTo>
                  <a:pt x="7915" y="2186"/>
                  <a:pt x="7910" y="2186"/>
                  <a:pt x="7910" y="2314"/>
                </a:cubicBezTo>
                <a:cubicBezTo>
                  <a:pt x="7906" y="2314"/>
                  <a:pt x="7906" y="2443"/>
                  <a:pt x="7906" y="2571"/>
                </a:cubicBezTo>
                <a:cubicBezTo>
                  <a:pt x="7902" y="2700"/>
                  <a:pt x="7902" y="2957"/>
                  <a:pt x="7902" y="3214"/>
                </a:cubicBezTo>
                <a:lnTo>
                  <a:pt x="7902" y="8614"/>
                </a:lnTo>
                <a:cubicBezTo>
                  <a:pt x="7902" y="8871"/>
                  <a:pt x="7902" y="9000"/>
                  <a:pt x="7902" y="9129"/>
                </a:cubicBezTo>
                <a:cubicBezTo>
                  <a:pt x="7906" y="9257"/>
                  <a:pt x="7906" y="9257"/>
                  <a:pt x="7906" y="9257"/>
                </a:cubicBezTo>
                <a:cubicBezTo>
                  <a:pt x="7906" y="9257"/>
                  <a:pt x="7906" y="9257"/>
                  <a:pt x="7910" y="9257"/>
                </a:cubicBezTo>
                <a:cubicBezTo>
                  <a:pt x="7915" y="9386"/>
                  <a:pt x="7919" y="9386"/>
                  <a:pt x="7928" y="9386"/>
                </a:cubicBezTo>
                <a:lnTo>
                  <a:pt x="8067" y="9386"/>
                </a:lnTo>
                <a:cubicBezTo>
                  <a:pt x="8093" y="9386"/>
                  <a:pt x="8116" y="9257"/>
                  <a:pt x="8129" y="9257"/>
                </a:cubicBezTo>
                <a:cubicBezTo>
                  <a:pt x="8147" y="9129"/>
                  <a:pt x="8160" y="9000"/>
                  <a:pt x="8165" y="8871"/>
                </a:cubicBezTo>
                <a:cubicBezTo>
                  <a:pt x="8174" y="8614"/>
                  <a:pt x="8178" y="8357"/>
                  <a:pt x="8182" y="8100"/>
                </a:cubicBezTo>
                <a:cubicBezTo>
                  <a:pt x="8187" y="7714"/>
                  <a:pt x="8187" y="7329"/>
                  <a:pt x="8191" y="6814"/>
                </a:cubicBezTo>
                <a:lnTo>
                  <a:pt x="8191" y="6557"/>
                </a:lnTo>
                <a:lnTo>
                  <a:pt x="8227" y="6557"/>
                </a:lnTo>
                <a:lnTo>
                  <a:pt x="8227" y="13886"/>
                </a:lnTo>
                <a:lnTo>
                  <a:pt x="8191" y="13886"/>
                </a:lnTo>
                <a:lnTo>
                  <a:pt x="8191" y="13757"/>
                </a:lnTo>
                <a:cubicBezTo>
                  <a:pt x="8187" y="13114"/>
                  <a:pt x="8187" y="12729"/>
                  <a:pt x="8182" y="12343"/>
                </a:cubicBezTo>
                <a:cubicBezTo>
                  <a:pt x="8178" y="11957"/>
                  <a:pt x="8174" y="11700"/>
                  <a:pt x="8165" y="11571"/>
                </a:cubicBezTo>
                <a:cubicBezTo>
                  <a:pt x="8156" y="11443"/>
                  <a:pt x="8147" y="11314"/>
                  <a:pt x="8129" y="11186"/>
                </a:cubicBezTo>
                <a:cubicBezTo>
                  <a:pt x="8111" y="11057"/>
                  <a:pt x="8093" y="11057"/>
                  <a:pt x="8067" y="11057"/>
                </a:cubicBezTo>
                <a:lnTo>
                  <a:pt x="7924" y="11057"/>
                </a:lnTo>
                <a:cubicBezTo>
                  <a:pt x="7919" y="11057"/>
                  <a:pt x="7915" y="11057"/>
                  <a:pt x="7910" y="11057"/>
                </a:cubicBezTo>
                <a:lnTo>
                  <a:pt x="7906" y="11057"/>
                </a:lnTo>
                <a:lnTo>
                  <a:pt x="7906" y="11186"/>
                </a:lnTo>
                <a:cubicBezTo>
                  <a:pt x="7906" y="11186"/>
                  <a:pt x="7906" y="11186"/>
                  <a:pt x="7906" y="11314"/>
                </a:cubicBezTo>
                <a:cubicBezTo>
                  <a:pt x="7902" y="11314"/>
                  <a:pt x="7902" y="11571"/>
                  <a:pt x="7902" y="11700"/>
                </a:cubicBezTo>
                <a:lnTo>
                  <a:pt x="7902" y="17743"/>
                </a:lnTo>
                <a:cubicBezTo>
                  <a:pt x="7902" y="18000"/>
                  <a:pt x="7902" y="18386"/>
                  <a:pt x="7906" y="18514"/>
                </a:cubicBezTo>
                <a:cubicBezTo>
                  <a:pt x="7906" y="18771"/>
                  <a:pt x="7906" y="18900"/>
                  <a:pt x="7910" y="19029"/>
                </a:cubicBezTo>
                <a:cubicBezTo>
                  <a:pt x="7910" y="19029"/>
                  <a:pt x="7915" y="19157"/>
                  <a:pt x="7919" y="19157"/>
                </a:cubicBezTo>
                <a:cubicBezTo>
                  <a:pt x="7928" y="19157"/>
                  <a:pt x="7933" y="19157"/>
                  <a:pt x="7942" y="19157"/>
                </a:cubicBezTo>
                <a:lnTo>
                  <a:pt x="8107" y="19157"/>
                </a:lnTo>
                <a:cubicBezTo>
                  <a:pt x="8138" y="19157"/>
                  <a:pt x="8165" y="19157"/>
                  <a:pt x="8187" y="19029"/>
                </a:cubicBezTo>
                <a:cubicBezTo>
                  <a:pt x="8209" y="18900"/>
                  <a:pt x="8227" y="18643"/>
                  <a:pt x="8240" y="18386"/>
                </a:cubicBezTo>
                <a:cubicBezTo>
                  <a:pt x="8258" y="18129"/>
                  <a:pt x="8267" y="17871"/>
                  <a:pt x="8281" y="17357"/>
                </a:cubicBezTo>
                <a:cubicBezTo>
                  <a:pt x="8294" y="16843"/>
                  <a:pt x="8307" y="16200"/>
                  <a:pt x="8316" y="15429"/>
                </a:cubicBezTo>
                <a:lnTo>
                  <a:pt x="8321" y="15171"/>
                </a:lnTo>
                <a:lnTo>
                  <a:pt x="8356" y="15686"/>
                </a:lnTo>
                <a:lnTo>
                  <a:pt x="8352" y="15943"/>
                </a:lnTo>
                <a:lnTo>
                  <a:pt x="8298" y="20829"/>
                </a:lnTo>
                <a:lnTo>
                  <a:pt x="8294" y="20957"/>
                </a:lnTo>
                <a:lnTo>
                  <a:pt x="7670" y="20957"/>
                </a:lnTo>
                <a:lnTo>
                  <a:pt x="7670" y="20700"/>
                </a:lnTo>
                <a:close/>
                <a:moveTo>
                  <a:pt x="7215" y="21343"/>
                </a:moveTo>
                <a:lnTo>
                  <a:pt x="6965" y="5014"/>
                </a:lnTo>
                <a:cubicBezTo>
                  <a:pt x="6956" y="4371"/>
                  <a:pt x="6947" y="3729"/>
                  <a:pt x="6938" y="3214"/>
                </a:cubicBezTo>
                <a:cubicBezTo>
                  <a:pt x="6925" y="2829"/>
                  <a:pt x="6916" y="2443"/>
                  <a:pt x="6912" y="2186"/>
                </a:cubicBezTo>
                <a:cubicBezTo>
                  <a:pt x="6903" y="2057"/>
                  <a:pt x="6894" y="1800"/>
                  <a:pt x="6885" y="1800"/>
                </a:cubicBezTo>
                <a:cubicBezTo>
                  <a:pt x="6876" y="1671"/>
                  <a:pt x="6867" y="1543"/>
                  <a:pt x="6854" y="1543"/>
                </a:cubicBezTo>
                <a:lnTo>
                  <a:pt x="6845" y="1543"/>
                </a:lnTo>
                <a:lnTo>
                  <a:pt x="6845" y="386"/>
                </a:lnTo>
                <a:lnTo>
                  <a:pt x="7157" y="386"/>
                </a:lnTo>
                <a:lnTo>
                  <a:pt x="7157" y="1543"/>
                </a:lnTo>
                <a:lnTo>
                  <a:pt x="7148" y="1543"/>
                </a:lnTo>
                <a:cubicBezTo>
                  <a:pt x="7130" y="1543"/>
                  <a:pt x="7117" y="1671"/>
                  <a:pt x="7108" y="1671"/>
                </a:cubicBezTo>
                <a:cubicBezTo>
                  <a:pt x="7099" y="1800"/>
                  <a:pt x="7090" y="1800"/>
                  <a:pt x="7086" y="1929"/>
                </a:cubicBezTo>
                <a:cubicBezTo>
                  <a:pt x="7081" y="1929"/>
                  <a:pt x="7077" y="2057"/>
                  <a:pt x="7077" y="2057"/>
                </a:cubicBezTo>
                <a:cubicBezTo>
                  <a:pt x="7077" y="2186"/>
                  <a:pt x="7072" y="2314"/>
                  <a:pt x="7072" y="2443"/>
                </a:cubicBezTo>
                <a:cubicBezTo>
                  <a:pt x="7072" y="2571"/>
                  <a:pt x="7077" y="2957"/>
                  <a:pt x="7086" y="3600"/>
                </a:cubicBezTo>
                <a:cubicBezTo>
                  <a:pt x="7090" y="4243"/>
                  <a:pt x="7103" y="5014"/>
                  <a:pt x="7117" y="6043"/>
                </a:cubicBezTo>
                <a:cubicBezTo>
                  <a:pt x="7130" y="6943"/>
                  <a:pt x="7152" y="8357"/>
                  <a:pt x="7179" y="10029"/>
                </a:cubicBezTo>
                <a:cubicBezTo>
                  <a:pt x="7201" y="11571"/>
                  <a:pt x="7233" y="13371"/>
                  <a:pt x="7268" y="15557"/>
                </a:cubicBezTo>
                <a:lnTo>
                  <a:pt x="7442" y="4371"/>
                </a:lnTo>
                <a:cubicBezTo>
                  <a:pt x="7447" y="4114"/>
                  <a:pt x="7447" y="3986"/>
                  <a:pt x="7451" y="3729"/>
                </a:cubicBezTo>
                <a:cubicBezTo>
                  <a:pt x="7451" y="3600"/>
                  <a:pt x="7456" y="3471"/>
                  <a:pt x="7456" y="3214"/>
                </a:cubicBezTo>
                <a:cubicBezTo>
                  <a:pt x="7460" y="3086"/>
                  <a:pt x="7460" y="2957"/>
                  <a:pt x="7460" y="2829"/>
                </a:cubicBezTo>
                <a:cubicBezTo>
                  <a:pt x="7460" y="2700"/>
                  <a:pt x="7460" y="2700"/>
                  <a:pt x="7460" y="2571"/>
                </a:cubicBezTo>
                <a:cubicBezTo>
                  <a:pt x="7460" y="2443"/>
                  <a:pt x="7460" y="2314"/>
                  <a:pt x="7460" y="2186"/>
                </a:cubicBezTo>
                <a:cubicBezTo>
                  <a:pt x="7456" y="2057"/>
                  <a:pt x="7451" y="1929"/>
                  <a:pt x="7451" y="1929"/>
                </a:cubicBezTo>
                <a:cubicBezTo>
                  <a:pt x="7447" y="1800"/>
                  <a:pt x="7438" y="1800"/>
                  <a:pt x="7429" y="1671"/>
                </a:cubicBezTo>
                <a:cubicBezTo>
                  <a:pt x="7420" y="1671"/>
                  <a:pt x="7407" y="1543"/>
                  <a:pt x="7389" y="1543"/>
                </a:cubicBezTo>
                <a:lnTo>
                  <a:pt x="7384" y="1543"/>
                </a:lnTo>
                <a:lnTo>
                  <a:pt x="7384" y="1286"/>
                </a:lnTo>
                <a:lnTo>
                  <a:pt x="7380" y="643"/>
                </a:lnTo>
                <a:lnTo>
                  <a:pt x="7380" y="386"/>
                </a:lnTo>
                <a:lnTo>
                  <a:pt x="7612" y="386"/>
                </a:lnTo>
                <a:lnTo>
                  <a:pt x="7612" y="1543"/>
                </a:lnTo>
                <a:lnTo>
                  <a:pt x="7603" y="1543"/>
                </a:lnTo>
                <a:cubicBezTo>
                  <a:pt x="7594" y="1543"/>
                  <a:pt x="7585" y="1543"/>
                  <a:pt x="7581" y="1671"/>
                </a:cubicBezTo>
                <a:cubicBezTo>
                  <a:pt x="7572" y="1671"/>
                  <a:pt x="7567" y="1929"/>
                  <a:pt x="7558" y="2186"/>
                </a:cubicBezTo>
                <a:cubicBezTo>
                  <a:pt x="7554" y="2314"/>
                  <a:pt x="7545" y="2571"/>
                  <a:pt x="7540" y="2957"/>
                </a:cubicBezTo>
                <a:cubicBezTo>
                  <a:pt x="7531" y="3343"/>
                  <a:pt x="7523" y="3857"/>
                  <a:pt x="7514" y="4371"/>
                </a:cubicBezTo>
                <a:lnTo>
                  <a:pt x="7251" y="21343"/>
                </a:lnTo>
                <a:lnTo>
                  <a:pt x="7251" y="21471"/>
                </a:lnTo>
                <a:lnTo>
                  <a:pt x="7215" y="21471"/>
                </a:lnTo>
                <a:lnTo>
                  <a:pt x="7215" y="21343"/>
                </a:lnTo>
                <a:close/>
                <a:moveTo>
                  <a:pt x="6430" y="20700"/>
                </a:moveTo>
                <a:lnTo>
                  <a:pt x="6430" y="19800"/>
                </a:lnTo>
                <a:lnTo>
                  <a:pt x="6439" y="19800"/>
                </a:lnTo>
                <a:cubicBezTo>
                  <a:pt x="6461" y="19800"/>
                  <a:pt x="6475" y="19800"/>
                  <a:pt x="6488" y="19671"/>
                </a:cubicBezTo>
                <a:cubicBezTo>
                  <a:pt x="6501" y="19543"/>
                  <a:pt x="6510" y="19543"/>
                  <a:pt x="6515" y="19286"/>
                </a:cubicBezTo>
                <a:cubicBezTo>
                  <a:pt x="6519" y="19157"/>
                  <a:pt x="6524" y="19029"/>
                  <a:pt x="6528" y="18643"/>
                </a:cubicBezTo>
                <a:cubicBezTo>
                  <a:pt x="6533" y="18386"/>
                  <a:pt x="6533" y="17871"/>
                  <a:pt x="6533" y="17486"/>
                </a:cubicBezTo>
                <a:lnTo>
                  <a:pt x="6533" y="3986"/>
                </a:lnTo>
                <a:cubicBezTo>
                  <a:pt x="6533" y="3471"/>
                  <a:pt x="6533" y="3086"/>
                  <a:pt x="6528" y="2829"/>
                </a:cubicBezTo>
                <a:cubicBezTo>
                  <a:pt x="6524" y="2443"/>
                  <a:pt x="6519" y="2186"/>
                  <a:pt x="6515" y="2057"/>
                </a:cubicBezTo>
                <a:cubicBezTo>
                  <a:pt x="6510" y="1929"/>
                  <a:pt x="6501" y="1800"/>
                  <a:pt x="6488" y="1671"/>
                </a:cubicBezTo>
                <a:cubicBezTo>
                  <a:pt x="6475" y="1671"/>
                  <a:pt x="6457" y="1543"/>
                  <a:pt x="6439" y="1543"/>
                </a:cubicBezTo>
                <a:lnTo>
                  <a:pt x="6430" y="1543"/>
                </a:lnTo>
                <a:lnTo>
                  <a:pt x="6430" y="386"/>
                </a:lnTo>
                <a:lnTo>
                  <a:pt x="6764" y="386"/>
                </a:lnTo>
                <a:lnTo>
                  <a:pt x="6764" y="1543"/>
                </a:lnTo>
                <a:lnTo>
                  <a:pt x="6756" y="1543"/>
                </a:lnTo>
                <a:cubicBezTo>
                  <a:pt x="6738" y="1543"/>
                  <a:pt x="6720" y="1671"/>
                  <a:pt x="6707" y="1800"/>
                </a:cubicBezTo>
                <a:cubicBezTo>
                  <a:pt x="6693" y="1800"/>
                  <a:pt x="6684" y="1929"/>
                  <a:pt x="6680" y="2057"/>
                </a:cubicBezTo>
                <a:cubicBezTo>
                  <a:pt x="6675" y="2186"/>
                  <a:pt x="6671" y="2443"/>
                  <a:pt x="6666" y="2829"/>
                </a:cubicBezTo>
                <a:cubicBezTo>
                  <a:pt x="6666" y="3086"/>
                  <a:pt x="6662" y="3471"/>
                  <a:pt x="6662" y="3986"/>
                </a:cubicBezTo>
                <a:lnTo>
                  <a:pt x="6662" y="17357"/>
                </a:lnTo>
                <a:cubicBezTo>
                  <a:pt x="6662" y="17871"/>
                  <a:pt x="6666" y="18386"/>
                  <a:pt x="6666" y="18643"/>
                </a:cubicBezTo>
                <a:cubicBezTo>
                  <a:pt x="6671" y="18900"/>
                  <a:pt x="6675" y="19157"/>
                  <a:pt x="6680" y="19286"/>
                </a:cubicBezTo>
                <a:cubicBezTo>
                  <a:pt x="6684" y="19414"/>
                  <a:pt x="6698" y="19543"/>
                  <a:pt x="6707" y="19671"/>
                </a:cubicBezTo>
                <a:cubicBezTo>
                  <a:pt x="6720" y="19800"/>
                  <a:pt x="6738" y="19800"/>
                  <a:pt x="6756" y="19800"/>
                </a:cubicBezTo>
                <a:lnTo>
                  <a:pt x="6764" y="19800"/>
                </a:lnTo>
                <a:lnTo>
                  <a:pt x="6764" y="20957"/>
                </a:lnTo>
                <a:lnTo>
                  <a:pt x="6430" y="20957"/>
                </a:lnTo>
                <a:lnTo>
                  <a:pt x="6430" y="20700"/>
                </a:lnTo>
                <a:close/>
                <a:moveTo>
                  <a:pt x="5761" y="17357"/>
                </a:moveTo>
                <a:cubicBezTo>
                  <a:pt x="5761" y="17871"/>
                  <a:pt x="5766" y="18386"/>
                  <a:pt x="5766" y="18643"/>
                </a:cubicBezTo>
                <a:cubicBezTo>
                  <a:pt x="5770" y="19029"/>
                  <a:pt x="5775" y="19157"/>
                  <a:pt x="5779" y="19286"/>
                </a:cubicBezTo>
                <a:cubicBezTo>
                  <a:pt x="5783" y="19414"/>
                  <a:pt x="5792" y="19543"/>
                  <a:pt x="5806" y="19671"/>
                </a:cubicBezTo>
                <a:cubicBezTo>
                  <a:pt x="5819" y="19800"/>
                  <a:pt x="5837" y="19800"/>
                  <a:pt x="5855" y="19800"/>
                </a:cubicBezTo>
                <a:lnTo>
                  <a:pt x="5864" y="19929"/>
                </a:lnTo>
                <a:lnTo>
                  <a:pt x="5864" y="20957"/>
                </a:lnTo>
                <a:lnTo>
                  <a:pt x="5596" y="20957"/>
                </a:lnTo>
                <a:lnTo>
                  <a:pt x="5596" y="19929"/>
                </a:lnTo>
                <a:lnTo>
                  <a:pt x="5605" y="19800"/>
                </a:lnTo>
                <a:cubicBezTo>
                  <a:pt x="5623" y="19800"/>
                  <a:pt x="5641" y="19800"/>
                  <a:pt x="5654" y="19671"/>
                </a:cubicBezTo>
                <a:cubicBezTo>
                  <a:pt x="5668" y="19543"/>
                  <a:pt x="5676" y="19414"/>
                  <a:pt x="5681" y="19286"/>
                </a:cubicBezTo>
                <a:cubicBezTo>
                  <a:pt x="5685" y="19157"/>
                  <a:pt x="5690" y="19029"/>
                  <a:pt x="5690" y="18643"/>
                </a:cubicBezTo>
                <a:cubicBezTo>
                  <a:pt x="5694" y="18386"/>
                  <a:pt x="5694" y="17871"/>
                  <a:pt x="5694" y="17357"/>
                </a:cubicBezTo>
                <a:lnTo>
                  <a:pt x="5694" y="3471"/>
                </a:lnTo>
                <a:cubicBezTo>
                  <a:pt x="5690" y="3086"/>
                  <a:pt x="5685" y="2829"/>
                  <a:pt x="5676" y="2700"/>
                </a:cubicBezTo>
                <a:cubicBezTo>
                  <a:pt x="5672" y="2443"/>
                  <a:pt x="5663" y="2186"/>
                  <a:pt x="5654" y="2057"/>
                </a:cubicBezTo>
                <a:cubicBezTo>
                  <a:pt x="5650" y="1929"/>
                  <a:pt x="5641" y="1800"/>
                  <a:pt x="5632" y="1800"/>
                </a:cubicBezTo>
                <a:cubicBezTo>
                  <a:pt x="5623" y="1671"/>
                  <a:pt x="5614" y="1543"/>
                  <a:pt x="5605" y="1543"/>
                </a:cubicBezTo>
                <a:lnTo>
                  <a:pt x="5596" y="1543"/>
                </a:lnTo>
                <a:lnTo>
                  <a:pt x="5596" y="386"/>
                </a:lnTo>
                <a:lnTo>
                  <a:pt x="5788" y="386"/>
                </a:lnTo>
                <a:lnTo>
                  <a:pt x="5792" y="514"/>
                </a:lnTo>
                <a:lnTo>
                  <a:pt x="6185" y="14143"/>
                </a:lnTo>
                <a:lnTo>
                  <a:pt x="6185" y="3986"/>
                </a:lnTo>
                <a:cubicBezTo>
                  <a:pt x="6185" y="3471"/>
                  <a:pt x="6185" y="3086"/>
                  <a:pt x="6180" y="2700"/>
                </a:cubicBezTo>
                <a:cubicBezTo>
                  <a:pt x="6180" y="2443"/>
                  <a:pt x="6176" y="2186"/>
                  <a:pt x="6171" y="2057"/>
                </a:cubicBezTo>
                <a:cubicBezTo>
                  <a:pt x="6167" y="1929"/>
                  <a:pt x="6158" y="1800"/>
                  <a:pt x="6145" y="1800"/>
                </a:cubicBezTo>
                <a:cubicBezTo>
                  <a:pt x="6131" y="1671"/>
                  <a:pt x="6113" y="1543"/>
                  <a:pt x="6096" y="1543"/>
                </a:cubicBezTo>
                <a:lnTo>
                  <a:pt x="6087" y="1543"/>
                </a:lnTo>
                <a:lnTo>
                  <a:pt x="6087" y="386"/>
                </a:lnTo>
                <a:lnTo>
                  <a:pt x="6354" y="386"/>
                </a:lnTo>
                <a:lnTo>
                  <a:pt x="6354" y="1543"/>
                </a:lnTo>
                <a:lnTo>
                  <a:pt x="6345" y="1543"/>
                </a:lnTo>
                <a:cubicBezTo>
                  <a:pt x="6323" y="1543"/>
                  <a:pt x="6310" y="1671"/>
                  <a:pt x="6296" y="1800"/>
                </a:cubicBezTo>
                <a:cubicBezTo>
                  <a:pt x="6283" y="1800"/>
                  <a:pt x="6274" y="1929"/>
                  <a:pt x="6270" y="2057"/>
                </a:cubicBezTo>
                <a:cubicBezTo>
                  <a:pt x="6265" y="2186"/>
                  <a:pt x="6261" y="2443"/>
                  <a:pt x="6256" y="2700"/>
                </a:cubicBezTo>
                <a:cubicBezTo>
                  <a:pt x="6256" y="3086"/>
                  <a:pt x="6252" y="3471"/>
                  <a:pt x="6252" y="3986"/>
                </a:cubicBezTo>
                <a:lnTo>
                  <a:pt x="6252" y="20957"/>
                </a:lnTo>
                <a:lnTo>
                  <a:pt x="6220" y="20957"/>
                </a:lnTo>
                <a:lnTo>
                  <a:pt x="6216" y="20829"/>
                </a:lnTo>
                <a:lnTo>
                  <a:pt x="5766" y="5271"/>
                </a:lnTo>
                <a:lnTo>
                  <a:pt x="5766" y="17357"/>
                </a:lnTo>
                <a:lnTo>
                  <a:pt x="5761" y="17357"/>
                </a:lnTo>
                <a:close/>
                <a:moveTo>
                  <a:pt x="4722" y="1286"/>
                </a:moveTo>
                <a:lnTo>
                  <a:pt x="4722" y="386"/>
                </a:lnTo>
                <a:lnTo>
                  <a:pt x="5052" y="386"/>
                </a:lnTo>
                <a:lnTo>
                  <a:pt x="5052" y="1543"/>
                </a:lnTo>
                <a:lnTo>
                  <a:pt x="5043" y="1543"/>
                </a:lnTo>
                <a:cubicBezTo>
                  <a:pt x="5025" y="1543"/>
                  <a:pt x="5008" y="1671"/>
                  <a:pt x="4999" y="1671"/>
                </a:cubicBezTo>
                <a:cubicBezTo>
                  <a:pt x="4985" y="1800"/>
                  <a:pt x="4976" y="1929"/>
                  <a:pt x="4972" y="2057"/>
                </a:cubicBezTo>
                <a:cubicBezTo>
                  <a:pt x="4967" y="2314"/>
                  <a:pt x="4963" y="2571"/>
                  <a:pt x="4959" y="2957"/>
                </a:cubicBezTo>
                <a:cubicBezTo>
                  <a:pt x="4959" y="3343"/>
                  <a:pt x="4954" y="3729"/>
                  <a:pt x="4954" y="4371"/>
                </a:cubicBezTo>
                <a:lnTo>
                  <a:pt x="4954" y="12986"/>
                </a:lnTo>
                <a:cubicBezTo>
                  <a:pt x="4954" y="14143"/>
                  <a:pt x="4959" y="15171"/>
                  <a:pt x="4967" y="15943"/>
                </a:cubicBezTo>
                <a:cubicBezTo>
                  <a:pt x="4976" y="16843"/>
                  <a:pt x="4985" y="17357"/>
                  <a:pt x="5003" y="18000"/>
                </a:cubicBezTo>
                <a:cubicBezTo>
                  <a:pt x="5017" y="18514"/>
                  <a:pt x="5039" y="19029"/>
                  <a:pt x="5061" y="19286"/>
                </a:cubicBezTo>
                <a:cubicBezTo>
                  <a:pt x="5083" y="19543"/>
                  <a:pt x="5115" y="19671"/>
                  <a:pt x="5146" y="19671"/>
                </a:cubicBezTo>
                <a:cubicBezTo>
                  <a:pt x="5182" y="19671"/>
                  <a:pt x="5213" y="19543"/>
                  <a:pt x="5235" y="19157"/>
                </a:cubicBezTo>
                <a:cubicBezTo>
                  <a:pt x="5262" y="18900"/>
                  <a:pt x="5284" y="18514"/>
                  <a:pt x="5302" y="17871"/>
                </a:cubicBezTo>
                <a:cubicBezTo>
                  <a:pt x="5320" y="17357"/>
                  <a:pt x="5333" y="16714"/>
                  <a:pt x="5342" y="15814"/>
                </a:cubicBezTo>
                <a:cubicBezTo>
                  <a:pt x="5351" y="15043"/>
                  <a:pt x="5360" y="14143"/>
                  <a:pt x="5360" y="12986"/>
                </a:cubicBezTo>
                <a:lnTo>
                  <a:pt x="5360" y="4500"/>
                </a:lnTo>
                <a:cubicBezTo>
                  <a:pt x="5360" y="3857"/>
                  <a:pt x="5355" y="3343"/>
                  <a:pt x="5351" y="2957"/>
                </a:cubicBezTo>
                <a:cubicBezTo>
                  <a:pt x="5351" y="2571"/>
                  <a:pt x="5346" y="2314"/>
                  <a:pt x="5338" y="2186"/>
                </a:cubicBezTo>
                <a:cubicBezTo>
                  <a:pt x="5333" y="1929"/>
                  <a:pt x="5324" y="1800"/>
                  <a:pt x="5311" y="1800"/>
                </a:cubicBezTo>
                <a:cubicBezTo>
                  <a:pt x="5297" y="1671"/>
                  <a:pt x="5284" y="1543"/>
                  <a:pt x="5266" y="1543"/>
                </a:cubicBezTo>
                <a:lnTo>
                  <a:pt x="5257" y="1543"/>
                </a:lnTo>
                <a:lnTo>
                  <a:pt x="5257" y="386"/>
                </a:lnTo>
                <a:lnTo>
                  <a:pt x="5520" y="386"/>
                </a:lnTo>
                <a:lnTo>
                  <a:pt x="5520" y="1543"/>
                </a:lnTo>
                <a:lnTo>
                  <a:pt x="5511" y="1543"/>
                </a:lnTo>
                <a:cubicBezTo>
                  <a:pt x="5494" y="1543"/>
                  <a:pt x="5480" y="1671"/>
                  <a:pt x="5467" y="1800"/>
                </a:cubicBezTo>
                <a:cubicBezTo>
                  <a:pt x="5458" y="1800"/>
                  <a:pt x="5449" y="2057"/>
                  <a:pt x="5445" y="2186"/>
                </a:cubicBezTo>
                <a:cubicBezTo>
                  <a:pt x="5440" y="2443"/>
                  <a:pt x="5436" y="2700"/>
                  <a:pt x="5431" y="3086"/>
                </a:cubicBezTo>
                <a:cubicBezTo>
                  <a:pt x="5427" y="3471"/>
                  <a:pt x="5427" y="3857"/>
                  <a:pt x="5427" y="4500"/>
                </a:cubicBezTo>
                <a:lnTo>
                  <a:pt x="5427" y="12729"/>
                </a:lnTo>
                <a:cubicBezTo>
                  <a:pt x="5427" y="15557"/>
                  <a:pt x="5400" y="17743"/>
                  <a:pt x="5351" y="19286"/>
                </a:cubicBezTo>
                <a:cubicBezTo>
                  <a:pt x="5324" y="20057"/>
                  <a:pt x="5293" y="20571"/>
                  <a:pt x="5257" y="20957"/>
                </a:cubicBezTo>
                <a:cubicBezTo>
                  <a:pt x="5217" y="21343"/>
                  <a:pt x="5177" y="21600"/>
                  <a:pt x="5128" y="21600"/>
                </a:cubicBezTo>
                <a:cubicBezTo>
                  <a:pt x="5101" y="21600"/>
                  <a:pt x="5079" y="21471"/>
                  <a:pt x="5057" y="21343"/>
                </a:cubicBezTo>
                <a:cubicBezTo>
                  <a:pt x="5034" y="21343"/>
                  <a:pt x="5012" y="21214"/>
                  <a:pt x="4990" y="20957"/>
                </a:cubicBezTo>
                <a:cubicBezTo>
                  <a:pt x="4972" y="20829"/>
                  <a:pt x="4954" y="20571"/>
                  <a:pt x="4936" y="20314"/>
                </a:cubicBezTo>
                <a:cubicBezTo>
                  <a:pt x="4923" y="20057"/>
                  <a:pt x="4905" y="19671"/>
                  <a:pt x="4892" y="19286"/>
                </a:cubicBezTo>
                <a:cubicBezTo>
                  <a:pt x="4883" y="19029"/>
                  <a:pt x="4869" y="18643"/>
                  <a:pt x="4865" y="18129"/>
                </a:cubicBezTo>
                <a:cubicBezTo>
                  <a:pt x="4856" y="17743"/>
                  <a:pt x="4847" y="17357"/>
                  <a:pt x="4843" y="16843"/>
                </a:cubicBezTo>
                <a:cubicBezTo>
                  <a:pt x="4838" y="16329"/>
                  <a:pt x="4834" y="15814"/>
                  <a:pt x="4829" y="15171"/>
                </a:cubicBezTo>
                <a:cubicBezTo>
                  <a:pt x="4829" y="14529"/>
                  <a:pt x="4829" y="13757"/>
                  <a:pt x="4829" y="12986"/>
                </a:cubicBezTo>
                <a:lnTo>
                  <a:pt x="4829" y="5529"/>
                </a:lnTo>
                <a:cubicBezTo>
                  <a:pt x="4829" y="4629"/>
                  <a:pt x="4825" y="3857"/>
                  <a:pt x="4820" y="3343"/>
                </a:cubicBezTo>
                <a:cubicBezTo>
                  <a:pt x="4820" y="2829"/>
                  <a:pt x="4816" y="2443"/>
                  <a:pt x="4807" y="2186"/>
                </a:cubicBezTo>
                <a:cubicBezTo>
                  <a:pt x="4802" y="2057"/>
                  <a:pt x="4794" y="1800"/>
                  <a:pt x="4780" y="1800"/>
                </a:cubicBezTo>
                <a:cubicBezTo>
                  <a:pt x="4771" y="1671"/>
                  <a:pt x="4753" y="1543"/>
                  <a:pt x="4736" y="1543"/>
                </a:cubicBezTo>
                <a:lnTo>
                  <a:pt x="4727" y="1543"/>
                </a:lnTo>
                <a:lnTo>
                  <a:pt x="4727" y="1286"/>
                </a:lnTo>
                <a:lnTo>
                  <a:pt x="4722" y="1286"/>
                </a:lnTo>
                <a:close/>
                <a:moveTo>
                  <a:pt x="4365" y="18900"/>
                </a:moveTo>
                <a:cubicBezTo>
                  <a:pt x="4343" y="19414"/>
                  <a:pt x="4321" y="19671"/>
                  <a:pt x="4299" y="20057"/>
                </a:cubicBezTo>
                <a:cubicBezTo>
                  <a:pt x="4276" y="20314"/>
                  <a:pt x="4250" y="20571"/>
                  <a:pt x="4227" y="20829"/>
                </a:cubicBezTo>
                <a:cubicBezTo>
                  <a:pt x="4200" y="21086"/>
                  <a:pt x="4178" y="21214"/>
                  <a:pt x="4151" y="21343"/>
                </a:cubicBezTo>
                <a:cubicBezTo>
                  <a:pt x="4129" y="21343"/>
                  <a:pt x="4102" y="21471"/>
                  <a:pt x="4076" y="21471"/>
                </a:cubicBezTo>
                <a:cubicBezTo>
                  <a:pt x="4018" y="21471"/>
                  <a:pt x="3964" y="21214"/>
                  <a:pt x="3920" y="20700"/>
                </a:cubicBezTo>
                <a:cubicBezTo>
                  <a:pt x="3871" y="20186"/>
                  <a:pt x="3830" y="19543"/>
                  <a:pt x="3795" y="18514"/>
                </a:cubicBezTo>
                <a:cubicBezTo>
                  <a:pt x="3759" y="17614"/>
                  <a:pt x="3732" y="16457"/>
                  <a:pt x="3714" y="15171"/>
                </a:cubicBezTo>
                <a:cubicBezTo>
                  <a:pt x="3697" y="13886"/>
                  <a:pt x="3688" y="12471"/>
                  <a:pt x="3688" y="10929"/>
                </a:cubicBezTo>
                <a:cubicBezTo>
                  <a:pt x="3688" y="9386"/>
                  <a:pt x="3697" y="7843"/>
                  <a:pt x="3714" y="6557"/>
                </a:cubicBezTo>
                <a:cubicBezTo>
                  <a:pt x="3732" y="5271"/>
                  <a:pt x="3759" y="4114"/>
                  <a:pt x="3795" y="3086"/>
                </a:cubicBezTo>
                <a:cubicBezTo>
                  <a:pt x="3830" y="2057"/>
                  <a:pt x="3875" y="1286"/>
                  <a:pt x="3920" y="771"/>
                </a:cubicBezTo>
                <a:cubicBezTo>
                  <a:pt x="3969" y="257"/>
                  <a:pt x="4022" y="0"/>
                  <a:pt x="4080" y="0"/>
                </a:cubicBezTo>
                <a:cubicBezTo>
                  <a:pt x="4102" y="0"/>
                  <a:pt x="4125" y="0"/>
                  <a:pt x="4147" y="129"/>
                </a:cubicBezTo>
                <a:cubicBezTo>
                  <a:pt x="4169" y="257"/>
                  <a:pt x="4192" y="386"/>
                  <a:pt x="4214" y="643"/>
                </a:cubicBezTo>
                <a:cubicBezTo>
                  <a:pt x="4236" y="900"/>
                  <a:pt x="4254" y="1029"/>
                  <a:pt x="4263" y="1029"/>
                </a:cubicBezTo>
                <a:cubicBezTo>
                  <a:pt x="4272" y="1157"/>
                  <a:pt x="4281" y="1286"/>
                  <a:pt x="4281" y="1286"/>
                </a:cubicBezTo>
                <a:cubicBezTo>
                  <a:pt x="4285" y="1286"/>
                  <a:pt x="4285" y="1157"/>
                  <a:pt x="4290" y="1157"/>
                </a:cubicBezTo>
                <a:cubicBezTo>
                  <a:pt x="4290" y="1157"/>
                  <a:pt x="4294" y="1157"/>
                  <a:pt x="4294" y="1029"/>
                </a:cubicBezTo>
                <a:cubicBezTo>
                  <a:pt x="4299" y="1029"/>
                  <a:pt x="4299" y="900"/>
                  <a:pt x="4303" y="771"/>
                </a:cubicBezTo>
                <a:cubicBezTo>
                  <a:pt x="4303" y="643"/>
                  <a:pt x="4308" y="514"/>
                  <a:pt x="4308" y="386"/>
                </a:cubicBezTo>
                <a:lnTo>
                  <a:pt x="4308" y="129"/>
                </a:lnTo>
                <a:lnTo>
                  <a:pt x="4343" y="129"/>
                </a:lnTo>
                <a:lnTo>
                  <a:pt x="4343" y="386"/>
                </a:lnTo>
                <a:lnTo>
                  <a:pt x="4352" y="6557"/>
                </a:lnTo>
                <a:lnTo>
                  <a:pt x="4352" y="6814"/>
                </a:lnTo>
                <a:lnTo>
                  <a:pt x="4316" y="6814"/>
                </a:lnTo>
                <a:lnTo>
                  <a:pt x="4312" y="6686"/>
                </a:lnTo>
                <a:cubicBezTo>
                  <a:pt x="4303" y="5786"/>
                  <a:pt x="4290" y="5014"/>
                  <a:pt x="4272" y="4371"/>
                </a:cubicBezTo>
                <a:cubicBezTo>
                  <a:pt x="4258" y="3729"/>
                  <a:pt x="4241" y="3214"/>
                  <a:pt x="4227" y="2829"/>
                </a:cubicBezTo>
                <a:cubicBezTo>
                  <a:pt x="4209" y="2443"/>
                  <a:pt x="4187" y="2186"/>
                  <a:pt x="4165" y="1929"/>
                </a:cubicBezTo>
                <a:cubicBezTo>
                  <a:pt x="4143" y="1800"/>
                  <a:pt x="4116" y="1671"/>
                  <a:pt x="4089" y="1671"/>
                </a:cubicBezTo>
                <a:cubicBezTo>
                  <a:pt x="4049" y="1671"/>
                  <a:pt x="4013" y="1929"/>
                  <a:pt x="3982" y="2314"/>
                </a:cubicBezTo>
                <a:cubicBezTo>
                  <a:pt x="3946" y="2700"/>
                  <a:pt x="3920" y="3343"/>
                  <a:pt x="3897" y="4114"/>
                </a:cubicBezTo>
                <a:cubicBezTo>
                  <a:pt x="3871" y="5014"/>
                  <a:pt x="3853" y="5914"/>
                  <a:pt x="3844" y="6943"/>
                </a:cubicBezTo>
                <a:cubicBezTo>
                  <a:pt x="3830" y="8100"/>
                  <a:pt x="3821" y="9386"/>
                  <a:pt x="3821" y="10671"/>
                </a:cubicBezTo>
                <a:cubicBezTo>
                  <a:pt x="3821" y="12086"/>
                  <a:pt x="3830" y="13371"/>
                  <a:pt x="3844" y="14529"/>
                </a:cubicBezTo>
                <a:cubicBezTo>
                  <a:pt x="3853" y="15557"/>
                  <a:pt x="3875" y="16586"/>
                  <a:pt x="3897" y="17357"/>
                </a:cubicBezTo>
                <a:cubicBezTo>
                  <a:pt x="3920" y="18129"/>
                  <a:pt x="3951" y="18643"/>
                  <a:pt x="3982" y="19157"/>
                </a:cubicBezTo>
                <a:cubicBezTo>
                  <a:pt x="4013" y="19543"/>
                  <a:pt x="4053" y="19800"/>
                  <a:pt x="4093" y="19800"/>
                </a:cubicBezTo>
                <a:cubicBezTo>
                  <a:pt x="4107" y="19800"/>
                  <a:pt x="4120" y="19800"/>
                  <a:pt x="4138" y="19671"/>
                </a:cubicBezTo>
                <a:cubicBezTo>
                  <a:pt x="4151" y="19671"/>
                  <a:pt x="4165" y="19543"/>
                  <a:pt x="4178" y="19414"/>
                </a:cubicBezTo>
                <a:cubicBezTo>
                  <a:pt x="4192" y="19286"/>
                  <a:pt x="4205" y="19157"/>
                  <a:pt x="4214" y="18900"/>
                </a:cubicBezTo>
                <a:cubicBezTo>
                  <a:pt x="4223" y="18771"/>
                  <a:pt x="4232" y="18643"/>
                  <a:pt x="4241" y="18386"/>
                </a:cubicBezTo>
                <a:lnTo>
                  <a:pt x="4241" y="13114"/>
                </a:lnTo>
                <a:cubicBezTo>
                  <a:pt x="4241" y="12600"/>
                  <a:pt x="4241" y="12086"/>
                  <a:pt x="4236" y="11700"/>
                </a:cubicBezTo>
                <a:cubicBezTo>
                  <a:pt x="4236" y="11443"/>
                  <a:pt x="4232" y="11314"/>
                  <a:pt x="4227" y="11186"/>
                </a:cubicBezTo>
                <a:cubicBezTo>
                  <a:pt x="4223" y="11057"/>
                  <a:pt x="4214" y="10929"/>
                  <a:pt x="4200" y="10929"/>
                </a:cubicBezTo>
                <a:cubicBezTo>
                  <a:pt x="4187" y="10800"/>
                  <a:pt x="4169" y="10800"/>
                  <a:pt x="4147" y="10800"/>
                </a:cubicBezTo>
                <a:lnTo>
                  <a:pt x="4138" y="10800"/>
                </a:lnTo>
                <a:lnTo>
                  <a:pt x="4138" y="9643"/>
                </a:lnTo>
                <a:lnTo>
                  <a:pt x="4455" y="9643"/>
                </a:lnTo>
                <a:lnTo>
                  <a:pt x="4455" y="10800"/>
                </a:lnTo>
                <a:lnTo>
                  <a:pt x="4446" y="10800"/>
                </a:lnTo>
                <a:cubicBezTo>
                  <a:pt x="4428" y="10800"/>
                  <a:pt x="4415" y="10800"/>
                  <a:pt x="4406" y="10929"/>
                </a:cubicBezTo>
                <a:cubicBezTo>
                  <a:pt x="4397" y="10929"/>
                  <a:pt x="4388" y="11057"/>
                  <a:pt x="4383" y="11186"/>
                </a:cubicBezTo>
                <a:cubicBezTo>
                  <a:pt x="4379" y="11314"/>
                  <a:pt x="4374" y="11443"/>
                  <a:pt x="4374" y="11700"/>
                </a:cubicBezTo>
                <a:cubicBezTo>
                  <a:pt x="4370" y="11957"/>
                  <a:pt x="4370" y="12471"/>
                  <a:pt x="4370" y="12857"/>
                </a:cubicBezTo>
                <a:lnTo>
                  <a:pt x="4370" y="18900"/>
                </a:lnTo>
                <a:lnTo>
                  <a:pt x="4365" y="18900"/>
                </a:lnTo>
                <a:close/>
                <a:moveTo>
                  <a:pt x="3005" y="17357"/>
                </a:moveTo>
                <a:cubicBezTo>
                  <a:pt x="3005" y="17871"/>
                  <a:pt x="3005" y="18386"/>
                  <a:pt x="3010" y="18643"/>
                </a:cubicBezTo>
                <a:cubicBezTo>
                  <a:pt x="3010" y="19029"/>
                  <a:pt x="3014" y="19157"/>
                  <a:pt x="3019" y="19286"/>
                </a:cubicBezTo>
                <a:cubicBezTo>
                  <a:pt x="3023" y="19414"/>
                  <a:pt x="3032" y="19543"/>
                  <a:pt x="3046" y="19671"/>
                </a:cubicBezTo>
                <a:cubicBezTo>
                  <a:pt x="3059" y="19800"/>
                  <a:pt x="3077" y="19800"/>
                  <a:pt x="3095" y="19800"/>
                </a:cubicBezTo>
                <a:lnTo>
                  <a:pt x="3104" y="19929"/>
                </a:lnTo>
                <a:lnTo>
                  <a:pt x="3104" y="20957"/>
                </a:lnTo>
                <a:lnTo>
                  <a:pt x="2836" y="20957"/>
                </a:lnTo>
                <a:lnTo>
                  <a:pt x="2836" y="19929"/>
                </a:lnTo>
                <a:lnTo>
                  <a:pt x="2845" y="19800"/>
                </a:lnTo>
                <a:cubicBezTo>
                  <a:pt x="2863" y="19800"/>
                  <a:pt x="2881" y="19800"/>
                  <a:pt x="2894" y="19671"/>
                </a:cubicBezTo>
                <a:cubicBezTo>
                  <a:pt x="2907" y="19543"/>
                  <a:pt x="2916" y="19414"/>
                  <a:pt x="2921" y="19286"/>
                </a:cubicBezTo>
                <a:cubicBezTo>
                  <a:pt x="2925" y="19157"/>
                  <a:pt x="2930" y="19029"/>
                  <a:pt x="2934" y="18643"/>
                </a:cubicBezTo>
                <a:cubicBezTo>
                  <a:pt x="2934" y="18386"/>
                  <a:pt x="2939" y="17871"/>
                  <a:pt x="2939" y="17357"/>
                </a:cubicBezTo>
                <a:lnTo>
                  <a:pt x="2939" y="3471"/>
                </a:lnTo>
                <a:cubicBezTo>
                  <a:pt x="2930" y="3086"/>
                  <a:pt x="2925" y="2829"/>
                  <a:pt x="2916" y="2700"/>
                </a:cubicBezTo>
                <a:cubicBezTo>
                  <a:pt x="2912" y="2443"/>
                  <a:pt x="2903" y="2186"/>
                  <a:pt x="2898" y="2057"/>
                </a:cubicBezTo>
                <a:cubicBezTo>
                  <a:pt x="2890" y="1929"/>
                  <a:pt x="2881" y="1800"/>
                  <a:pt x="2872" y="1800"/>
                </a:cubicBezTo>
                <a:cubicBezTo>
                  <a:pt x="2863" y="1671"/>
                  <a:pt x="2854" y="1543"/>
                  <a:pt x="2845" y="1543"/>
                </a:cubicBezTo>
                <a:lnTo>
                  <a:pt x="2836" y="1543"/>
                </a:lnTo>
                <a:lnTo>
                  <a:pt x="2836" y="386"/>
                </a:lnTo>
                <a:lnTo>
                  <a:pt x="3028" y="386"/>
                </a:lnTo>
                <a:lnTo>
                  <a:pt x="3032" y="514"/>
                </a:lnTo>
                <a:lnTo>
                  <a:pt x="3425" y="14143"/>
                </a:lnTo>
                <a:lnTo>
                  <a:pt x="3425" y="3986"/>
                </a:lnTo>
                <a:cubicBezTo>
                  <a:pt x="3425" y="3471"/>
                  <a:pt x="3425" y="3086"/>
                  <a:pt x="3420" y="2700"/>
                </a:cubicBezTo>
                <a:cubicBezTo>
                  <a:pt x="3420" y="2443"/>
                  <a:pt x="3416" y="2186"/>
                  <a:pt x="3411" y="2057"/>
                </a:cubicBezTo>
                <a:cubicBezTo>
                  <a:pt x="3407" y="1929"/>
                  <a:pt x="3398" y="1800"/>
                  <a:pt x="3384" y="1800"/>
                </a:cubicBezTo>
                <a:cubicBezTo>
                  <a:pt x="3371" y="1671"/>
                  <a:pt x="3353" y="1543"/>
                  <a:pt x="3335" y="1543"/>
                </a:cubicBezTo>
                <a:lnTo>
                  <a:pt x="3327" y="1543"/>
                </a:lnTo>
                <a:lnTo>
                  <a:pt x="3327" y="386"/>
                </a:lnTo>
                <a:lnTo>
                  <a:pt x="3594" y="386"/>
                </a:lnTo>
                <a:lnTo>
                  <a:pt x="3594" y="1543"/>
                </a:lnTo>
                <a:lnTo>
                  <a:pt x="3585" y="1543"/>
                </a:lnTo>
                <a:cubicBezTo>
                  <a:pt x="3567" y="1543"/>
                  <a:pt x="3549" y="1671"/>
                  <a:pt x="3536" y="1800"/>
                </a:cubicBezTo>
                <a:cubicBezTo>
                  <a:pt x="3523" y="1800"/>
                  <a:pt x="3514" y="1929"/>
                  <a:pt x="3509" y="2057"/>
                </a:cubicBezTo>
                <a:cubicBezTo>
                  <a:pt x="3505" y="2186"/>
                  <a:pt x="3500" y="2443"/>
                  <a:pt x="3500" y="2700"/>
                </a:cubicBezTo>
                <a:cubicBezTo>
                  <a:pt x="3496" y="3086"/>
                  <a:pt x="3496" y="3471"/>
                  <a:pt x="3496" y="3986"/>
                </a:cubicBezTo>
                <a:lnTo>
                  <a:pt x="3496" y="20957"/>
                </a:lnTo>
                <a:lnTo>
                  <a:pt x="3460" y="20957"/>
                </a:lnTo>
                <a:lnTo>
                  <a:pt x="3456" y="20829"/>
                </a:lnTo>
                <a:lnTo>
                  <a:pt x="3005" y="5271"/>
                </a:lnTo>
                <a:lnTo>
                  <a:pt x="3005" y="17357"/>
                </a:lnTo>
                <a:close/>
                <a:moveTo>
                  <a:pt x="2417" y="20700"/>
                </a:moveTo>
                <a:lnTo>
                  <a:pt x="2417" y="19800"/>
                </a:lnTo>
                <a:lnTo>
                  <a:pt x="2426" y="19800"/>
                </a:lnTo>
                <a:cubicBezTo>
                  <a:pt x="2444" y="19800"/>
                  <a:pt x="2461" y="19800"/>
                  <a:pt x="2475" y="19671"/>
                </a:cubicBezTo>
                <a:cubicBezTo>
                  <a:pt x="2488" y="19543"/>
                  <a:pt x="2497" y="19543"/>
                  <a:pt x="2502" y="19286"/>
                </a:cubicBezTo>
                <a:cubicBezTo>
                  <a:pt x="2506" y="19157"/>
                  <a:pt x="2510" y="19029"/>
                  <a:pt x="2515" y="18643"/>
                </a:cubicBezTo>
                <a:cubicBezTo>
                  <a:pt x="2519" y="18386"/>
                  <a:pt x="2519" y="17871"/>
                  <a:pt x="2519" y="17486"/>
                </a:cubicBezTo>
                <a:lnTo>
                  <a:pt x="2519" y="3986"/>
                </a:lnTo>
                <a:cubicBezTo>
                  <a:pt x="2519" y="3471"/>
                  <a:pt x="2519" y="3086"/>
                  <a:pt x="2515" y="2829"/>
                </a:cubicBezTo>
                <a:cubicBezTo>
                  <a:pt x="2510" y="2443"/>
                  <a:pt x="2506" y="2186"/>
                  <a:pt x="2502" y="2057"/>
                </a:cubicBezTo>
                <a:cubicBezTo>
                  <a:pt x="2497" y="1929"/>
                  <a:pt x="2488" y="1800"/>
                  <a:pt x="2475" y="1671"/>
                </a:cubicBezTo>
                <a:cubicBezTo>
                  <a:pt x="2461" y="1671"/>
                  <a:pt x="2444" y="1543"/>
                  <a:pt x="2426" y="1543"/>
                </a:cubicBezTo>
                <a:lnTo>
                  <a:pt x="2417" y="1543"/>
                </a:lnTo>
                <a:lnTo>
                  <a:pt x="2417" y="386"/>
                </a:lnTo>
                <a:lnTo>
                  <a:pt x="2751" y="386"/>
                </a:lnTo>
                <a:lnTo>
                  <a:pt x="2751" y="1543"/>
                </a:lnTo>
                <a:lnTo>
                  <a:pt x="2742" y="1543"/>
                </a:lnTo>
                <a:cubicBezTo>
                  <a:pt x="2720" y="1543"/>
                  <a:pt x="2707" y="1671"/>
                  <a:pt x="2693" y="1800"/>
                </a:cubicBezTo>
                <a:cubicBezTo>
                  <a:pt x="2680" y="1800"/>
                  <a:pt x="2671" y="1929"/>
                  <a:pt x="2667" y="2057"/>
                </a:cubicBezTo>
                <a:cubicBezTo>
                  <a:pt x="2662" y="2186"/>
                  <a:pt x="2658" y="2443"/>
                  <a:pt x="2653" y="2829"/>
                </a:cubicBezTo>
                <a:cubicBezTo>
                  <a:pt x="2649" y="3086"/>
                  <a:pt x="2649" y="3471"/>
                  <a:pt x="2649" y="3986"/>
                </a:cubicBezTo>
                <a:lnTo>
                  <a:pt x="2649" y="17357"/>
                </a:lnTo>
                <a:cubicBezTo>
                  <a:pt x="2649" y="17871"/>
                  <a:pt x="2649" y="18386"/>
                  <a:pt x="2653" y="18643"/>
                </a:cubicBezTo>
                <a:cubicBezTo>
                  <a:pt x="2658" y="18900"/>
                  <a:pt x="2662" y="19157"/>
                  <a:pt x="2667" y="19286"/>
                </a:cubicBezTo>
                <a:cubicBezTo>
                  <a:pt x="2671" y="19414"/>
                  <a:pt x="2680" y="19543"/>
                  <a:pt x="2693" y="19671"/>
                </a:cubicBezTo>
                <a:cubicBezTo>
                  <a:pt x="2707" y="19800"/>
                  <a:pt x="2725" y="19800"/>
                  <a:pt x="2742" y="19800"/>
                </a:cubicBezTo>
                <a:lnTo>
                  <a:pt x="2751" y="19800"/>
                </a:lnTo>
                <a:lnTo>
                  <a:pt x="2751" y="20957"/>
                </a:lnTo>
                <a:lnTo>
                  <a:pt x="2417" y="20957"/>
                </a:lnTo>
                <a:lnTo>
                  <a:pt x="2417" y="20700"/>
                </a:lnTo>
                <a:close/>
                <a:moveTo>
                  <a:pt x="2328" y="643"/>
                </a:moveTo>
                <a:lnTo>
                  <a:pt x="2328" y="1543"/>
                </a:lnTo>
                <a:lnTo>
                  <a:pt x="2319" y="1543"/>
                </a:lnTo>
                <a:cubicBezTo>
                  <a:pt x="2301" y="1543"/>
                  <a:pt x="2283" y="1671"/>
                  <a:pt x="2274" y="1671"/>
                </a:cubicBezTo>
                <a:cubicBezTo>
                  <a:pt x="2261" y="1800"/>
                  <a:pt x="2252" y="1929"/>
                  <a:pt x="2247" y="2057"/>
                </a:cubicBezTo>
                <a:cubicBezTo>
                  <a:pt x="2238" y="2314"/>
                  <a:pt x="2234" y="2443"/>
                  <a:pt x="2234" y="2829"/>
                </a:cubicBezTo>
                <a:cubicBezTo>
                  <a:pt x="2230" y="3214"/>
                  <a:pt x="2230" y="3729"/>
                  <a:pt x="2230" y="4243"/>
                </a:cubicBezTo>
                <a:lnTo>
                  <a:pt x="2230" y="14914"/>
                </a:lnTo>
                <a:cubicBezTo>
                  <a:pt x="2230" y="15943"/>
                  <a:pt x="2225" y="16971"/>
                  <a:pt x="2216" y="17743"/>
                </a:cubicBezTo>
                <a:cubicBezTo>
                  <a:pt x="2207" y="18514"/>
                  <a:pt x="2194" y="19157"/>
                  <a:pt x="2181" y="19800"/>
                </a:cubicBezTo>
                <a:cubicBezTo>
                  <a:pt x="2163" y="20314"/>
                  <a:pt x="2145" y="20700"/>
                  <a:pt x="2118" y="21086"/>
                </a:cubicBezTo>
                <a:cubicBezTo>
                  <a:pt x="2096" y="21343"/>
                  <a:pt x="2069" y="21471"/>
                  <a:pt x="2038" y="21471"/>
                </a:cubicBezTo>
                <a:cubicBezTo>
                  <a:pt x="2020" y="21471"/>
                  <a:pt x="2002" y="21343"/>
                  <a:pt x="1984" y="21214"/>
                </a:cubicBezTo>
                <a:cubicBezTo>
                  <a:pt x="1966" y="21086"/>
                  <a:pt x="1953" y="20957"/>
                  <a:pt x="1940" y="20700"/>
                </a:cubicBezTo>
                <a:cubicBezTo>
                  <a:pt x="1931" y="20314"/>
                  <a:pt x="1917" y="20057"/>
                  <a:pt x="1913" y="19671"/>
                </a:cubicBezTo>
                <a:cubicBezTo>
                  <a:pt x="1904" y="19286"/>
                  <a:pt x="1904" y="18900"/>
                  <a:pt x="1904" y="18514"/>
                </a:cubicBezTo>
                <a:cubicBezTo>
                  <a:pt x="1904" y="18257"/>
                  <a:pt x="1904" y="18129"/>
                  <a:pt x="1909" y="17871"/>
                </a:cubicBezTo>
                <a:cubicBezTo>
                  <a:pt x="1909" y="17743"/>
                  <a:pt x="1913" y="17614"/>
                  <a:pt x="1917" y="17357"/>
                </a:cubicBezTo>
                <a:cubicBezTo>
                  <a:pt x="1922" y="17229"/>
                  <a:pt x="1931" y="17229"/>
                  <a:pt x="1935" y="17100"/>
                </a:cubicBezTo>
                <a:cubicBezTo>
                  <a:pt x="1944" y="17100"/>
                  <a:pt x="1949" y="16971"/>
                  <a:pt x="1958" y="16971"/>
                </a:cubicBezTo>
                <a:cubicBezTo>
                  <a:pt x="1966" y="16971"/>
                  <a:pt x="1971" y="17100"/>
                  <a:pt x="1980" y="17100"/>
                </a:cubicBezTo>
                <a:cubicBezTo>
                  <a:pt x="1984" y="17229"/>
                  <a:pt x="1993" y="17229"/>
                  <a:pt x="1998" y="17357"/>
                </a:cubicBezTo>
                <a:cubicBezTo>
                  <a:pt x="2002" y="17486"/>
                  <a:pt x="2007" y="17614"/>
                  <a:pt x="2011" y="17871"/>
                </a:cubicBezTo>
                <a:cubicBezTo>
                  <a:pt x="2016" y="18000"/>
                  <a:pt x="2020" y="18257"/>
                  <a:pt x="2024" y="18514"/>
                </a:cubicBezTo>
                <a:lnTo>
                  <a:pt x="2029" y="18643"/>
                </a:lnTo>
                <a:cubicBezTo>
                  <a:pt x="2033" y="19029"/>
                  <a:pt x="2038" y="19286"/>
                  <a:pt x="2047" y="19543"/>
                </a:cubicBezTo>
                <a:cubicBezTo>
                  <a:pt x="2051" y="19671"/>
                  <a:pt x="2056" y="19800"/>
                  <a:pt x="2065" y="19800"/>
                </a:cubicBezTo>
                <a:cubicBezTo>
                  <a:pt x="2069" y="19800"/>
                  <a:pt x="2073" y="19800"/>
                  <a:pt x="2078" y="19671"/>
                </a:cubicBezTo>
                <a:cubicBezTo>
                  <a:pt x="2082" y="19671"/>
                  <a:pt x="2087" y="19543"/>
                  <a:pt x="2091" y="19414"/>
                </a:cubicBezTo>
                <a:cubicBezTo>
                  <a:pt x="2091" y="19286"/>
                  <a:pt x="2096" y="19157"/>
                  <a:pt x="2096" y="19029"/>
                </a:cubicBezTo>
                <a:cubicBezTo>
                  <a:pt x="2100" y="18771"/>
                  <a:pt x="2100" y="18514"/>
                  <a:pt x="2100" y="18257"/>
                </a:cubicBezTo>
                <a:lnTo>
                  <a:pt x="2100" y="4243"/>
                </a:lnTo>
                <a:cubicBezTo>
                  <a:pt x="2100" y="3600"/>
                  <a:pt x="2100" y="3214"/>
                  <a:pt x="2096" y="2829"/>
                </a:cubicBezTo>
                <a:cubicBezTo>
                  <a:pt x="2091" y="2443"/>
                  <a:pt x="2087" y="2186"/>
                  <a:pt x="2082" y="2057"/>
                </a:cubicBezTo>
                <a:cubicBezTo>
                  <a:pt x="2073" y="1929"/>
                  <a:pt x="2065" y="1800"/>
                  <a:pt x="2056" y="1671"/>
                </a:cubicBezTo>
                <a:cubicBezTo>
                  <a:pt x="2042" y="1671"/>
                  <a:pt x="2024" y="1543"/>
                  <a:pt x="2007" y="1543"/>
                </a:cubicBezTo>
                <a:lnTo>
                  <a:pt x="1993" y="1543"/>
                </a:lnTo>
                <a:lnTo>
                  <a:pt x="1993" y="386"/>
                </a:lnTo>
                <a:lnTo>
                  <a:pt x="2328" y="386"/>
                </a:lnTo>
                <a:lnTo>
                  <a:pt x="2328" y="643"/>
                </a:lnTo>
                <a:close/>
                <a:moveTo>
                  <a:pt x="1494" y="20700"/>
                </a:moveTo>
                <a:lnTo>
                  <a:pt x="1494" y="19800"/>
                </a:lnTo>
                <a:lnTo>
                  <a:pt x="1503" y="19800"/>
                </a:lnTo>
                <a:cubicBezTo>
                  <a:pt x="1521" y="19800"/>
                  <a:pt x="1538" y="19800"/>
                  <a:pt x="1552" y="19671"/>
                </a:cubicBezTo>
                <a:cubicBezTo>
                  <a:pt x="1565" y="19543"/>
                  <a:pt x="1574" y="19543"/>
                  <a:pt x="1579" y="19286"/>
                </a:cubicBezTo>
                <a:cubicBezTo>
                  <a:pt x="1583" y="19157"/>
                  <a:pt x="1587" y="19029"/>
                  <a:pt x="1592" y="18643"/>
                </a:cubicBezTo>
                <a:cubicBezTo>
                  <a:pt x="1592" y="18386"/>
                  <a:pt x="1596" y="17871"/>
                  <a:pt x="1596" y="17486"/>
                </a:cubicBezTo>
                <a:lnTo>
                  <a:pt x="1596" y="3986"/>
                </a:lnTo>
                <a:cubicBezTo>
                  <a:pt x="1596" y="3471"/>
                  <a:pt x="1592" y="3086"/>
                  <a:pt x="1592" y="2829"/>
                </a:cubicBezTo>
                <a:cubicBezTo>
                  <a:pt x="1587" y="2443"/>
                  <a:pt x="1583" y="2186"/>
                  <a:pt x="1579" y="2057"/>
                </a:cubicBezTo>
                <a:cubicBezTo>
                  <a:pt x="1570" y="1929"/>
                  <a:pt x="1561" y="1800"/>
                  <a:pt x="1552" y="1671"/>
                </a:cubicBezTo>
                <a:cubicBezTo>
                  <a:pt x="1538" y="1671"/>
                  <a:pt x="1521" y="1543"/>
                  <a:pt x="1503" y="1543"/>
                </a:cubicBezTo>
                <a:lnTo>
                  <a:pt x="1494" y="1543"/>
                </a:lnTo>
                <a:lnTo>
                  <a:pt x="1494" y="386"/>
                </a:lnTo>
                <a:lnTo>
                  <a:pt x="1828" y="386"/>
                </a:lnTo>
                <a:lnTo>
                  <a:pt x="1828" y="1543"/>
                </a:lnTo>
                <a:lnTo>
                  <a:pt x="1819" y="1543"/>
                </a:lnTo>
                <a:cubicBezTo>
                  <a:pt x="1797" y="1543"/>
                  <a:pt x="1784" y="1671"/>
                  <a:pt x="1770" y="1800"/>
                </a:cubicBezTo>
                <a:cubicBezTo>
                  <a:pt x="1757" y="1800"/>
                  <a:pt x="1748" y="1929"/>
                  <a:pt x="1744" y="2057"/>
                </a:cubicBezTo>
                <a:cubicBezTo>
                  <a:pt x="1739" y="2186"/>
                  <a:pt x="1735" y="2443"/>
                  <a:pt x="1730" y="2829"/>
                </a:cubicBezTo>
                <a:cubicBezTo>
                  <a:pt x="1726" y="3086"/>
                  <a:pt x="1726" y="3471"/>
                  <a:pt x="1726" y="3986"/>
                </a:cubicBezTo>
                <a:lnTo>
                  <a:pt x="1726" y="17357"/>
                </a:lnTo>
                <a:cubicBezTo>
                  <a:pt x="1726" y="17871"/>
                  <a:pt x="1726" y="18386"/>
                  <a:pt x="1730" y="18643"/>
                </a:cubicBezTo>
                <a:cubicBezTo>
                  <a:pt x="1735" y="18900"/>
                  <a:pt x="1739" y="19157"/>
                  <a:pt x="1744" y="19286"/>
                </a:cubicBezTo>
                <a:cubicBezTo>
                  <a:pt x="1748" y="19414"/>
                  <a:pt x="1757" y="19543"/>
                  <a:pt x="1770" y="19671"/>
                </a:cubicBezTo>
                <a:cubicBezTo>
                  <a:pt x="1784" y="19800"/>
                  <a:pt x="1801" y="19800"/>
                  <a:pt x="1819" y="19800"/>
                </a:cubicBezTo>
                <a:lnTo>
                  <a:pt x="1828" y="19800"/>
                </a:lnTo>
                <a:lnTo>
                  <a:pt x="1828" y="20957"/>
                </a:lnTo>
                <a:lnTo>
                  <a:pt x="1494" y="20957"/>
                </a:lnTo>
                <a:lnTo>
                  <a:pt x="1494" y="20700"/>
                </a:lnTo>
                <a:close/>
                <a:moveTo>
                  <a:pt x="731" y="20700"/>
                </a:moveTo>
                <a:lnTo>
                  <a:pt x="731" y="19800"/>
                </a:lnTo>
                <a:lnTo>
                  <a:pt x="740" y="19800"/>
                </a:lnTo>
                <a:cubicBezTo>
                  <a:pt x="763" y="19800"/>
                  <a:pt x="780" y="19800"/>
                  <a:pt x="789" y="19671"/>
                </a:cubicBezTo>
                <a:cubicBezTo>
                  <a:pt x="803" y="19671"/>
                  <a:pt x="812" y="19543"/>
                  <a:pt x="816" y="19414"/>
                </a:cubicBezTo>
                <a:cubicBezTo>
                  <a:pt x="825" y="19157"/>
                  <a:pt x="829" y="19029"/>
                  <a:pt x="829" y="18643"/>
                </a:cubicBezTo>
                <a:cubicBezTo>
                  <a:pt x="834" y="18386"/>
                  <a:pt x="834" y="18000"/>
                  <a:pt x="834" y="17486"/>
                </a:cubicBezTo>
                <a:lnTo>
                  <a:pt x="834" y="3986"/>
                </a:lnTo>
                <a:cubicBezTo>
                  <a:pt x="834" y="3471"/>
                  <a:pt x="834" y="3086"/>
                  <a:pt x="829" y="2700"/>
                </a:cubicBezTo>
                <a:cubicBezTo>
                  <a:pt x="829" y="2443"/>
                  <a:pt x="825" y="2186"/>
                  <a:pt x="816" y="2057"/>
                </a:cubicBezTo>
                <a:cubicBezTo>
                  <a:pt x="812" y="1929"/>
                  <a:pt x="803" y="1800"/>
                  <a:pt x="789" y="1800"/>
                </a:cubicBezTo>
                <a:cubicBezTo>
                  <a:pt x="780" y="1671"/>
                  <a:pt x="763" y="1543"/>
                  <a:pt x="740" y="1543"/>
                </a:cubicBezTo>
                <a:lnTo>
                  <a:pt x="731" y="1543"/>
                </a:lnTo>
                <a:lnTo>
                  <a:pt x="731" y="386"/>
                </a:lnTo>
                <a:lnTo>
                  <a:pt x="1347" y="386"/>
                </a:lnTo>
                <a:lnTo>
                  <a:pt x="1347" y="643"/>
                </a:lnTo>
                <a:lnTo>
                  <a:pt x="1356" y="5143"/>
                </a:lnTo>
                <a:lnTo>
                  <a:pt x="1356" y="5400"/>
                </a:lnTo>
                <a:lnTo>
                  <a:pt x="1315" y="5400"/>
                </a:lnTo>
                <a:lnTo>
                  <a:pt x="1315" y="5143"/>
                </a:lnTo>
                <a:cubicBezTo>
                  <a:pt x="1311" y="4500"/>
                  <a:pt x="1307" y="3986"/>
                  <a:pt x="1302" y="3600"/>
                </a:cubicBezTo>
                <a:cubicBezTo>
                  <a:pt x="1293" y="3214"/>
                  <a:pt x="1289" y="2957"/>
                  <a:pt x="1280" y="2700"/>
                </a:cubicBezTo>
                <a:cubicBezTo>
                  <a:pt x="1271" y="2571"/>
                  <a:pt x="1257" y="2443"/>
                  <a:pt x="1240" y="2314"/>
                </a:cubicBezTo>
                <a:cubicBezTo>
                  <a:pt x="1226" y="2186"/>
                  <a:pt x="1204" y="2057"/>
                  <a:pt x="1182" y="2057"/>
                </a:cubicBezTo>
                <a:lnTo>
                  <a:pt x="1003" y="2057"/>
                </a:lnTo>
                <a:cubicBezTo>
                  <a:pt x="994" y="2057"/>
                  <a:pt x="985" y="2186"/>
                  <a:pt x="981" y="2186"/>
                </a:cubicBezTo>
                <a:cubicBezTo>
                  <a:pt x="977" y="2186"/>
                  <a:pt x="972" y="2186"/>
                  <a:pt x="968" y="2314"/>
                </a:cubicBezTo>
                <a:cubicBezTo>
                  <a:pt x="968" y="2314"/>
                  <a:pt x="968" y="2443"/>
                  <a:pt x="968" y="2571"/>
                </a:cubicBezTo>
                <a:cubicBezTo>
                  <a:pt x="963" y="2700"/>
                  <a:pt x="963" y="2957"/>
                  <a:pt x="963" y="3214"/>
                </a:cubicBezTo>
                <a:lnTo>
                  <a:pt x="963" y="8614"/>
                </a:lnTo>
                <a:cubicBezTo>
                  <a:pt x="963" y="8871"/>
                  <a:pt x="963" y="9000"/>
                  <a:pt x="963" y="9129"/>
                </a:cubicBezTo>
                <a:cubicBezTo>
                  <a:pt x="968" y="9257"/>
                  <a:pt x="968" y="9257"/>
                  <a:pt x="968" y="9257"/>
                </a:cubicBezTo>
                <a:cubicBezTo>
                  <a:pt x="968" y="9257"/>
                  <a:pt x="968" y="9257"/>
                  <a:pt x="972" y="9257"/>
                </a:cubicBezTo>
                <a:cubicBezTo>
                  <a:pt x="977" y="9386"/>
                  <a:pt x="981" y="9386"/>
                  <a:pt x="990" y="9386"/>
                </a:cubicBezTo>
                <a:lnTo>
                  <a:pt x="1128" y="9386"/>
                </a:lnTo>
                <a:cubicBezTo>
                  <a:pt x="1155" y="9386"/>
                  <a:pt x="1173" y="9257"/>
                  <a:pt x="1191" y="9257"/>
                </a:cubicBezTo>
                <a:cubicBezTo>
                  <a:pt x="1208" y="9129"/>
                  <a:pt x="1217" y="9000"/>
                  <a:pt x="1226" y="8871"/>
                </a:cubicBezTo>
                <a:cubicBezTo>
                  <a:pt x="1235" y="8614"/>
                  <a:pt x="1240" y="8357"/>
                  <a:pt x="1244" y="8100"/>
                </a:cubicBezTo>
                <a:cubicBezTo>
                  <a:pt x="1249" y="7714"/>
                  <a:pt x="1249" y="7329"/>
                  <a:pt x="1249" y="6814"/>
                </a:cubicBezTo>
                <a:lnTo>
                  <a:pt x="1253" y="6557"/>
                </a:lnTo>
                <a:lnTo>
                  <a:pt x="1289" y="6557"/>
                </a:lnTo>
                <a:lnTo>
                  <a:pt x="1289" y="13886"/>
                </a:lnTo>
                <a:lnTo>
                  <a:pt x="1253" y="13886"/>
                </a:lnTo>
                <a:lnTo>
                  <a:pt x="1253" y="13757"/>
                </a:lnTo>
                <a:cubicBezTo>
                  <a:pt x="1249" y="13114"/>
                  <a:pt x="1249" y="12729"/>
                  <a:pt x="1244" y="12343"/>
                </a:cubicBezTo>
                <a:cubicBezTo>
                  <a:pt x="1240" y="11957"/>
                  <a:pt x="1231" y="11700"/>
                  <a:pt x="1226" y="11571"/>
                </a:cubicBezTo>
                <a:cubicBezTo>
                  <a:pt x="1217" y="11443"/>
                  <a:pt x="1208" y="11314"/>
                  <a:pt x="1191" y="11186"/>
                </a:cubicBezTo>
                <a:cubicBezTo>
                  <a:pt x="1173" y="11057"/>
                  <a:pt x="1150" y="11057"/>
                  <a:pt x="1128" y="11057"/>
                </a:cubicBezTo>
                <a:lnTo>
                  <a:pt x="985" y="11057"/>
                </a:lnTo>
                <a:cubicBezTo>
                  <a:pt x="981" y="11057"/>
                  <a:pt x="977" y="11057"/>
                  <a:pt x="972" y="11057"/>
                </a:cubicBezTo>
                <a:cubicBezTo>
                  <a:pt x="968" y="11057"/>
                  <a:pt x="968" y="11057"/>
                  <a:pt x="968" y="11057"/>
                </a:cubicBezTo>
                <a:lnTo>
                  <a:pt x="968" y="11186"/>
                </a:lnTo>
                <a:cubicBezTo>
                  <a:pt x="968" y="11186"/>
                  <a:pt x="968" y="11186"/>
                  <a:pt x="963" y="11314"/>
                </a:cubicBezTo>
                <a:cubicBezTo>
                  <a:pt x="963" y="11314"/>
                  <a:pt x="963" y="11571"/>
                  <a:pt x="963" y="11700"/>
                </a:cubicBezTo>
                <a:lnTo>
                  <a:pt x="963" y="17743"/>
                </a:lnTo>
                <a:cubicBezTo>
                  <a:pt x="963" y="18000"/>
                  <a:pt x="963" y="18386"/>
                  <a:pt x="968" y="18514"/>
                </a:cubicBezTo>
                <a:cubicBezTo>
                  <a:pt x="968" y="18771"/>
                  <a:pt x="968" y="18900"/>
                  <a:pt x="972" y="19029"/>
                </a:cubicBezTo>
                <a:cubicBezTo>
                  <a:pt x="972" y="19029"/>
                  <a:pt x="977" y="19157"/>
                  <a:pt x="981" y="19157"/>
                </a:cubicBezTo>
                <a:cubicBezTo>
                  <a:pt x="985" y="19157"/>
                  <a:pt x="994" y="19157"/>
                  <a:pt x="1003" y="19157"/>
                </a:cubicBezTo>
                <a:lnTo>
                  <a:pt x="1168" y="19157"/>
                </a:lnTo>
                <a:cubicBezTo>
                  <a:pt x="1200" y="19157"/>
                  <a:pt x="1226" y="19157"/>
                  <a:pt x="1249" y="19029"/>
                </a:cubicBezTo>
                <a:cubicBezTo>
                  <a:pt x="1271" y="18900"/>
                  <a:pt x="1289" y="18643"/>
                  <a:pt x="1302" y="18386"/>
                </a:cubicBezTo>
                <a:cubicBezTo>
                  <a:pt x="1315" y="18129"/>
                  <a:pt x="1329" y="17871"/>
                  <a:pt x="1342" y="17357"/>
                </a:cubicBezTo>
                <a:cubicBezTo>
                  <a:pt x="1356" y="16843"/>
                  <a:pt x="1364" y="16200"/>
                  <a:pt x="1378" y="15429"/>
                </a:cubicBezTo>
                <a:lnTo>
                  <a:pt x="1382" y="15171"/>
                </a:lnTo>
                <a:lnTo>
                  <a:pt x="1409" y="15557"/>
                </a:lnTo>
                <a:lnTo>
                  <a:pt x="1414" y="15686"/>
                </a:lnTo>
                <a:lnTo>
                  <a:pt x="1414" y="15943"/>
                </a:lnTo>
                <a:lnTo>
                  <a:pt x="1360" y="20829"/>
                </a:lnTo>
                <a:lnTo>
                  <a:pt x="1356" y="20957"/>
                </a:lnTo>
                <a:lnTo>
                  <a:pt x="731" y="20957"/>
                </a:lnTo>
                <a:lnTo>
                  <a:pt x="731" y="20700"/>
                </a:lnTo>
                <a:close/>
                <a:moveTo>
                  <a:pt x="0" y="20700"/>
                </a:moveTo>
                <a:lnTo>
                  <a:pt x="0" y="19800"/>
                </a:lnTo>
                <a:lnTo>
                  <a:pt x="9" y="19800"/>
                </a:lnTo>
                <a:cubicBezTo>
                  <a:pt x="27" y="19800"/>
                  <a:pt x="45" y="19800"/>
                  <a:pt x="58" y="19671"/>
                </a:cubicBezTo>
                <a:cubicBezTo>
                  <a:pt x="71" y="19671"/>
                  <a:pt x="80" y="19543"/>
                  <a:pt x="85" y="19414"/>
                </a:cubicBezTo>
                <a:cubicBezTo>
                  <a:pt x="89" y="19157"/>
                  <a:pt x="94" y="19029"/>
                  <a:pt x="98" y="18643"/>
                </a:cubicBezTo>
                <a:cubicBezTo>
                  <a:pt x="98" y="18386"/>
                  <a:pt x="103" y="18000"/>
                  <a:pt x="103" y="17486"/>
                </a:cubicBezTo>
                <a:lnTo>
                  <a:pt x="103" y="3986"/>
                </a:lnTo>
                <a:cubicBezTo>
                  <a:pt x="103" y="3471"/>
                  <a:pt x="98" y="3086"/>
                  <a:pt x="98" y="2700"/>
                </a:cubicBezTo>
                <a:cubicBezTo>
                  <a:pt x="94" y="2443"/>
                  <a:pt x="89" y="2186"/>
                  <a:pt x="85" y="2057"/>
                </a:cubicBezTo>
                <a:cubicBezTo>
                  <a:pt x="80" y="1929"/>
                  <a:pt x="67" y="1800"/>
                  <a:pt x="58" y="1671"/>
                </a:cubicBezTo>
                <a:cubicBezTo>
                  <a:pt x="45" y="1671"/>
                  <a:pt x="27" y="1543"/>
                  <a:pt x="9" y="1543"/>
                </a:cubicBezTo>
                <a:lnTo>
                  <a:pt x="0" y="1543"/>
                </a:lnTo>
                <a:lnTo>
                  <a:pt x="0" y="386"/>
                </a:lnTo>
                <a:lnTo>
                  <a:pt x="339" y="386"/>
                </a:lnTo>
                <a:cubicBezTo>
                  <a:pt x="383" y="386"/>
                  <a:pt x="419" y="514"/>
                  <a:pt x="450" y="771"/>
                </a:cubicBezTo>
                <a:cubicBezTo>
                  <a:pt x="486" y="1029"/>
                  <a:pt x="513" y="1286"/>
                  <a:pt x="535" y="1800"/>
                </a:cubicBezTo>
                <a:cubicBezTo>
                  <a:pt x="562" y="2186"/>
                  <a:pt x="580" y="2700"/>
                  <a:pt x="589" y="3343"/>
                </a:cubicBezTo>
                <a:cubicBezTo>
                  <a:pt x="602" y="3986"/>
                  <a:pt x="606" y="4757"/>
                  <a:pt x="606" y="5529"/>
                </a:cubicBezTo>
                <a:cubicBezTo>
                  <a:pt x="606" y="6171"/>
                  <a:pt x="606" y="6686"/>
                  <a:pt x="598" y="7071"/>
                </a:cubicBezTo>
                <a:cubicBezTo>
                  <a:pt x="593" y="7586"/>
                  <a:pt x="584" y="8100"/>
                  <a:pt x="571" y="8486"/>
                </a:cubicBezTo>
                <a:cubicBezTo>
                  <a:pt x="557" y="8871"/>
                  <a:pt x="544" y="9257"/>
                  <a:pt x="526" y="9514"/>
                </a:cubicBezTo>
                <a:cubicBezTo>
                  <a:pt x="513" y="9771"/>
                  <a:pt x="504" y="9900"/>
                  <a:pt x="495" y="10029"/>
                </a:cubicBezTo>
                <a:cubicBezTo>
                  <a:pt x="508" y="10157"/>
                  <a:pt x="526" y="10286"/>
                  <a:pt x="540" y="10543"/>
                </a:cubicBezTo>
                <a:cubicBezTo>
                  <a:pt x="562" y="10800"/>
                  <a:pt x="580" y="11186"/>
                  <a:pt x="593" y="11571"/>
                </a:cubicBezTo>
                <a:cubicBezTo>
                  <a:pt x="611" y="12086"/>
                  <a:pt x="620" y="12600"/>
                  <a:pt x="629" y="13114"/>
                </a:cubicBezTo>
                <a:cubicBezTo>
                  <a:pt x="633" y="13629"/>
                  <a:pt x="638" y="14271"/>
                  <a:pt x="638" y="15043"/>
                </a:cubicBezTo>
                <a:cubicBezTo>
                  <a:pt x="638" y="15943"/>
                  <a:pt x="633" y="16843"/>
                  <a:pt x="620" y="17614"/>
                </a:cubicBezTo>
                <a:cubicBezTo>
                  <a:pt x="606" y="18386"/>
                  <a:pt x="584" y="19029"/>
                  <a:pt x="562" y="19543"/>
                </a:cubicBezTo>
                <a:cubicBezTo>
                  <a:pt x="535" y="20057"/>
                  <a:pt x="499" y="20443"/>
                  <a:pt x="459" y="20571"/>
                </a:cubicBezTo>
                <a:cubicBezTo>
                  <a:pt x="424" y="20829"/>
                  <a:pt x="375" y="20957"/>
                  <a:pt x="321" y="20957"/>
                </a:cubicBezTo>
                <a:lnTo>
                  <a:pt x="0" y="20957"/>
                </a:lnTo>
                <a:lnTo>
                  <a:pt x="0" y="20700"/>
                </a:lnTo>
                <a:close/>
                <a:moveTo>
                  <a:pt x="232" y="18129"/>
                </a:moveTo>
                <a:cubicBezTo>
                  <a:pt x="232" y="18386"/>
                  <a:pt x="232" y="18643"/>
                  <a:pt x="232" y="18771"/>
                </a:cubicBezTo>
                <a:cubicBezTo>
                  <a:pt x="236" y="18900"/>
                  <a:pt x="236" y="19029"/>
                  <a:pt x="241" y="19029"/>
                </a:cubicBezTo>
                <a:cubicBezTo>
                  <a:pt x="241" y="19157"/>
                  <a:pt x="250" y="19157"/>
                  <a:pt x="259" y="19286"/>
                </a:cubicBezTo>
                <a:cubicBezTo>
                  <a:pt x="268" y="19286"/>
                  <a:pt x="285" y="19286"/>
                  <a:pt x="303" y="19286"/>
                </a:cubicBezTo>
                <a:lnTo>
                  <a:pt x="326" y="19286"/>
                </a:lnTo>
                <a:cubicBezTo>
                  <a:pt x="352" y="19286"/>
                  <a:pt x="379" y="19157"/>
                  <a:pt x="401" y="19029"/>
                </a:cubicBezTo>
                <a:cubicBezTo>
                  <a:pt x="424" y="18900"/>
                  <a:pt x="441" y="18514"/>
                  <a:pt x="455" y="18257"/>
                </a:cubicBezTo>
                <a:cubicBezTo>
                  <a:pt x="473" y="17871"/>
                  <a:pt x="482" y="17486"/>
                  <a:pt x="491" y="16971"/>
                </a:cubicBezTo>
                <a:cubicBezTo>
                  <a:pt x="499" y="16457"/>
                  <a:pt x="499" y="15814"/>
                  <a:pt x="499" y="15171"/>
                </a:cubicBezTo>
                <a:cubicBezTo>
                  <a:pt x="499" y="14400"/>
                  <a:pt x="499" y="13886"/>
                  <a:pt x="491" y="13371"/>
                </a:cubicBezTo>
                <a:cubicBezTo>
                  <a:pt x="482" y="12857"/>
                  <a:pt x="468" y="12343"/>
                  <a:pt x="455" y="12086"/>
                </a:cubicBezTo>
                <a:cubicBezTo>
                  <a:pt x="437" y="11700"/>
                  <a:pt x="415" y="11443"/>
                  <a:pt x="392" y="11314"/>
                </a:cubicBezTo>
                <a:cubicBezTo>
                  <a:pt x="366" y="11057"/>
                  <a:pt x="334" y="11057"/>
                  <a:pt x="303" y="11057"/>
                </a:cubicBezTo>
                <a:lnTo>
                  <a:pt x="263" y="11057"/>
                </a:lnTo>
                <a:cubicBezTo>
                  <a:pt x="254" y="11057"/>
                  <a:pt x="245" y="11057"/>
                  <a:pt x="241" y="11057"/>
                </a:cubicBezTo>
                <a:cubicBezTo>
                  <a:pt x="236" y="11057"/>
                  <a:pt x="232" y="11057"/>
                  <a:pt x="232" y="11186"/>
                </a:cubicBezTo>
                <a:cubicBezTo>
                  <a:pt x="232" y="11186"/>
                  <a:pt x="232" y="11186"/>
                  <a:pt x="232" y="11314"/>
                </a:cubicBezTo>
                <a:cubicBezTo>
                  <a:pt x="232" y="11443"/>
                  <a:pt x="227" y="11571"/>
                  <a:pt x="227" y="11829"/>
                </a:cubicBezTo>
                <a:lnTo>
                  <a:pt x="227" y="18129"/>
                </a:lnTo>
                <a:lnTo>
                  <a:pt x="232" y="18129"/>
                </a:lnTo>
                <a:close/>
                <a:moveTo>
                  <a:pt x="232" y="8614"/>
                </a:moveTo>
                <a:cubicBezTo>
                  <a:pt x="232" y="8871"/>
                  <a:pt x="232" y="9000"/>
                  <a:pt x="232" y="9257"/>
                </a:cubicBezTo>
                <a:cubicBezTo>
                  <a:pt x="232" y="9386"/>
                  <a:pt x="232" y="9386"/>
                  <a:pt x="232" y="9386"/>
                </a:cubicBezTo>
                <a:lnTo>
                  <a:pt x="236" y="9514"/>
                </a:lnTo>
                <a:cubicBezTo>
                  <a:pt x="245" y="9514"/>
                  <a:pt x="250" y="9514"/>
                  <a:pt x="259" y="9514"/>
                </a:cubicBezTo>
                <a:lnTo>
                  <a:pt x="272" y="9514"/>
                </a:lnTo>
                <a:cubicBezTo>
                  <a:pt x="312" y="9514"/>
                  <a:pt x="343" y="9386"/>
                  <a:pt x="370" y="9257"/>
                </a:cubicBezTo>
                <a:cubicBezTo>
                  <a:pt x="397" y="9129"/>
                  <a:pt x="415" y="8871"/>
                  <a:pt x="433" y="8614"/>
                </a:cubicBezTo>
                <a:cubicBezTo>
                  <a:pt x="446" y="8357"/>
                  <a:pt x="459" y="7971"/>
                  <a:pt x="464" y="7457"/>
                </a:cubicBezTo>
                <a:cubicBezTo>
                  <a:pt x="473" y="6943"/>
                  <a:pt x="477" y="6429"/>
                  <a:pt x="477" y="5657"/>
                </a:cubicBezTo>
                <a:cubicBezTo>
                  <a:pt x="477" y="5014"/>
                  <a:pt x="473" y="4500"/>
                  <a:pt x="468" y="3986"/>
                </a:cubicBezTo>
                <a:cubicBezTo>
                  <a:pt x="459" y="3471"/>
                  <a:pt x="450" y="3214"/>
                  <a:pt x="437" y="2829"/>
                </a:cubicBezTo>
                <a:cubicBezTo>
                  <a:pt x="424" y="2571"/>
                  <a:pt x="406" y="2314"/>
                  <a:pt x="383" y="2186"/>
                </a:cubicBezTo>
                <a:cubicBezTo>
                  <a:pt x="361" y="2057"/>
                  <a:pt x="330" y="1929"/>
                  <a:pt x="299" y="1929"/>
                </a:cubicBezTo>
                <a:cubicBezTo>
                  <a:pt x="281" y="1929"/>
                  <a:pt x="268" y="1929"/>
                  <a:pt x="254" y="2057"/>
                </a:cubicBezTo>
                <a:cubicBezTo>
                  <a:pt x="245" y="2057"/>
                  <a:pt x="241" y="2186"/>
                  <a:pt x="236" y="2186"/>
                </a:cubicBezTo>
                <a:cubicBezTo>
                  <a:pt x="236" y="2186"/>
                  <a:pt x="232" y="2314"/>
                  <a:pt x="232" y="2443"/>
                </a:cubicBezTo>
                <a:cubicBezTo>
                  <a:pt x="232" y="2700"/>
                  <a:pt x="227" y="2957"/>
                  <a:pt x="227" y="3214"/>
                </a:cubicBezTo>
                <a:lnTo>
                  <a:pt x="227" y="8614"/>
                </a:lnTo>
                <a:lnTo>
                  <a:pt x="232" y="8614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defTabSz="336947" hangingPunct="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 sz="135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7179296" y="-25417"/>
            <a:ext cx="20830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b="0" i="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COLLEGE</a:t>
            </a:r>
            <a:r>
              <a:rPr kumimoji="1" lang="en-US" altLang="zh-CN" sz="900" b="0" i="0" baseline="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OF COMPUTER SCIENCE</a:t>
            </a:r>
            <a:endParaRPr kumimoji="1" lang="zh-CN" altLang="en-US" sz="900" b="0" i="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91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0" y="6678000"/>
            <a:ext cx="9144000" cy="180000"/>
          </a:xfrm>
          <a:prstGeom prst="rect">
            <a:avLst/>
          </a:prstGeom>
          <a:solidFill>
            <a:srgbClr val="0096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ABEF338-0DF4-4D7B-BC6A-71383E1EE0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4106" b="1480"/>
          <a:stretch/>
        </p:blipFill>
        <p:spPr>
          <a:xfrm>
            <a:off x="6115050" y="4315321"/>
            <a:ext cx="2407444" cy="1906095"/>
          </a:xfrm>
          <a:prstGeom prst="rect">
            <a:avLst/>
          </a:prstGeom>
        </p:spPr>
      </p:pic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-60960" y="657823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2BB3DFF-7D1B-124A-89F2-778096FB9640}" type="datetime1">
              <a:rPr kumimoji="1" lang="zh-CN" altLang="en-US" smtClean="0"/>
              <a:t>2019/6/8</a:t>
            </a:fld>
            <a:endParaRPr kumimoji="1"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57839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zh-CN" altLang="en-US"/>
              <a:t>基于 </a:t>
            </a:r>
            <a:r>
              <a:rPr kumimoji="1" lang="en-US" altLang="zh-CN"/>
              <a:t>PYNQ-Z1 FPGA </a:t>
            </a:r>
            <a:r>
              <a:rPr kumimoji="1" lang="zh-CN" altLang="en-US"/>
              <a:t>开发板的搭载六自由度机械臂的智能车的设计与实现</a:t>
            </a:r>
            <a:endParaRPr kumimoji="1" lang="zh-CN" altLang="en-US" dirty="0"/>
          </a:p>
        </p:txBody>
      </p:sp>
      <p:sp>
        <p:nvSpPr>
          <p:cNvPr id="10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147560" y="657823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3AAC994-7956-694A-B2B5-7C141DE0FB16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-1"/>
            <a:ext cx="9144000" cy="180000"/>
          </a:xfrm>
          <a:prstGeom prst="rect">
            <a:avLst/>
          </a:prstGeom>
          <a:solidFill>
            <a:srgbClr val="0096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形状">
            <a:extLst>
              <a:ext uri="{FF2B5EF4-FFF2-40B4-BE49-F238E27FC236}">
                <a16:creationId xmlns:a16="http://schemas.microsoft.com/office/drawing/2014/main" id="{5215710A-4975-48B0-B783-91919DD1825C}"/>
              </a:ext>
            </a:extLst>
          </p:cNvPr>
          <p:cNvSpPr/>
          <p:nvPr userDrawn="1"/>
        </p:nvSpPr>
        <p:spPr>
          <a:xfrm>
            <a:off x="22300" y="49082"/>
            <a:ext cx="2380289" cy="81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49" y="3086"/>
                </a:moveTo>
                <a:close/>
                <a:moveTo>
                  <a:pt x="20949" y="3086"/>
                </a:moveTo>
                <a:close/>
                <a:moveTo>
                  <a:pt x="21069" y="20700"/>
                </a:moveTo>
                <a:lnTo>
                  <a:pt x="21069" y="19800"/>
                </a:lnTo>
                <a:lnTo>
                  <a:pt x="21087" y="19800"/>
                </a:lnTo>
                <a:cubicBezTo>
                  <a:pt x="21118" y="19800"/>
                  <a:pt x="21141" y="19671"/>
                  <a:pt x="21154" y="19414"/>
                </a:cubicBezTo>
                <a:cubicBezTo>
                  <a:pt x="21159" y="19157"/>
                  <a:pt x="21163" y="19029"/>
                  <a:pt x="21167" y="18643"/>
                </a:cubicBezTo>
                <a:cubicBezTo>
                  <a:pt x="21172" y="18386"/>
                  <a:pt x="21172" y="18000"/>
                  <a:pt x="21172" y="17614"/>
                </a:cubicBezTo>
                <a:lnTo>
                  <a:pt x="21172" y="12214"/>
                </a:lnTo>
                <a:lnTo>
                  <a:pt x="20949" y="3086"/>
                </a:lnTo>
                <a:cubicBezTo>
                  <a:pt x="20940" y="2829"/>
                  <a:pt x="20936" y="2571"/>
                  <a:pt x="20927" y="2443"/>
                </a:cubicBezTo>
                <a:cubicBezTo>
                  <a:pt x="20918" y="2186"/>
                  <a:pt x="20913" y="2057"/>
                  <a:pt x="20904" y="1929"/>
                </a:cubicBezTo>
                <a:cubicBezTo>
                  <a:pt x="20895" y="1800"/>
                  <a:pt x="20887" y="1800"/>
                  <a:pt x="20878" y="1671"/>
                </a:cubicBezTo>
                <a:cubicBezTo>
                  <a:pt x="20869" y="1671"/>
                  <a:pt x="20860" y="1543"/>
                  <a:pt x="20846" y="1543"/>
                </a:cubicBezTo>
                <a:lnTo>
                  <a:pt x="20837" y="1543"/>
                </a:lnTo>
                <a:lnTo>
                  <a:pt x="20837" y="386"/>
                </a:lnTo>
                <a:lnTo>
                  <a:pt x="21176" y="386"/>
                </a:lnTo>
                <a:lnTo>
                  <a:pt x="21176" y="1543"/>
                </a:lnTo>
                <a:lnTo>
                  <a:pt x="21167" y="1543"/>
                </a:lnTo>
                <a:cubicBezTo>
                  <a:pt x="21154" y="1543"/>
                  <a:pt x="21141" y="1671"/>
                  <a:pt x="21132" y="1671"/>
                </a:cubicBezTo>
                <a:cubicBezTo>
                  <a:pt x="21123" y="1671"/>
                  <a:pt x="21114" y="1800"/>
                  <a:pt x="21109" y="1800"/>
                </a:cubicBezTo>
                <a:cubicBezTo>
                  <a:pt x="21105" y="1929"/>
                  <a:pt x="21101" y="1929"/>
                  <a:pt x="21096" y="2057"/>
                </a:cubicBezTo>
                <a:lnTo>
                  <a:pt x="21096" y="2186"/>
                </a:lnTo>
                <a:cubicBezTo>
                  <a:pt x="21096" y="2314"/>
                  <a:pt x="21096" y="2443"/>
                  <a:pt x="21101" y="2571"/>
                </a:cubicBezTo>
                <a:cubicBezTo>
                  <a:pt x="21101" y="2829"/>
                  <a:pt x="21105" y="2957"/>
                  <a:pt x="21114" y="3214"/>
                </a:cubicBezTo>
                <a:lnTo>
                  <a:pt x="21114" y="3343"/>
                </a:lnTo>
                <a:lnTo>
                  <a:pt x="21274" y="9771"/>
                </a:lnTo>
                <a:lnTo>
                  <a:pt x="21404" y="3986"/>
                </a:lnTo>
                <a:cubicBezTo>
                  <a:pt x="21413" y="3600"/>
                  <a:pt x="21417" y="3343"/>
                  <a:pt x="21422" y="3214"/>
                </a:cubicBezTo>
                <a:cubicBezTo>
                  <a:pt x="21426" y="2957"/>
                  <a:pt x="21431" y="2700"/>
                  <a:pt x="21431" y="2700"/>
                </a:cubicBezTo>
                <a:cubicBezTo>
                  <a:pt x="21435" y="2443"/>
                  <a:pt x="21435" y="2571"/>
                  <a:pt x="21435" y="2443"/>
                </a:cubicBezTo>
                <a:cubicBezTo>
                  <a:pt x="21435" y="2314"/>
                  <a:pt x="21435" y="2314"/>
                  <a:pt x="21435" y="2314"/>
                </a:cubicBezTo>
                <a:cubicBezTo>
                  <a:pt x="21435" y="2186"/>
                  <a:pt x="21435" y="2057"/>
                  <a:pt x="21435" y="2057"/>
                </a:cubicBezTo>
                <a:cubicBezTo>
                  <a:pt x="21435" y="1929"/>
                  <a:pt x="21431" y="1929"/>
                  <a:pt x="21426" y="1929"/>
                </a:cubicBezTo>
                <a:cubicBezTo>
                  <a:pt x="21422" y="1800"/>
                  <a:pt x="21413" y="1800"/>
                  <a:pt x="21404" y="1671"/>
                </a:cubicBezTo>
                <a:cubicBezTo>
                  <a:pt x="21395" y="1671"/>
                  <a:pt x="21386" y="1543"/>
                  <a:pt x="21368" y="1543"/>
                </a:cubicBezTo>
                <a:lnTo>
                  <a:pt x="21364" y="1543"/>
                </a:lnTo>
                <a:lnTo>
                  <a:pt x="21364" y="386"/>
                </a:lnTo>
                <a:lnTo>
                  <a:pt x="21600" y="386"/>
                </a:lnTo>
                <a:lnTo>
                  <a:pt x="21600" y="1543"/>
                </a:lnTo>
                <a:lnTo>
                  <a:pt x="21591" y="1543"/>
                </a:lnTo>
                <a:cubicBezTo>
                  <a:pt x="21578" y="1543"/>
                  <a:pt x="21573" y="1543"/>
                  <a:pt x="21564" y="1671"/>
                </a:cubicBezTo>
                <a:cubicBezTo>
                  <a:pt x="21560" y="1671"/>
                  <a:pt x="21546" y="1929"/>
                  <a:pt x="21538" y="2057"/>
                </a:cubicBezTo>
                <a:cubicBezTo>
                  <a:pt x="21533" y="2186"/>
                  <a:pt x="21524" y="2443"/>
                  <a:pt x="21515" y="2700"/>
                </a:cubicBezTo>
                <a:cubicBezTo>
                  <a:pt x="21506" y="2957"/>
                  <a:pt x="21497" y="3343"/>
                  <a:pt x="21484" y="3857"/>
                </a:cubicBezTo>
                <a:lnTo>
                  <a:pt x="21301" y="11829"/>
                </a:lnTo>
                <a:lnTo>
                  <a:pt x="21301" y="17871"/>
                </a:lnTo>
                <a:cubicBezTo>
                  <a:pt x="21301" y="18257"/>
                  <a:pt x="21306" y="18514"/>
                  <a:pt x="21306" y="18771"/>
                </a:cubicBezTo>
                <a:cubicBezTo>
                  <a:pt x="21310" y="19029"/>
                  <a:pt x="21315" y="19286"/>
                  <a:pt x="21319" y="19414"/>
                </a:cubicBezTo>
                <a:cubicBezTo>
                  <a:pt x="21328" y="19543"/>
                  <a:pt x="21337" y="19671"/>
                  <a:pt x="21350" y="19671"/>
                </a:cubicBezTo>
                <a:cubicBezTo>
                  <a:pt x="21364" y="19800"/>
                  <a:pt x="21377" y="19800"/>
                  <a:pt x="21399" y="19800"/>
                </a:cubicBezTo>
                <a:lnTo>
                  <a:pt x="21408" y="19800"/>
                </a:lnTo>
                <a:lnTo>
                  <a:pt x="21408" y="20957"/>
                </a:lnTo>
                <a:lnTo>
                  <a:pt x="21074" y="20957"/>
                </a:lnTo>
                <a:lnTo>
                  <a:pt x="21074" y="20700"/>
                </a:lnTo>
                <a:lnTo>
                  <a:pt x="21069" y="20700"/>
                </a:lnTo>
                <a:close/>
                <a:moveTo>
                  <a:pt x="20780" y="18900"/>
                </a:moveTo>
                <a:cubicBezTo>
                  <a:pt x="20757" y="19414"/>
                  <a:pt x="20735" y="19671"/>
                  <a:pt x="20713" y="20057"/>
                </a:cubicBezTo>
                <a:cubicBezTo>
                  <a:pt x="20690" y="20314"/>
                  <a:pt x="20664" y="20571"/>
                  <a:pt x="20641" y="20829"/>
                </a:cubicBezTo>
                <a:cubicBezTo>
                  <a:pt x="20615" y="21086"/>
                  <a:pt x="20592" y="21214"/>
                  <a:pt x="20565" y="21343"/>
                </a:cubicBezTo>
                <a:cubicBezTo>
                  <a:pt x="20543" y="21343"/>
                  <a:pt x="20516" y="21471"/>
                  <a:pt x="20490" y="21471"/>
                </a:cubicBezTo>
                <a:cubicBezTo>
                  <a:pt x="20432" y="21471"/>
                  <a:pt x="20378" y="21214"/>
                  <a:pt x="20334" y="20700"/>
                </a:cubicBezTo>
                <a:cubicBezTo>
                  <a:pt x="20285" y="20186"/>
                  <a:pt x="20244" y="19543"/>
                  <a:pt x="20209" y="18514"/>
                </a:cubicBezTo>
                <a:cubicBezTo>
                  <a:pt x="20173" y="17614"/>
                  <a:pt x="20146" y="16457"/>
                  <a:pt x="20128" y="15171"/>
                </a:cubicBezTo>
                <a:cubicBezTo>
                  <a:pt x="20111" y="13886"/>
                  <a:pt x="20102" y="12471"/>
                  <a:pt x="20102" y="10929"/>
                </a:cubicBezTo>
                <a:cubicBezTo>
                  <a:pt x="20102" y="9386"/>
                  <a:pt x="20111" y="7843"/>
                  <a:pt x="20128" y="6557"/>
                </a:cubicBezTo>
                <a:cubicBezTo>
                  <a:pt x="20146" y="5271"/>
                  <a:pt x="20173" y="4114"/>
                  <a:pt x="20209" y="3086"/>
                </a:cubicBezTo>
                <a:cubicBezTo>
                  <a:pt x="20244" y="2057"/>
                  <a:pt x="20289" y="1286"/>
                  <a:pt x="20334" y="771"/>
                </a:cubicBezTo>
                <a:cubicBezTo>
                  <a:pt x="20383" y="257"/>
                  <a:pt x="20436" y="0"/>
                  <a:pt x="20494" y="0"/>
                </a:cubicBezTo>
                <a:cubicBezTo>
                  <a:pt x="20516" y="0"/>
                  <a:pt x="20539" y="0"/>
                  <a:pt x="20561" y="129"/>
                </a:cubicBezTo>
                <a:cubicBezTo>
                  <a:pt x="20583" y="257"/>
                  <a:pt x="20606" y="386"/>
                  <a:pt x="20628" y="643"/>
                </a:cubicBezTo>
                <a:cubicBezTo>
                  <a:pt x="20650" y="771"/>
                  <a:pt x="20664" y="1029"/>
                  <a:pt x="20677" y="1029"/>
                </a:cubicBezTo>
                <a:cubicBezTo>
                  <a:pt x="20690" y="1157"/>
                  <a:pt x="20695" y="1286"/>
                  <a:pt x="20695" y="1286"/>
                </a:cubicBezTo>
                <a:cubicBezTo>
                  <a:pt x="20699" y="1286"/>
                  <a:pt x="20699" y="1157"/>
                  <a:pt x="20704" y="1157"/>
                </a:cubicBezTo>
                <a:cubicBezTo>
                  <a:pt x="20704" y="1157"/>
                  <a:pt x="20708" y="1157"/>
                  <a:pt x="20708" y="1029"/>
                </a:cubicBezTo>
                <a:cubicBezTo>
                  <a:pt x="20713" y="1029"/>
                  <a:pt x="20713" y="900"/>
                  <a:pt x="20717" y="771"/>
                </a:cubicBezTo>
                <a:cubicBezTo>
                  <a:pt x="20717" y="643"/>
                  <a:pt x="20722" y="514"/>
                  <a:pt x="20722" y="386"/>
                </a:cubicBezTo>
                <a:lnTo>
                  <a:pt x="20722" y="129"/>
                </a:lnTo>
                <a:lnTo>
                  <a:pt x="20757" y="129"/>
                </a:lnTo>
                <a:lnTo>
                  <a:pt x="20757" y="386"/>
                </a:lnTo>
                <a:lnTo>
                  <a:pt x="20766" y="6557"/>
                </a:lnTo>
                <a:lnTo>
                  <a:pt x="20766" y="6814"/>
                </a:lnTo>
                <a:lnTo>
                  <a:pt x="20730" y="6814"/>
                </a:lnTo>
                <a:lnTo>
                  <a:pt x="20730" y="6686"/>
                </a:lnTo>
                <a:cubicBezTo>
                  <a:pt x="20717" y="5786"/>
                  <a:pt x="20704" y="5014"/>
                  <a:pt x="20686" y="4371"/>
                </a:cubicBezTo>
                <a:cubicBezTo>
                  <a:pt x="20673" y="3729"/>
                  <a:pt x="20659" y="3214"/>
                  <a:pt x="20641" y="2829"/>
                </a:cubicBezTo>
                <a:cubicBezTo>
                  <a:pt x="20623" y="2443"/>
                  <a:pt x="20601" y="2186"/>
                  <a:pt x="20579" y="1929"/>
                </a:cubicBezTo>
                <a:cubicBezTo>
                  <a:pt x="20557" y="1800"/>
                  <a:pt x="20530" y="1671"/>
                  <a:pt x="20503" y="1671"/>
                </a:cubicBezTo>
                <a:cubicBezTo>
                  <a:pt x="20463" y="1671"/>
                  <a:pt x="20427" y="1929"/>
                  <a:pt x="20396" y="2314"/>
                </a:cubicBezTo>
                <a:cubicBezTo>
                  <a:pt x="20365" y="2700"/>
                  <a:pt x="20334" y="3343"/>
                  <a:pt x="20311" y="4114"/>
                </a:cubicBezTo>
                <a:cubicBezTo>
                  <a:pt x="20289" y="5014"/>
                  <a:pt x="20267" y="5914"/>
                  <a:pt x="20258" y="7071"/>
                </a:cubicBezTo>
                <a:cubicBezTo>
                  <a:pt x="20244" y="8100"/>
                  <a:pt x="20240" y="9386"/>
                  <a:pt x="20240" y="10671"/>
                </a:cubicBezTo>
                <a:cubicBezTo>
                  <a:pt x="20240" y="12086"/>
                  <a:pt x="20244" y="13371"/>
                  <a:pt x="20258" y="14529"/>
                </a:cubicBezTo>
                <a:cubicBezTo>
                  <a:pt x="20271" y="15557"/>
                  <a:pt x="20289" y="16586"/>
                  <a:pt x="20311" y="17357"/>
                </a:cubicBezTo>
                <a:cubicBezTo>
                  <a:pt x="20338" y="18129"/>
                  <a:pt x="20365" y="18771"/>
                  <a:pt x="20396" y="19157"/>
                </a:cubicBezTo>
                <a:cubicBezTo>
                  <a:pt x="20432" y="19671"/>
                  <a:pt x="20467" y="19800"/>
                  <a:pt x="20508" y="19800"/>
                </a:cubicBezTo>
                <a:cubicBezTo>
                  <a:pt x="20521" y="19800"/>
                  <a:pt x="20539" y="19800"/>
                  <a:pt x="20552" y="19671"/>
                </a:cubicBezTo>
                <a:cubicBezTo>
                  <a:pt x="20565" y="19671"/>
                  <a:pt x="20579" y="19543"/>
                  <a:pt x="20592" y="19414"/>
                </a:cubicBezTo>
                <a:cubicBezTo>
                  <a:pt x="20606" y="19286"/>
                  <a:pt x="20619" y="19157"/>
                  <a:pt x="20628" y="18900"/>
                </a:cubicBezTo>
                <a:cubicBezTo>
                  <a:pt x="20641" y="18771"/>
                  <a:pt x="20650" y="18643"/>
                  <a:pt x="20655" y="18386"/>
                </a:cubicBezTo>
                <a:lnTo>
                  <a:pt x="20655" y="13114"/>
                </a:lnTo>
                <a:cubicBezTo>
                  <a:pt x="20655" y="12600"/>
                  <a:pt x="20655" y="12086"/>
                  <a:pt x="20655" y="11700"/>
                </a:cubicBezTo>
                <a:cubicBezTo>
                  <a:pt x="20650" y="11443"/>
                  <a:pt x="20646" y="11314"/>
                  <a:pt x="20641" y="11186"/>
                </a:cubicBezTo>
                <a:cubicBezTo>
                  <a:pt x="20637" y="11057"/>
                  <a:pt x="20628" y="10929"/>
                  <a:pt x="20615" y="10929"/>
                </a:cubicBezTo>
                <a:cubicBezTo>
                  <a:pt x="20601" y="10800"/>
                  <a:pt x="20583" y="10800"/>
                  <a:pt x="20561" y="10800"/>
                </a:cubicBezTo>
                <a:lnTo>
                  <a:pt x="20552" y="10800"/>
                </a:lnTo>
                <a:lnTo>
                  <a:pt x="20552" y="9643"/>
                </a:lnTo>
                <a:lnTo>
                  <a:pt x="20869" y="9643"/>
                </a:lnTo>
                <a:lnTo>
                  <a:pt x="20869" y="10800"/>
                </a:lnTo>
                <a:lnTo>
                  <a:pt x="20860" y="10800"/>
                </a:lnTo>
                <a:cubicBezTo>
                  <a:pt x="20842" y="10800"/>
                  <a:pt x="20829" y="10800"/>
                  <a:pt x="20820" y="10929"/>
                </a:cubicBezTo>
                <a:cubicBezTo>
                  <a:pt x="20811" y="10929"/>
                  <a:pt x="20802" y="11057"/>
                  <a:pt x="20797" y="11186"/>
                </a:cubicBezTo>
                <a:cubicBezTo>
                  <a:pt x="20793" y="11314"/>
                  <a:pt x="20788" y="11443"/>
                  <a:pt x="20788" y="11700"/>
                </a:cubicBezTo>
                <a:cubicBezTo>
                  <a:pt x="20784" y="11957"/>
                  <a:pt x="20784" y="12471"/>
                  <a:pt x="20784" y="12857"/>
                </a:cubicBezTo>
                <a:lnTo>
                  <a:pt x="20784" y="18900"/>
                </a:lnTo>
                <a:lnTo>
                  <a:pt x="20780" y="18900"/>
                </a:lnTo>
                <a:close/>
                <a:moveTo>
                  <a:pt x="19237" y="10671"/>
                </a:moveTo>
                <a:cubicBezTo>
                  <a:pt x="19237" y="9129"/>
                  <a:pt x="19246" y="7586"/>
                  <a:pt x="19263" y="6300"/>
                </a:cubicBezTo>
                <a:cubicBezTo>
                  <a:pt x="19277" y="5014"/>
                  <a:pt x="19304" y="3857"/>
                  <a:pt x="19339" y="2957"/>
                </a:cubicBezTo>
                <a:cubicBezTo>
                  <a:pt x="19370" y="1929"/>
                  <a:pt x="19411" y="1157"/>
                  <a:pt x="19455" y="771"/>
                </a:cubicBezTo>
                <a:cubicBezTo>
                  <a:pt x="19500" y="257"/>
                  <a:pt x="19549" y="0"/>
                  <a:pt x="19602" y="0"/>
                </a:cubicBezTo>
                <a:cubicBezTo>
                  <a:pt x="19660" y="0"/>
                  <a:pt x="19709" y="257"/>
                  <a:pt x="19754" y="771"/>
                </a:cubicBezTo>
                <a:cubicBezTo>
                  <a:pt x="19799" y="1157"/>
                  <a:pt x="19839" y="1929"/>
                  <a:pt x="19870" y="2957"/>
                </a:cubicBezTo>
                <a:cubicBezTo>
                  <a:pt x="19906" y="3857"/>
                  <a:pt x="19932" y="5014"/>
                  <a:pt x="19946" y="6300"/>
                </a:cubicBezTo>
                <a:cubicBezTo>
                  <a:pt x="19964" y="7586"/>
                  <a:pt x="19972" y="9129"/>
                  <a:pt x="19972" y="10671"/>
                </a:cubicBezTo>
                <a:cubicBezTo>
                  <a:pt x="19972" y="12343"/>
                  <a:pt x="19964" y="13757"/>
                  <a:pt x="19950" y="15043"/>
                </a:cubicBezTo>
                <a:cubicBezTo>
                  <a:pt x="19932" y="16329"/>
                  <a:pt x="19906" y="17486"/>
                  <a:pt x="19874" y="18514"/>
                </a:cubicBezTo>
                <a:cubicBezTo>
                  <a:pt x="19839" y="19543"/>
                  <a:pt x="19799" y="20186"/>
                  <a:pt x="19754" y="20700"/>
                </a:cubicBezTo>
                <a:cubicBezTo>
                  <a:pt x="19709" y="21214"/>
                  <a:pt x="19660" y="21471"/>
                  <a:pt x="19602" y="21471"/>
                </a:cubicBezTo>
                <a:cubicBezTo>
                  <a:pt x="19549" y="21471"/>
                  <a:pt x="19500" y="21214"/>
                  <a:pt x="19455" y="20700"/>
                </a:cubicBezTo>
                <a:cubicBezTo>
                  <a:pt x="19411" y="20186"/>
                  <a:pt x="19370" y="19543"/>
                  <a:pt x="19339" y="18514"/>
                </a:cubicBezTo>
                <a:cubicBezTo>
                  <a:pt x="19304" y="17486"/>
                  <a:pt x="19277" y="16329"/>
                  <a:pt x="19263" y="15043"/>
                </a:cubicBezTo>
                <a:cubicBezTo>
                  <a:pt x="19246" y="13757"/>
                  <a:pt x="19237" y="12343"/>
                  <a:pt x="19237" y="10671"/>
                </a:cubicBezTo>
                <a:close/>
                <a:moveTo>
                  <a:pt x="19375" y="10671"/>
                </a:moveTo>
                <a:cubicBezTo>
                  <a:pt x="19375" y="12086"/>
                  <a:pt x="19379" y="13371"/>
                  <a:pt x="19388" y="14529"/>
                </a:cubicBezTo>
                <a:cubicBezTo>
                  <a:pt x="19402" y="15557"/>
                  <a:pt x="19415" y="16586"/>
                  <a:pt x="19437" y="17357"/>
                </a:cubicBezTo>
                <a:cubicBezTo>
                  <a:pt x="19460" y="18257"/>
                  <a:pt x="19482" y="18643"/>
                  <a:pt x="19509" y="19157"/>
                </a:cubicBezTo>
                <a:cubicBezTo>
                  <a:pt x="19535" y="19543"/>
                  <a:pt x="19571" y="19800"/>
                  <a:pt x="19602" y="19800"/>
                </a:cubicBezTo>
                <a:cubicBezTo>
                  <a:pt x="19638" y="19800"/>
                  <a:pt x="19669" y="19671"/>
                  <a:pt x="19700" y="19157"/>
                </a:cubicBezTo>
                <a:cubicBezTo>
                  <a:pt x="19727" y="18771"/>
                  <a:pt x="19749" y="18257"/>
                  <a:pt x="19772" y="17357"/>
                </a:cubicBezTo>
                <a:cubicBezTo>
                  <a:pt x="19794" y="16586"/>
                  <a:pt x="19807" y="15557"/>
                  <a:pt x="19821" y="14529"/>
                </a:cubicBezTo>
                <a:cubicBezTo>
                  <a:pt x="19830" y="13371"/>
                  <a:pt x="19834" y="12086"/>
                  <a:pt x="19834" y="10671"/>
                </a:cubicBezTo>
                <a:cubicBezTo>
                  <a:pt x="19834" y="9257"/>
                  <a:pt x="19830" y="7971"/>
                  <a:pt x="19821" y="6943"/>
                </a:cubicBezTo>
                <a:cubicBezTo>
                  <a:pt x="19807" y="5786"/>
                  <a:pt x="19794" y="4886"/>
                  <a:pt x="19772" y="3986"/>
                </a:cubicBezTo>
                <a:cubicBezTo>
                  <a:pt x="19749" y="3214"/>
                  <a:pt x="19727" y="2571"/>
                  <a:pt x="19700" y="2186"/>
                </a:cubicBezTo>
                <a:cubicBezTo>
                  <a:pt x="19669" y="1800"/>
                  <a:pt x="19638" y="1671"/>
                  <a:pt x="19602" y="1671"/>
                </a:cubicBezTo>
                <a:cubicBezTo>
                  <a:pt x="19571" y="1671"/>
                  <a:pt x="19535" y="1800"/>
                  <a:pt x="19509" y="2186"/>
                </a:cubicBezTo>
                <a:cubicBezTo>
                  <a:pt x="19482" y="2571"/>
                  <a:pt x="19460" y="3214"/>
                  <a:pt x="19437" y="3986"/>
                </a:cubicBezTo>
                <a:cubicBezTo>
                  <a:pt x="19415" y="4886"/>
                  <a:pt x="19402" y="5786"/>
                  <a:pt x="19388" y="6943"/>
                </a:cubicBezTo>
                <a:cubicBezTo>
                  <a:pt x="19379" y="7971"/>
                  <a:pt x="19375" y="9257"/>
                  <a:pt x="19375" y="10671"/>
                </a:cubicBezTo>
                <a:close/>
                <a:moveTo>
                  <a:pt x="18519" y="20700"/>
                </a:moveTo>
                <a:lnTo>
                  <a:pt x="18519" y="19800"/>
                </a:lnTo>
                <a:lnTo>
                  <a:pt x="18532" y="19800"/>
                </a:lnTo>
                <a:cubicBezTo>
                  <a:pt x="18550" y="19800"/>
                  <a:pt x="18568" y="19800"/>
                  <a:pt x="18577" y="19671"/>
                </a:cubicBezTo>
                <a:cubicBezTo>
                  <a:pt x="18590" y="19671"/>
                  <a:pt x="18599" y="19414"/>
                  <a:pt x="18603" y="19286"/>
                </a:cubicBezTo>
                <a:cubicBezTo>
                  <a:pt x="18608" y="19157"/>
                  <a:pt x="18612" y="18900"/>
                  <a:pt x="18617" y="18514"/>
                </a:cubicBezTo>
                <a:cubicBezTo>
                  <a:pt x="18617" y="18129"/>
                  <a:pt x="18621" y="17614"/>
                  <a:pt x="18621" y="17100"/>
                </a:cubicBezTo>
                <a:lnTo>
                  <a:pt x="18621" y="3986"/>
                </a:lnTo>
                <a:cubicBezTo>
                  <a:pt x="18621" y="3471"/>
                  <a:pt x="18617" y="2957"/>
                  <a:pt x="18617" y="2700"/>
                </a:cubicBezTo>
                <a:cubicBezTo>
                  <a:pt x="18612" y="2314"/>
                  <a:pt x="18608" y="2186"/>
                  <a:pt x="18603" y="2057"/>
                </a:cubicBezTo>
                <a:cubicBezTo>
                  <a:pt x="18599" y="1929"/>
                  <a:pt x="18590" y="1800"/>
                  <a:pt x="18577" y="1671"/>
                </a:cubicBezTo>
                <a:cubicBezTo>
                  <a:pt x="18563" y="1671"/>
                  <a:pt x="18550" y="1543"/>
                  <a:pt x="18528" y="1543"/>
                </a:cubicBezTo>
                <a:lnTo>
                  <a:pt x="18519" y="1543"/>
                </a:lnTo>
                <a:lnTo>
                  <a:pt x="18519" y="386"/>
                </a:lnTo>
                <a:lnTo>
                  <a:pt x="18853" y="386"/>
                </a:lnTo>
                <a:lnTo>
                  <a:pt x="18853" y="1543"/>
                </a:lnTo>
                <a:lnTo>
                  <a:pt x="18840" y="1543"/>
                </a:lnTo>
                <a:cubicBezTo>
                  <a:pt x="18822" y="1543"/>
                  <a:pt x="18809" y="1671"/>
                  <a:pt x="18795" y="1671"/>
                </a:cubicBezTo>
                <a:cubicBezTo>
                  <a:pt x="18782" y="1800"/>
                  <a:pt x="18773" y="1800"/>
                  <a:pt x="18768" y="2057"/>
                </a:cubicBezTo>
                <a:cubicBezTo>
                  <a:pt x="18764" y="2186"/>
                  <a:pt x="18760" y="2443"/>
                  <a:pt x="18755" y="2829"/>
                </a:cubicBezTo>
                <a:cubicBezTo>
                  <a:pt x="18751" y="3086"/>
                  <a:pt x="18751" y="3600"/>
                  <a:pt x="18751" y="3986"/>
                </a:cubicBezTo>
                <a:lnTo>
                  <a:pt x="18751" y="17486"/>
                </a:lnTo>
                <a:cubicBezTo>
                  <a:pt x="18751" y="18000"/>
                  <a:pt x="18751" y="18257"/>
                  <a:pt x="18755" y="18514"/>
                </a:cubicBezTo>
                <a:cubicBezTo>
                  <a:pt x="18755" y="18771"/>
                  <a:pt x="18760" y="18900"/>
                  <a:pt x="18760" y="19029"/>
                </a:cubicBezTo>
                <a:cubicBezTo>
                  <a:pt x="18764" y="19029"/>
                  <a:pt x="18768" y="19157"/>
                  <a:pt x="18777" y="19157"/>
                </a:cubicBezTo>
                <a:cubicBezTo>
                  <a:pt x="18786" y="19286"/>
                  <a:pt x="18795" y="19286"/>
                  <a:pt x="18813" y="19286"/>
                </a:cubicBezTo>
                <a:lnTo>
                  <a:pt x="18929" y="19286"/>
                </a:lnTo>
                <a:cubicBezTo>
                  <a:pt x="18956" y="19286"/>
                  <a:pt x="18978" y="19157"/>
                  <a:pt x="19000" y="19029"/>
                </a:cubicBezTo>
                <a:cubicBezTo>
                  <a:pt x="19018" y="18900"/>
                  <a:pt x="19036" y="18643"/>
                  <a:pt x="19054" y="18386"/>
                </a:cubicBezTo>
                <a:cubicBezTo>
                  <a:pt x="19067" y="18000"/>
                  <a:pt x="19085" y="17614"/>
                  <a:pt x="19094" y="17100"/>
                </a:cubicBezTo>
                <a:cubicBezTo>
                  <a:pt x="19107" y="16586"/>
                  <a:pt x="19121" y="16071"/>
                  <a:pt x="19130" y="15300"/>
                </a:cubicBezTo>
                <a:lnTo>
                  <a:pt x="19134" y="15171"/>
                </a:lnTo>
                <a:lnTo>
                  <a:pt x="19174" y="15171"/>
                </a:lnTo>
                <a:lnTo>
                  <a:pt x="19170" y="15557"/>
                </a:lnTo>
                <a:lnTo>
                  <a:pt x="19112" y="20829"/>
                </a:lnTo>
                <a:lnTo>
                  <a:pt x="19112" y="20957"/>
                </a:lnTo>
                <a:lnTo>
                  <a:pt x="18519" y="20957"/>
                </a:lnTo>
                <a:lnTo>
                  <a:pt x="18519" y="20700"/>
                </a:lnTo>
                <a:close/>
                <a:moveTo>
                  <a:pt x="17676" y="10671"/>
                </a:moveTo>
                <a:cubicBezTo>
                  <a:pt x="17676" y="9129"/>
                  <a:pt x="17685" y="7586"/>
                  <a:pt x="17703" y="6300"/>
                </a:cubicBezTo>
                <a:cubicBezTo>
                  <a:pt x="17721" y="5014"/>
                  <a:pt x="17747" y="3857"/>
                  <a:pt x="17779" y="2957"/>
                </a:cubicBezTo>
                <a:cubicBezTo>
                  <a:pt x="17814" y="1929"/>
                  <a:pt x="17854" y="1157"/>
                  <a:pt x="17899" y="771"/>
                </a:cubicBezTo>
                <a:cubicBezTo>
                  <a:pt x="17944" y="257"/>
                  <a:pt x="17993" y="0"/>
                  <a:pt x="18046" y="0"/>
                </a:cubicBezTo>
                <a:cubicBezTo>
                  <a:pt x="18100" y="0"/>
                  <a:pt x="18153" y="257"/>
                  <a:pt x="18198" y="771"/>
                </a:cubicBezTo>
                <a:cubicBezTo>
                  <a:pt x="18242" y="1157"/>
                  <a:pt x="18282" y="1929"/>
                  <a:pt x="18314" y="2957"/>
                </a:cubicBezTo>
                <a:cubicBezTo>
                  <a:pt x="18349" y="3857"/>
                  <a:pt x="18372" y="5014"/>
                  <a:pt x="18389" y="6300"/>
                </a:cubicBezTo>
                <a:cubicBezTo>
                  <a:pt x="18407" y="7586"/>
                  <a:pt x="18416" y="9129"/>
                  <a:pt x="18416" y="10671"/>
                </a:cubicBezTo>
                <a:cubicBezTo>
                  <a:pt x="18416" y="12343"/>
                  <a:pt x="18407" y="13757"/>
                  <a:pt x="18389" y="15043"/>
                </a:cubicBezTo>
                <a:cubicBezTo>
                  <a:pt x="18372" y="16329"/>
                  <a:pt x="18349" y="17486"/>
                  <a:pt x="18314" y="18514"/>
                </a:cubicBezTo>
                <a:cubicBezTo>
                  <a:pt x="18282" y="19543"/>
                  <a:pt x="18242" y="20186"/>
                  <a:pt x="18198" y="20700"/>
                </a:cubicBezTo>
                <a:cubicBezTo>
                  <a:pt x="18153" y="21214"/>
                  <a:pt x="18100" y="21471"/>
                  <a:pt x="18046" y="21471"/>
                </a:cubicBezTo>
                <a:cubicBezTo>
                  <a:pt x="17993" y="21471"/>
                  <a:pt x="17944" y="21214"/>
                  <a:pt x="17899" y="20700"/>
                </a:cubicBezTo>
                <a:cubicBezTo>
                  <a:pt x="17854" y="20186"/>
                  <a:pt x="17814" y="19543"/>
                  <a:pt x="17779" y="18514"/>
                </a:cubicBezTo>
                <a:cubicBezTo>
                  <a:pt x="17747" y="17486"/>
                  <a:pt x="17721" y="16329"/>
                  <a:pt x="17703" y="15043"/>
                </a:cubicBezTo>
                <a:cubicBezTo>
                  <a:pt x="17685" y="13757"/>
                  <a:pt x="17676" y="12343"/>
                  <a:pt x="17676" y="10671"/>
                </a:cubicBezTo>
                <a:close/>
                <a:moveTo>
                  <a:pt x="17814" y="10671"/>
                </a:moveTo>
                <a:cubicBezTo>
                  <a:pt x="17814" y="12086"/>
                  <a:pt x="17823" y="13371"/>
                  <a:pt x="17832" y="14529"/>
                </a:cubicBezTo>
                <a:cubicBezTo>
                  <a:pt x="17841" y="15557"/>
                  <a:pt x="17859" y="16586"/>
                  <a:pt x="17881" y="17357"/>
                </a:cubicBezTo>
                <a:cubicBezTo>
                  <a:pt x="17899" y="18257"/>
                  <a:pt x="17926" y="18771"/>
                  <a:pt x="17952" y="19157"/>
                </a:cubicBezTo>
                <a:cubicBezTo>
                  <a:pt x="17979" y="19671"/>
                  <a:pt x="18010" y="19800"/>
                  <a:pt x="18046" y="19800"/>
                </a:cubicBezTo>
                <a:cubicBezTo>
                  <a:pt x="18082" y="19800"/>
                  <a:pt x="18113" y="19671"/>
                  <a:pt x="18140" y="19157"/>
                </a:cubicBezTo>
                <a:cubicBezTo>
                  <a:pt x="18171" y="18771"/>
                  <a:pt x="18193" y="18257"/>
                  <a:pt x="18216" y="17357"/>
                </a:cubicBezTo>
                <a:cubicBezTo>
                  <a:pt x="18233" y="16586"/>
                  <a:pt x="18251" y="15557"/>
                  <a:pt x="18260" y="14529"/>
                </a:cubicBezTo>
                <a:cubicBezTo>
                  <a:pt x="18273" y="13371"/>
                  <a:pt x="18278" y="12086"/>
                  <a:pt x="18278" y="10671"/>
                </a:cubicBezTo>
                <a:cubicBezTo>
                  <a:pt x="18278" y="9257"/>
                  <a:pt x="18273" y="7971"/>
                  <a:pt x="18260" y="6943"/>
                </a:cubicBezTo>
                <a:cubicBezTo>
                  <a:pt x="18251" y="5786"/>
                  <a:pt x="18233" y="4886"/>
                  <a:pt x="18216" y="3986"/>
                </a:cubicBezTo>
                <a:cubicBezTo>
                  <a:pt x="18193" y="3214"/>
                  <a:pt x="18171" y="2571"/>
                  <a:pt x="18140" y="2186"/>
                </a:cubicBezTo>
                <a:cubicBezTo>
                  <a:pt x="18113" y="1800"/>
                  <a:pt x="18082" y="1671"/>
                  <a:pt x="18046" y="1671"/>
                </a:cubicBezTo>
                <a:cubicBezTo>
                  <a:pt x="18010" y="1671"/>
                  <a:pt x="17979" y="1800"/>
                  <a:pt x="17952" y="2186"/>
                </a:cubicBezTo>
                <a:cubicBezTo>
                  <a:pt x="17926" y="2571"/>
                  <a:pt x="17899" y="3214"/>
                  <a:pt x="17881" y="3986"/>
                </a:cubicBezTo>
                <a:cubicBezTo>
                  <a:pt x="17859" y="4886"/>
                  <a:pt x="17841" y="5786"/>
                  <a:pt x="17832" y="6943"/>
                </a:cubicBezTo>
                <a:cubicBezTo>
                  <a:pt x="17823" y="7971"/>
                  <a:pt x="17814" y="9257"/>
                  <a:pt x="17814" y="10671"/>
                </a:cubicBezTo>
                <a:close/>
                <a:moveTo>
                  <a:pt x="17003" y="17357"/>
                </a:moveTo>
                <a:cubicBezTo>
                  <a:pt x="17003" y="17871"/>
                  <a:pt x="17003" y="18386"/>
                  <a:pt x="17007" y="18643"/>
                </a:cubicBezTo>
                <a:cubicBezTo>
                  <a:pt x="17007" y="19029"/>
                  <a:pt x="17012" y="19157"/>
                  <a:pt x="17016" y="19286"/>
                </a:cubicBezTo>
                <a:cubicBezTo>
                  <a:pt x="17025" y="19414"/>
                  <a:pt x="17029" y="19543"/>
                  <a:pt x="17043" y="19671"/>
                </a:cubicBezTo>
                <a:cubicBezTo>
                  <a:pt x="17056" y="19800"/>
                  <a:pt x="17070" y="19800"/>
                  <a:pt x="17087" y="19800"/>
                </a:cubicBezTo>
                <a:lnTo>
                  <a:pt x="17096" y="19929"/>
                </a:lnTo>
                <a:lnTo>
                  <a:pt x="17096" y="20957"/>
                </a:lnTo>
                <a:lnTo>
                  <a:pt x="16833" y="20957"/>
                </a:lnTo>
                <a:lnTo>
                  <a:pt x="16833" y="19929"/>
                </a:lnTo>
                <a:lnTo>
                  <a:pt x="16842" y="19800"/>
                </a:lnTo>
                <a:cubicBezTo>
                  <a:pt x="16860" y="19800"/>
                  <a:pt x="16878" y="19800"/>
                  <a:pt x="16891" y="19671"/>
                </a:cubicBezTo>
                <a:cubicBezTo>
                  <a:pt x="16905" y="19543"/>
                  <a:pt x="16913" y="19414"/>
                  <a:pt x="16918" y="19286"/>
                </a:cubicBezTo>
                <a:cubicBezTo>
                  <a:pt x="16922" y="19157"/>
                  <a:pt x="16927" y="19029"/>
                  <a:pt x="16931" y="18643"/>
                </a:cubicBezTo>
                <a:cubicBezTo>
                  <a:pt x="16931" y="18386"/>
                  <a:pt x="16936" y="17871"/>
                  <a:pt x="16936" y="17357"/>
                </a:cubicBezTo>
                <a:lnTo>
                  <a:pt x="16936" y="3471"/>
                </a:lnTo>
                <a:cubicBezTo>
                  <a:pt x="16927" y="3086"/>
                  <a:pt x="16922" y="2829"/>
                  <a:pt x="16913" y="2700"/>
                </a:cubicBezTo>
                <a:cubicBezTo>
                  <a:pt x="16909" y="2443"/>
                  <a:pt x="16900" y="2186"/>
                  <a:pt x="16896" y="2057"/>
                </a:cubicBezTo>
                <a:cubicBezTo>
                  <a:pt x="16887" y="1929"/>
                  <a:pt x="16878" y="1800"/>
                  <a:pt x="16869" y="1800"/>
                </a:cubicBezTo>
                <a:cubicBezTo>
                  <a:pt x="16860" y="1671"/>
                  <a:pt x="16851" y="1543"/>
                  <a:pt x="16842" y="1543"/>
                </a:cubicBezTo>
                <a:lnTo>
                  <a:pt x="16833" y="1543"/>
                </a:lnTo>
                <a:lnTo>
                  <a:pt x="16833" y="386"/>
                </a:lnTo>
                <a:lnTo>
                  <a:pt x="17025" y="386"/>
                </a:lnTo>
                <a:lnTo>
                  <a:pt x="17029" y="514"/>
                </a:lnTo>
                <a:lnTo>
                  <a:pt x="17417" y="14143"/>
                </a:lnTo>
                <a:lnTo>
                  <a:pt x="17417" y="3986"/>
                </a:lnTo>
                <a:cubicBezTo>
                  <a:pt x="17417" y="3471"/>
                  <a:pt x="17417" y="3086"/>
                  <a:pt x="17413" y="2700"/>
                </a:cubicBezTo>
                <a:cubicBezTo>
                  <a:pt x="17413" y="2443"/>
                  <a:pt x="17408" y="2186"/>
                  <a:pt x="17404" y="2057"/>
                </a:cubicBezTo>
                <a:cubicBezTo>
                  <a:pt x="17400" y="1929"/>
                  <a:pt x="17391" y="1800"/>
                  <a:pt x="17377" y="1800"/>
                </a:cubicBezTo>
                <a:cubicBezTo>
                  <a:pt x="17364" y="1671"/>
                  <a:pt x="17350" y="1543"/>
                  <a:pt x="17328" y="1543"/>
                </a:cubicBezTo>
                <a:lnTo>
                  <a:pt x="17319" y="1543"/>
                </a:lnTo>
                <a:lnTo>
                  <a:pt x="17319" y="386"/>
                </a:lnTo>
                <a:lnTo>
                  <a:pt x="17587" y="386"/>
                </a:lnTo>
                <a:lnTo>
                  <a:pt x="17587" y="1543"/>
                </a:lnTo>
                <a:lnTo>
                  <a:pt x="17578" y="1543"/>
                </a:lnTo>
                <a:cubicBezTo>
                  <a:pt x="17560" y="1543"/>
                  <a:pt x="17542" y="1671"/>
                  <a:pt x="17529" y="1800"/>
                </a:cubicBezTo>
                <a:cubicBezTo>
                  <a:pt x="17515" y="1800"/>
                  <a:pt x="17507" y="1929"/>
                  <a:pt x="17502" y="2057"/>
                </a:cubicBezTo>
                <a:cubicBezTo>
                  <a:pt x="17498" y="2186"/>
                  <a:pt x="17493" y="2443"/>
                  <a:pt x="17493" y="2700"/>
                </a:cubicBezTo>
                <a:cubicBezTo>
                  <a:pt x="17489" y="3086"/>
                  <a:pt x="17489" y="3471"/>
                  <a:pt x="17489" y="3986"/>
                </a:cubicBezTo>
                <a:lnTo>
                  <a:pt x="17489" y="20957"/>
                </a:lnTo>
                <a:lnTo>
                  <a:pt x="17453" y="20957"/>
                </a:lnTo>
                <a:lnTo>
                  <a:pt x="17449" y="20829"/>
                </a:lnTo>
                <a:lnTo>
                  <a:pt x="17003" y="5271"/>
                </a:lnTo>
                <a:lnTo>
                  <a:pt x="17003" y="17357"/>
                </a:lnTo>
                <a:close/>
                <a:moveTo>
                  <a:pt x="15964" y="20700"/>
                </a:moveTo>
                <a:lnTo>
                  <a:pt x="15964" y="20057"/>
                </a:lnTo>
                <a:lnTo>
                  <a:pt x="15968" y="19800"/>
                </a:lnTo>
                <a:lnTo>
                  <a:pt x="15977" y="19800"/>
                </a:lnTo>
                <a:cubicBezTo>
                  <a:pt x="15995" y="19800"/>
                  <a:pt x="16013" y="19800"/>
                  <a:pt x="16026" y="19671"/>
                </a:cubicBezTo>
                <a:cubicBezTo>
                  <a:pt x="16035" y="19671"/>
                  <a:pt x="16044" y="19543"/>
                  <a:pt x="16048" y="19414"/>
                </a:cubicBezTo>
                <a:cubicBezTo>
                  <a:pt x="16057" y="19157"/>
                  <a:pt x="16062" y="19029"/>
                  <a:pt x="16062" y="18643"/>
                </a:cubicBezTo>
                <a:cubicBezTo>
                  <a:pt x="16066" y="18386"/>
                  <a:pt x="16066" y="17871"/>
                  <a:pt x="16066" y="17486"/>
                </a:cubicBezTo>
                <a:lnTo>
                  <a:pt x="16066" y="3986"/>
                </a:lnTo>
                <a:cubicBezTo>
                  <a:pt x="16066" y="3471"/>
                  <a:pt x="16066" y="3086"/>
                  <a:pt x="16062" y="2829"/>
                </a:cubicBezTo>
                <a:cubicBezTo>
                  <a:pt x="16062" y="2443"/>
                  <a:pt x="16057" y="2186"/>
                  <a:pt x="16048" y="2057"/>
                </a:cubicBezTo>
                <a:cubicBezTo>
                  <a:pt x="16044" y="1929"/>
                  <a:pt x="16035" y="1800"/>
                  <a:pt x="16022" y="1671"/>
                </a:cubicBezTo>
                <a:cubicBezTo>
                  <a:pt x="16008" y="1671"/>
                  <a:pt x="15995" y="1543"/>
                  <a:pt x="15973" y="1543"/>
                </a:cubicBezTo>
                <a:lnTo>
                  <a:pt x="15964" y="1543"/>
                </a:lnTo>
                <a:lnTo>
                  <a:pt x="15964" y="386"/>
                </a:lnTo>
                <a:lnTo>
                  <a:pt x="16298" y="386"/>
                </a:lnTo>
                <a:lnTo>
                  <a:pt x="16298" y="1543"/>
                </a:lnTo>
                <a:lnTo>
                  <a:pt x="16289" y="1543"/>
                </a:lnTo>
                <a:cubicBezTo>
                  <a:pt x="16267" y="1543"/>
                  <a:pt x="16254" y="1671"/>
                  <a:pt x="16240" y="1800"/>
                </a:cubicBezTo>
                <a:cubicBezTo>
                  <a:pt x="16227" y="1800"/>
                  <a:pt x="16218" y="1929"/>
                  <a:pt x="16213" y="2057"/>
                </a:cubicBezTo>
                <a:cubicBezTo>
                  <a:pt x="16209" y="2186"/>
                  <a:pt x="16204" y="2443"/>
                  <a:pt x="16200" y="2829"/>
                </a:cubicBezTo>
                <a:cubicBezTo>
                  <a:pt x="16200" y="3086"/>
                  <a:pt x="16196" y="3471"/>
                  <a:pt x="16196" y="3986"/>
                </a:cubicBezTo>
                <a:lnTo>
                  <a:pt x="16196" y="9000"/>
                </a:lnTo>
                <a:cubicBezTo>
                  <a:pt x="16196" y="9129"/>
                  <a:pt x="16196" y="9257"/>
                  <a:pt x="16196" y="9386"/>
                </a:cubicBezTo>
                <a:cubicBezTo>
                  <a:pt x="16200" y="9386"/>
                  <a:pt x="16200" y="9514"/>
                  <a:pt x="16200" y="9514"/>
                </a:cubicBezTo>
                <a:lnTo>
                  <a:pt x="16204" y="9643"/>
                </a:lnTo>
                <a:cubicBezTo>
                  <a:pt x="16209" y="9643"/>
                  <a:pt x="16213" y="9643"/>
                  <a:pt x="16218" y="9643"/>
                </a:cubicBezTo>
                <a:lnTo>
                  <a:pt x="16512" y="9643"/>
                </a:lnTo>
                <a:cubicBezTo>
                  <a:pt x="16517" y="9643"/>
                  <a:pt x="16521" y="9643"/>
                  <a:pt x="16526" y="9643"/>
                </a:cubicBezTo>
                <a:cubicBezTo>
                  <a:pt x="16526" y="9643"/>
                  <a:pt x="16526" y="9514"/>
                  <a:pt x="16530" y="9514"/>
                </a:cubicBezTo>
                <a:lnTo>
                  <a:pt x="16530" y="9386"/>
                </a:lnTo>
                <a:cubicBezTo>
                  <a:pt x="16530" y="9257"/>
                  <a:pt x="16530" y="9129"/>
                  <a:pt x="16530" y="8871"/>
                </a:cubicBezTo>
                <a:lnTo>
                  <a:pt x="16530" y="3986"/>
                </a:lnTo>
                <a:cubicBezTo>
                  <a:pt x="16530" y="3471"/>
                  <a:pt x="16530" y="3086"/>
                  <a:pt x="16526" y="2829"/>
                </a:cubicBezTo>
                <a:cubicBezTo>
                  <a:pt x="16526" y="2443"/>
                  <a:pt x="16521" y="2314"/>
                  <a:pt x="16512" y="2057"/>
                </a:cubicBezTo>
                <a:cubicBezTo>
                  <a:pt x="16508" y="1929"/>
                  <a:pt x="16499" y="1800"/>
                  <a:pt x="16485" y="1800"/>
                </a:cubicBezTo>
                <a:cubicBezTo>
                  <a:pt x="16476" y="1671"/>
                  <a:pt x="16459" y="1543"/>
                  <a:pt x="16436" y="1543"/>
                </a:cubicBezTo>
                <a:lnTo>
                  <a:pt x="16432" y="1543"/>
                </a:lnTo>
                <a:lnTo>
                  <a:pt x="16432" y="1286"/>
                </a:lnTo>
                <a:lnTo>
                  <a:pt x="16427" y="643"/>
                </a:lnTo>
                <a:lnTo>
                  <a:pt x="16427" y="386"/>
                </a:lnTo>
                <a:lnTo>
                  <a:pt x="16762" y="386"/>
                </a:lnTo>
                <a:lnTo>
                  <a:pt x="16762" y="1543"/>
                </a:lnTo>
                <a:lnTo>
                  <a:pt x="16753" y="1543"/>
                </a:lnTo>
                <a:cubicBezTo>
                  <a:pt x="16735" y="1543"/>
                  <a:pt x="16717" y="1671"/>
                  <a:pt x="16704" y="1671"/>
                </a:cubicBezTo>
                <a:cubicBezTo>
                  <a:pt x="16695" y="1800"/>
                  <a:pt x="16686" y="1929"/>
                  <a:pt x="16677" y="2057"/>
                </a:cubicBezTo>
                <a:cubicBezTo>
                  <a:pt x="16673" y="2186"/>
                  <a:pt x="16668" y="2443"/>
                  <a:pt x="16664" y="2700"/>
                </a:cubicBezTo>
                <a:cubicBezTo>
                  <a:pt x="16664" y="3086"/>
                  <a:pt x="16659" y="3471"/>
                  <a:pt x="16659" y="3986"/>
                </a:cubicBezTo>
                <a:lnTo>
                  <a:pt x="16659" y="17486"/>
                </a:lnTo>
                <a:cubicBezTo>
                  <a:pt x="16659" y="17871"/>
                  <a:pt x="16664" y="18386"/>
                  <a:pt x="16664" y="18643"/>
                </a:cubicBezTo>
                <a:cubicBezTo>
                  <a:pt x="16668" y="18900"/>
                  <a:pt x="16673" y="19157"/>
                  <a:pt x="16677" y="19286"/>
                </a:cubicBezTo>
                <a:cubicBezTo>
                  <a:pt x="16686" y="19414"/>
                  <a:pt x="16695" y="19543"/>
                  <a:pt x="16704" y="19671"/>
                </a:cubicBezTo>
                <a:cubicBezTo>
                  <a:pt x="16717" y="19800"/>
                  <a:pt x="16735" y="19800"/>
                  <a:pt x="16753" y="19800"/>
                </a:cubicBezTo>
                <a:lnTo>
                  <a:pt x="16762" y="19800"/>
                </a:lnTo>
                <a:lnTo>
                  <a:pt x="16762" y="20957"/>
                </a:lnTo>
                <a:lnTo>
                  <a:pt x="16427" y="20957"/>
                </a:lnTo>
                <a:lnTo>
                  <a:pt x="16427" y="20700"/>
                </a:lnTo>
                <a:lnTo>
                  <a:pt x="16432" y="20057"/>
                </a:lnTo>
                <a:lnTo>
                  <a:pt x="16432" y="19800"/>
                </a:lnTo>
                <a:lnTo>
                  <a:pt x="16441" y="19800"/>
                </a:lnTo>
                <a:cubicBezTo>
                  <a:pt x="16459" y="19800"/>
                  <a:pt x="16476" y="19800"/>
                  <a:pt x="16485" y="19671"/>
                </a:cubicBezTo>
                <a:cubicBezTo>
                  <a:pt x="16499" y="19543"/>
                  <a:pt x="16508" y="19543"/>
                  <a:pt x="16512" y="19286"/>
                </a:cubicBezTo>
                <a:cubicBezTo>
                  <a:pt x="16521" y="19157"/>
                  <a:pt x="16526" y="18900"/>
                  <a:pt x="16526" y="18643"/>
                </a:cubicBezTo>
                <a:cubicBezTo>
                  <a:pt x="16530" y="18386"/>
                  <a:pt x="16530" y="18000"/>
                  <a:pt x="16530" y="17486"/>
                </a:cubicBezTo>
                <a:lnTo>
                  <a:pt x="16530" y="11957"/>
                </a:lnTo>
                <a:cubicBezTo>
                  <a:pt x="16530" y="11829"/>
                  <a:pt x="16530" y="11700"/>
                  <a:pt x="16530" y="11571"/>
                </a:cubicBezTo>
                <a:cubicBezTo>
                  <a:pt x="16530" y="11443"/>
                  <a:pt x="16530" y="11443"/>
                  <a:pt x="16530" y="11443"/>
                </a:cubicBezTo>
                <a:cubicBezTo>
                  <a:pt x="16530" y="11314"/>
                  <a:pt x="16526" y="11314"/>
                  <a:pt x="16526" y="11314"/>
                </a:cubicBezTo>
                <a:cubicBezTo>
                  <a:pt x="16521" y="11314"/>
                  <a:pt x="16517" y="11314"/>
                  <a:pt x="16512" y="11314"/>
                </a:cubicBezTo>
                <a:lnTo>
                  <a:pt x="16218" y="11314"/>
                </a:lnTo>
                <a:cubicBezTo>
                  <a:pt x="16213" y="11314"/>
                  <a:pt x="16209" y="11314"/>
                  <a:pt x="16204" y="11314"/>
                </a:cubicBezTo>
                <a:lnTo>
                  <a:pt x="16200" y="11443"/>
                </a:lnTo>
                <a:cubicBezTo>
                  <a:pt x="16200" y="11443"/>
                  <a:pt x="16200" y="11571"/>
                  <a:pt x="16196" y="11571"/>
                </a:cubicBezTo>
                <a:cubicBezTo>
                  <a:pt x="16196" y="11700"/>
                  <a:pt x="16196" y="11829"/>
                  <a:pt x="16196" y="11957"/>
                </a:cubicBezTo>
                <a:lnTo>
                  <a:pt x="16196" y="17486"/>
                </a:lnTo>
                <a:cubicBezTo>
                  <a:pt x="16196" y="17871"/>
                  <a:pt x="16200" y="18386"/>
                  <a:pt x="16200" y="18643"/>
                </a:cubicBezTo>
                <a:cubicBezTo>
                  <a:pt x="16204" y="19029"/>
                  <a:pt x="16209" y="19157"/>
                  <a:pt x="16213" y="19286"/>
                </a:cubicBezTo>
                <a:cubicBezTo>
                  <a:pt x="16218" y="19543"/>
                  <a:pt x="16227" y="19671"/>
                  <a:pt x="16240" y="19671"/>
                </a:cubicBezTo>
                <a:cubicBezTo>
                  <a:pt x="16254" y="19800"/>
                  <a:pt x="16271" y="19800"/>
                  <a:pt x="16289" y="19800"/>
                </a:cubicBezTo>
                <a:lnTo>
                  <a:pt x="16298" y="19929"/>
                </a:lnTo>
                <a:lnTo>
                  <a:pt x="16298" y="20957"/>
                </a:lnTo>
                <a:lnTo>
                  <a:pt x="15964" y="20957"/>
                </a:lnTo>
                <a:lnTo>
                  <a:pt x="15964" y="20700"/>
                </a:lnTo>
                <a:close/>
                <a:moveTo>
                  <a:pt x="15883" y="15943"/>
                </a:moveTo>
                <a:lnTo>
                  <a:pt x="15906" y="16586"/>
                </a:lnTo>
                <a:lnTo>
                  <a:pt x="15901" y="16714"/>
                </a:lnTo>
                <a:cubicBezTo>
                  <a:pt x="15883" y="17486"/>
                  <a:pt x="15861" y="18257"/>
                  <a:pt x="15839" y="18771"/>
                </a:cubicBezTo>
                <a:cubicBezTo>
                  <a:pt x="15817" y="19414"/>
                  <a:pt x="15794" y="19929"/>
                  <a:pt x="15767" y="20314"/>
                </a:cubicBezTo>
                <a:cubicBezTo>
                  <a:pt x="15741" y="20700"/>
                  <a:pt x="15714" y="20957"/>
                  <a:pt x="15687" y="21214"/>
                </a:cubicBezTo>
                <a:cubicBezTo>
                  <a:pt x="15660" y="21343"/>
                  <a:pt x="15629" y="21471"/>
                  <a:pt x="15598" y="21471"/>
                </a:cubicBezTo>
                <a:cubicBezTo>
                  <a:pt x="15545" y="21471"/>
                  <a:pt x="15491" y="21214"/>
                  <a:pt x="15446" y="20700"/>
                </a:cubicBezTo>
                <a:cubicBezTo>
                  <a:pt x="15402" y="20186"/>
                  <a:pt x="15362" y="19543"/>
                  <a:pt x="15330" y="18514"/>
                </a:cubicBezTo>
                <a:cubicBezTo>
                  <a:pt x="15295" y="17614"/>
                  <a:pt x="15268" y="16457"/>
                  <a:pt x="15250" y="15171"/>
                </a:cubicBezTo>
                <a:cubicBezTo>
                  <a:pt x="15237" y="13886"/>
                  <a:pt x="15228" y="12471"/>
                  <a:pt x="15228" y="10800"/>
                </a:cubicBezTo>
                <a:cubicBezTo>
                  <a:pt x="15228" y="9257"/>
                  <a:pt x="15237" y="7843"/>
                  <a:pt x="15255" y="6557"/>
                </a:cubicBezTo>
                <a:cubicBezTo>
                  <a:pt x="15273" y="5271"/>
                  <a:pt x="15299" y="4114"/>
                  <a:pt x="15335" y="3086"/>
                </a:cubicBezTo>
                <a:cubicBezTo>
                  <a:pt x="15366" y="2057"/>
                  <a:pt x="15411" y="1286"/>
                  <a:pt x="15455" y="771"/>
                </a:cubicBezTo>
                <a:cubicBezTo>
                  <a:pt x="15500" y="257"/>
                  <a:pt x="15549" y="0"/>
                  <a:pt x="15602" y="0"/>
                </a:cubicBezTo>
                <a:cubicBezTo>
                  <a:pt x="15625" y="0"/>
                  <a:pt x="15647" y="0"/>
                  <a:pt x="15669" y="129"/>
                </a:cubicBezTo>
                <a:cubicBezTo>
                  <a:pt x="15692" y="257"/>
                  <a:pt x="15714" y="386"/>
                  <a:pt x="15736" y="514"/>
                </a:cubicBezTo>
                <a:cubicBezTo>
                  <a:pt x="15759" y="771"/>
                  <a:pt x="15772" y="900"/>
                  <a:pt x="15785" y="1029"/>
                </a:cubicBezTo>
                <a:cubicBezTo>
                  <a:pt x="15799" y="1157"/>
                  <a:pt x="15803" y="1157"/>
                  <a:pt x="15808" y="1157"/>
                </a:cubicBezTo>
                <a:cubicBezTo>
                  <a:pt x="15808" y="1157"/>
                  <a:pt x="15812" y="1157"/>
                  <a:pt x="15817" y="1157"/>
                </a:cubicBezTo>
                <a:cubicBezTo>
                  <a:pt x="15817" y="1029"/>
                  <a:pt x="15821" y="1029"/>
                  <a:pt x="15825" y="900"/>
                </a:cubicBezTo>
                <a:cubicBezTo>
                  <a:pt x="15825" y="900"/>
                  <a:pt x="15825" y="771"/>
                  <a:pt x="15830" y="771"/>
                </a:cubicBezTo>
                <a:cubicBezTo>
                  <a:pt x="15830" y="643"/>
                  <a:pt x="15830" y="514"/>
                  <a:pt x="15830" y="386"/>
                </a:cubicBezTo>
                <a:lnTo>
                  <a:pt x="15830" y="129"/>
                </a:lnTo>
                <a:lnTo>
                  <a:pt x="15866" y="129"/>
                </a:lnTo>
                <a:lnTo>
                  <a:pt x="15866" y="386"/>
                </a:lnTo>
                <a:lnTo>
                  <a:pt x="15888" y="6814"/>
                </a:lnTo>
                <a:lnTo>
                  <a:pt x="15888" y="7200"/>
                </a:lnTo>
                <a:lnTo>
                  <a:pt x="15852" y="7200"/>
                </a:lnTo>
                <a:lnTo>
                  <a:pt x="15848" y="6943"/>
                </a:lnTo>
                <a:cubicBezTo>
                  <a:pt x="15839" y="6043"/>
                  <a:pt x="15825" y="5271"/>
                  <a:pt x="15812" y="4629"/>
                </a:cubicBezTo>
                <a:cubicBezTo>
                  <a:pt x="15799" y="3986"/>
                  <a:pt x="15781" y="3343"/>
                  <a:pt x="15763" y="2957"/>
                </a:cubicBezTo>
                <a:cubicBezTo>
                  <a:pt x="15745" y="2443"/>
                  <a:pt x="15723" y="2186"/>
                  <a:pt x="15701" y="1929"/>
                </a:cubicBezTo>
                <a:cubicBezTo>
                  <a:pt x="15674" y="1671"/>
                  <a:pt x="15652" y="1543"/>
                  <a:pt x="15625" y="1543"/>
                </a:cubicBezTo>
                <a:cubicBezTo>
                  <a:pt x="15585" y="1543"/>
                  <a:pt x="15549" y="1800"/>
                  <a:pt x="15518" y="2186"/>
                </a:cubicBezTo>
                <a:cubicBezTo>
                  <a:pt x="15487" y="2571"/>
                  <a:pt x="15460" y="3214"/>
                  <a:pt x="15437" y="4114"/>
                </a:cubicBezTo>
                <a:cubicBezTo>
                  <a:pt x="15411" y="4886"/>
                  <a:pt x="15393" y="5914"/>
                  <a:pt x="15384" y="6943"/>
                </a:cubicBezTo>
                <a:cubicBezTo>
                  <a:pt x="15371" y="8100"/>
                  <a:pt x="15366" y="9257"/>
                  <a:pt x="15366" y="10671"/>
                </a:cubicBezTo>
                <a:cubicBezTo>
                  <a:pt x="15366" y="12086"/>
                  <a:pt x="15371" y="13243"/>
                  <a:pt x="15384" y="14271"/>
                </a:cubicBezTo>
                <a:cubicBezTo>
                  <a:pt x="15393" y="15429"/>
                  <a:pt x="15411" y="16329"/>
                  <a:pt x="15437" y="17229"/>
                </a:cubicBezTo>
                <a:cubicBezTo>
                  <a:pt x="15460" y="18000"/>
                  <a:pt x="15487" y="18643"/>
                  <a:pt x="15518" y="19029"/>
                </a:cubicBezTo>
                <a:cubicBezTo>
                  <a:pt x="15545" y="19414"/>
                  <a:pt x="15580" y="19671"/>
                  <a:pt x="15616" y="19671"/>
                </a:cubicBezTo>
                <a:cubicBezTo>
                  <a:pt x="15643" y="19671"/>
                  <a:pt x="15660" y="19543"/>
                  <a:pt x="15687" y="19414"/>
                </a:cubicBezTo>
                <a:cubicBezTo>
                  <a:pt x="15709" y="19157"/>
                  <a:pt x="15732" y="19157"/>
                  <a:pt x="15754" y="18771"/>
                </a:cubicBezTo>
                <a:cubicBezTo>
                  <a:pt x="15772" y="18514"/>
                  <a:pt x="15794" y="18129"/>
                  <a:pt x="15812" y="17614"/>
                </a:cubicBezTo>
                <a:cubicBezTo>
                  <a:pt x="15830" y="17100"/>
                  <a:pt x="15852" y="16586"/>
                  <a:pt x="15870" y="15943"/>
                </a:cubicBezTo>
                <a:lnTo>
                  <a:pt x="15874" y="15686"/>
                </a:lnTo>
                <a:lnTo>
                  <a:pt x="15883" y="15943"/>
                </a:lnTo>
                <a:close/>
                <a:moveTo>
                  <a:pt x="14452" y="20700"/>
                </a:moveTo>
                <a:lnTo>
                  <a:pt x="14452" y="19800"/>
                </a:lnTo>
                <a:lnTo>
                  <a:pt x="14461" y="19800"/>
                </a:lnTo>
                <a:cubicBezTo>
                  <a:pt x="14483" y="19800"/>
                  <a:pt x="14497" y="19800"/>
                  <a:pt x="14510" y="19671"/>
                </a:cubicBezTo>
                <a:cubicBezTo>
                  <a:pt x="14523" y="19671"/>
                  <a:pt x="14532" y="19543"/>
                  <a:pt x="14537" y="19414"/>
                </a:cubicBezTo>
                <a:cubicBezTo>
                  <a:pt x="14546" y="19157"/>
                  <a:pt x="14546" y="19029"/>
                  <a:pt x="14550" y="18643"/>
                </a:cubicBezTo>
                <a:cubicBezTo>
                  <a:pt x="14555" y="18386"/>
                  <a:pt x="14555" y="18000"/>
                  <a:pt x="14555" y="17486"/>
                </a:cubicBezTo>
                <a:lnTo>
                  <a:pt x="14555" y="3986"/>
                </a:lnTo>
                <a:cubicBezTo>
                  <a:pt x="14555" y="3471"/>
                  <a:pt x="14555" y="3086"/>
                  <a:pt x="14550" y="2700"/>
                </a:cubicBezTo>
                <a:cubicBezTo>
                  <a:pt x="14546" y="2443"/>
                  <a:pt x="14546" y="2186"/>
                  <a:pt x="14537" y="2057"/>
                </a:cubicBezTo>
                <a:cubicBezTo>
                  <a:pt x="14532" y="1929"/>
                  <a:pt x="14523" y="1800"/>
                  <a:pt x="14510" y="1800"/>
                </a:cubicBezTo>
                <a:cubicBezTo>
                  <a:pt x="14497" y="1671"/>
                  <a:pt x="14483" y="1543"/>
                  <a:pt x="14461" y="1543"/>
                </a:cubicBezTo>
                <a:lnTo>
                  <a:pt x="14452" y="1543"/>
                </a:lnTo>
                <a:lnTo>
                  <a:pt x="14452" y="386"/>
                </a:lnTo>
                <a:lnTo>
                  <a:pt x="15063" y="386"/>
                </a:lnTo>
                <a:lnTo>
                  <a:pt x="15063" y="643"/>
                </a:lnTo>
                <a:lnTo>
                  <a:pt x="15076" y="5143"/>
                </a:lnTo>
                <a:lnTo>
                  <a:pt x="15076" y="5400"/>
                </a:lnTo>
                <a:lnTo>
                  <a:pt x="15036" y="5400"/>
                </a:lnTo>
                <a:lnTo>
                  <a:pt x="15036" y="5143"/>
                </a:lnTo>
                <a:cubicBezTo>
                  <a:pt x="15032" y="4500"/>
                  <a:pt x="15027" y="3986"/>
                  <a:pt x="15018" y="3600"/>
                </a:cubicBezTo>
                <a:cubicBezTo>
                  <a:pt x="15014" y="3214"/>
                  <a:pt x="15009" y="2957"/>
                  <a:pt x="15000" y="2700"/>
                </a:cubicBezTo>
                <a:cubicBezTo>
                  <a:pt x="14992" y="2571"/>
                  <a:pt x="14978" y="2443"/>
                  <a:pt x="14960" y="2314"/>
                </a:cubicBezTo>
                <a:cubicBezTo>
                  <a:pt x="14947" y="2186"/>
                  <a:pt x="14925" y="2057"/>
                  <a:pt x="14902" y="2057"/>
                </a:cubicBezTo>
                <a:lnTo>
                  <a:pt x="14724" y="2057"/>
                </a:lnTo>
                <a:cubicBezTo>
                  <a:pt x="14715" y="2057"/>
                  <a:pt x="14706" y="2186"/>
                  <a:pt x="14702" y="2186"/>
                </a:cubicBezTo>
                <a:cubicBezTo>
                  <a:pt x="14697" y="2186"/>
                  <a:pt x="14693" y="2186"/>
                  <a:pt x="14688" y="2314"/>
                </a:cubicBezTo>
                <a:cubicBezTo>
                  <a:pt x="14688" y="2314"/>
                  <a:pt x="14688" y="2443"/>
                  <a:pt x="14684" y="2571"/>
                </a:cubicBezTo>
                <a:cubicBezTo>
                  <a:pt x="14684" y="2700"/>
                  <a:pt x="14684" y="2957"/>
                  <a:pt x="14684" y="3214"/>
                </a:cubicBezTo>
                <a:lnTo>
                  <a:pt x="14684" y="8614"/>
                </a:lnTo>
                <a:cubicBezTo>
                  <a:pt x="14684" y="8871"/>
                  <a:pt x="14684" y="9000"/>
                  <a:pt x="14684" y="9129"/>
                </a:cubicBezTo>
                <a:cubicBezTo>
                  <a:pt x="14684" y="9257"/>
                  <a:pt x="14688" y="9257"/>
                  <a:pt x="14688" y="9257"/>
                </a:cubicBezTo>
                <a:cubicBezTo>
                  <a:pt x="14688" y="9257"/>
                  <a:pt x="14688" y="9257"/>
                  <a:pt x="14693" y="9257"/>
                </a:cubicBezTo>
                <a:cubicBezTo>
                  <a:pt x="14697" y="9386"/>
                  <a:pt x="14702" y="9386"/>
                  <a:pt x="14706" y="9386"/>
                </a:cubicBezTo>
                <a:lnTo>
                  <a:pt x="14844" y="9386"/>
                </a:lnTo>
                <a:cubicBezTo>
                  <a:pt x="14871" y="9386"/>
                  <a:pt x="14893" y="9257"/>
                  <a:pt x="14911" y="9257"/>
                </a:cubicBezTo>
                <a:cubicBezTo>
                  <a:pt x="14929" y="9129"/>
                  <a:pt x="14938" y="9000"/>
                  <a:pt x="14947" y="8871"/>
                </a:cubicBezTo>
                <a:cubicBezTo>
                  <a:pt x="14951" y="8614"/>
                  <a:pt x="14960" y="8357"/>
                  <a:pt x="14965" y="8100"/>
                </a:cubicBezTo>
                <a:cubicBezTo>
                  <a:pt x="14969" y="7714"/>
                  <a:pt x="14969" y="7329"/>
                  <a:pt x="14969" y="6814"/>
                </a:cubicBezTo>
                <a:lnTo>
                  <a:pt x="14969" y="6557"/>
                </a:lnTo>
                <a:lnTo>
                  <a:pt x="15009" y="6557"/>
                </a:lnTo>
                <a:lnTo>
                  <a:pt x="15009" y="13886"/>
                </a:lnTo>
                <a:lnTo>
                  <a:pt x="14974" y="13886"/>
                </a:lnTo>
                <a:lnTo>
                  <a:pt x="14969" y="13757"/>
                </a:lnTo>
                <a:cubicBezTo>
                  <a:pt x="14969" y="13114"/>
                  <a:pt x="14965" y="12729"/>
                  <a:pt x="14960" y="12343"/>
                </a:cubicBezTo>
                <a:cubicBezTo>
                  <a:pt x="14960" y="11957"/>
                  <a:pt x="14951" y="11700"/>
                  <a:pt x="14947" y="11571"/>
                </a:cubicBezTo>
                <a:cubicBezTo>
                  <a:pt x="14938" y="11443"/>
                  <a:pt x="14929" y="11314"/>
                  <a:pt x="14911" y="11186"/>
                </a:cubicBezTo>
                <a:cubicBezTo>
                  <a:pt x="14893" y="11057"/>
                  <a:pt x="14871" y="11057"/>
                  <a:pt x="14844" y="11057"/>
                </a:cubicBezTo>
                <a:lnTo>
                  <a:pt x="14706" y="11057"/>
                </a:lnTo>
                <a:cubicBezTo>
                  <a:pt x="14702" y="11057"/>
                  <a:pt x="14697" y="11057"/>
                  <a:pt x="14693" y="11057"/>
                </a:cubicBezTo>
                <a:cubicBezTo>
                  <a:pt x="14688" y="11057"/>
                  <a:pt x="14688" y="11057"/>
                  <a:pt x="14688" y="11057"/>
                </a:cubicBezTo>
                <a:lnTo>
                  <a:pt x="14688" y="11186"/>
                </a:lnTo>
                <a:cubicBezTo>
                  <a:pt x="14688" y="11186"/>
                  <a:pt x="14684" y="11186"/>
                  <a:pt x="14684" y="11314"/>
                </a:cubicBezTo>
                <a:cubicBezTo>
                  <a:pt x="14684" y="11314"/>
                  <a:pt x="14684" y="11571"/>
                  <a:pt x="14684" y="11700"/>
                </a:cubicBezTo>
                <a:lnTo>
                  <a:pt x="14684" y="17743"/>
                </a:lnTo>
                <a:cubicBezTo>
                  <a:pt x="14684" y="18000"/>
                  <a:pt x="14684" y="18386"/>
                  <a:pt x="14688" y="18514"/>
                </a:cubicBezTo>
                <a:cubicBezTo>
                  <a:pt x="14688" y="18771"/>
                  <a:pt x="14688" y="18900"/>
                  <a:pt x="14693" y="19029"/>
                </a:cubicBezTo>
                <a:cubicBezTo>
                  <a:pt x="14693" y="19029"/>
                  <a:pt x="14697" y="19157"/>
                  <a:pt x="14702" y="19157"/>
                </a:cubicBezTo>
                <a:cubicBezTo>
                  <a:pt x="14706" y="19157"/>
                  <a:pt x="14715" y="19157"/>
                  <a:pt x="14724" y="19157"/>
                </a:cubicBezTo>
                <a:lnTo>
                  <a:pt x="14885" y="19157"/>
                </a:lnTo>
                <a:cubicBezTo>
                  <a:pt x="14920" y="19157"/>
                  <a:pt x="14947" y="19157"/>
                  <a:pt x="14969" y="19029"/>
                </a:cubicBezTo>
                <a:cubicBezTo>
                  <a:pt x="14992" y="18900"/>
                  <a:pt x="15009" y="18643"/>
                  <a:pt x="15023" y="18386"/>
                </a:cubicBezTo>
                <a:cubicBezTo>
                  <a:pt x="15036" y="18129"/>
                  <a:pt x="15050" y="17871"/>
                  <a:pt x="15063" y="17357"/>
                </a:cubicBezTo>
                <a:cubicBezTo>
                  <a:pt x="15076" y="16843"/>
                  <a:pt x="15085" y="16200"/>
                  <a:pt x="15099" y="15429"/>
                </a:cubicBezTo>
                <a:lnTo>
                  <a:pt x="15103" y="15171"/>
                </a:lnTo>
                <a:lnTo>
                  <a:pt x="15108" y="15300"/>
                </a:lnTo>
                <a:lnTo>
                  <a:pt x="15130" y="15557"/>
                </a:lnTo>
                <a:lnTo>
                  <a:pt x="15134" y="15686"/>
                </a:lnTo>
                <a:lnTo>
                  <a:pt x="15134" y="15943"/>
                </a:lnTo>
                <a:lnTo>
                  <a:pt x="15081" y="20829"/>
                </a:lnTo>
                <a:lnTo>
                  <a:pt x="15076" y="20957"/>
                </a:lnTo>
                <a:lnTo>
                  <a:pt x="14452" y="20957"/>
                </a:lnTo>
                <a:lnTo>
                  <a:pt x="14452" y="20700"/>
                </a:lnTo>
                <a:close/>
                <a:moveTo>
                  <a:pt x="13895" y="20700"/>
                </a:moveTo>
                <a:lnTo>
                  <a:pt x="13895" y="19800"/>
                </a:lnTo>
                <a:lnTo>
                  <a:pt x="13904" y="19800"/>
                </a:lnTo>
                <a:cubicBezTo>
                  <a:pt x="13944" y="19800"/>
                  <a:pt x="13970" y="19671"/>
                  <a:pt x="13979" y="19414"/>
                </a:cubicBezTo>
                <a:cubicBezTo>
                  <a:pt x="13988" y="19157"/>
                  <a:pt x="13993" y="18900"/>
                  <a:pt x="13993" y="18643"/>
                </a:cubicBezTo>
                <a:cubicBezTo>
                  <a:pt x="13997" y="18129"/>
                  <a:pt x="13997" y="17614"/>
                  <a:pt x="13997" y="17100"/>
                </a:cubicBezTo>
                <a:lnTo>
                  <a:pt x="13997" y="2700"/>
                </a:lnTo>
                <a:cubicBezTo>
                  <a:pt x="13997" y="2571"/>
                  <a:pt x="13997" y="2443"/>
                  <a:pt x="13997" y="2314"/>
                </a:cubicBezTo>
                <a:cubicBezTo>
                  <a:pt x="13997" y="2186"/>
                  <a:pt x="13997" y="2186"/>
                  <a:pt x="13997" y="2186"/>
                </a:cubicBezTo>
                <a:cubicBezTo>
                  <a:pt x="13993" y="2186"/>
                  <a:pt x="13993" y="2186"/>
                  <a:pt x="13988" y="2186"/>
                </a:cubicBezTo>
                <a:cubicBezTo>
                  <a:pt x="13984" y="2186"/>
                  <a:pt x="13975" y="2057"/>
                  <a:pt x="13966" y="2057"/>
                </a:cubicBezTo>
                <a:lnTo>
                  <a:pt x="13948" y="2057"/>
                </a:lnTo>
                <a:cubicBezTo>
                  <a:pt x="13912" y="2057"/>
                  <a:pt x="13886" y="2186"/>
                  <a:pt x="13863" y="2314"/>
                </a:cubicBezTo>
                <a:cubicBezTo>
                  <a:pt x="13841" y="2443"/>
                  <a:pt x="13828" y="2700"/>
                  <a:pt x="13814" y="2829"/>
                </a:cubicBezTo>
                <a:cubicBezTo>
                  <a:pt x="13805" y="3086"/>
                  <a:pt x="13797" y="3471"/>
                  <a:pt x="13792" y="3986"/>
                </a:cubicBezTo>
                <a:cubicBezTo>
                  <a:pt x="13783" y="4500"/>
                  <a:pt x="13779" y="5143"/>
                  <a:pt x="13774" y="5914"/>
                </a:cubicBezTo>
                <a:lnTo>
                  <a:pt x="13774" y="6043"/>
                </a:lnTo>
                <a:lnTo>
                  <a:pt x="13734" y="6043"/>
                </a:lnTo>
                <a:lnTo>
                  <a:pt x="13734" y="5786"/>
                </a:lnTo>
                <a:lnTo>
                  <a:pt x="13743" y="643"/>
                </a:lnTo>
                <a:lnTo>
                  <a:pt x="13743" y="386"/>
                </a:lnTo>
                <a:lnTo>
                  <a:pt x="14390" y="386"/>
                </a:lnTo>
                <a:lnTo>
                  <a:pt x="14390" y="6043"/>
                </a:lnTo>
                <a:lnTo>
                  <a:pt x="14349" y="6043"/>
                </a:lnTo>
                <a:lnTo>
                  <a:pt x="14349" y="5914"/>
                </a:lnTo>
                <a:cubicBezTo>
                  <a:pt x="14345" y="5143"/>
                  <a:pt x="14341" y="4500"/>
                  <a:pt x="14336" y="3986"/>
                </a:cubicBezTo>
                <a:cubicBezTo>
                  <a:pt x="14327" y="3471"/>
                  <a:pt x="14323" y="3086"/>
                  <a:pt x="14309" y="2829"/>
                </a:cubicBezTo>
                <a:cubicBezTo>
                  <a:pt x="14300" y="2571"/>
                  <a:pt x="14283" y="2443"/>
                  <a:pt x="14260" y="2314"/>
                </a:cubicBezTo>
                <a:cubicBezTo>
                  <a:pt x="14238" y="2186"/>
                  <a:pt x="14202" y="2057"/>
                  <a:pt x="14167" y="2057"/>
                </a:cubicBezTo>
                <a:cubicBezTo>
                  <a:pt x="14153" y="2057"/>
                  <a:pt x="14144" y="2186"/>
                  <a:pt x="14140" y="2186"/>
                </a:cubicBezTo>
                <a:cubicBezTo>
                  <a:pt x="14135" y="2186"/>
                  <a:pt x="14131" y="2186"/>
                  <a:pt x="14131" y="2186"/>
                </a:cubicBezTo>
                <a:cubicBezTo>
                  <a:pt x="14131" y="2186"/>
                  <a:pt x="14131" y="2314"/>
                  <a:pt x="14127" y="2314"/>
                </a:cubicBezTo>
                <a:cubicBezTo>
                  <a:pt x="14127" y="2443"/>
                  <a:pt x="14127" y="2571"/>
                  <a:pt x="14127" y="2700"/>
                </a:cubicBezTo>
                <a:lnTo>
                  <a:pt x="14127" y="16971"/>
                </a:lnTo>
                <a:cubicBezTo>
                  <a:pt x="14127" y="17614"/>
                  <a:pt x="14131" y="18129"/>
                  <a:pt x="14131" y="18643"/>
                </a:cubicBezTo>
                <a:cubicBezTo>
                  <a:pt x="14135" y="19029"/>
                  <a:pt x="14140" y="19286"/>
                  <a:pt x="14144" y="19414"/>
                </a:cubicBezTo>
                <a:cubicBezTo>
                  <a:pt x="14149" y="19543"/>
                  <a:pt x="14162" y="19671"/>
                  <a:pt x="14171" y="19671"/>
                </a:cubicBezTo>
                <a:cubicBezTo>
                  <a:pt x="14184" y="19800"/>
                  <a:pt x="14202" y="19800"/>
                  <a:pt x="14225" y="19800"/>
                </a:cubicBezTo>
                <a:lnTo>
                  <a:pt x="14234" y="19800"/>
                </a:lnTo>
                <a:lnTo>
                  <a:pt x="14234" y="20957"/>
                </a:lnTo>
                <a:lnTo>
                  <a:pt x="13895" y="20957"/>
                </a:lnTo>
                <a:lnTo>
                  <a:pt x="13895" y="20700"/>
                </a:lnTo>
                <a:close/>
                <a:moveTo>
                  <a:pt x="12869" y="20700"/>
                </a:moveTo>
                <a:lnTo>
                  <a:pt x="12869" y="20057"/>
                </a:lnTo>
                <a:lnTo>
                  <a:pt x="12873" y="19800"/>
                </a:lnTo>
                <a:lnTo>
                  <a:pt x="12878" y="19800"/>
                </a:lnTo>
                <a:cubicBezTo>
                  <a:pt x="12900" y="19800"/>
                  <a:pt x="12918" y="19800"/>
                  <a:pt x="12931" y="19671"/>
                </a:cubicBezTo>
                <a:cubicBezTo>
                  <a:pt x="12945" y="19543"/>
                  <a:pt x="12954" y="19543"/>
                  <a:pt x="12958" y="19286"/>
                </a:cubicBezTo>
                <a:cubicBezTo>
                  <a:pt x="12963" y="19157"/>
                  <a:pt x="12967" y="19029"/>
                  <a:pt x="12967" y="18643"/>
                </a:cubicBezTo>
                <a:cubicBezTo>
                  <a:pt x="12972" y="18386"/>
                  <a:pt x="12972" y="18000"/>
                  <a:pt x="12972" y="17486"/>
                </a:cubicBezTo>
                <a:lnTo>
                  <a:pt x="12972" y="3986"/>
                </a:lnTo>
                <a:cubicBezTo>
                  <a:pt x="12972" y="3471"/>
                  <a:pt x="12972" y="3086"/>
                  <a:pt x="12967" y="2829"/>
                </a:cubicBezTo>
                <a:cubicBezTo>
                  <a:pt x="12967" y="2443"/>
                  <a:pt x="12963" y="2186"/>
                  <a:pt x="12954" y="2057"/>
                </a:cubicBezTo>
                <a:cubicBezTo>
                  <a:pt x="12949" y="1929"/>
                  <a:pt x="12940" y="1800"/>
                  <a:pt x="12927" y="1671"/>
                </a:cubicBezTo>
                <a:cubicBezTo>
                  <a:pt x="12914" y="1671"/>
                  <a:pt x="12900" y="1543"/>
                  <a:pt x="12878" y="1543"/>
                </a:cubicBezTo>
                <a:lnTo>
                  <a:pt x="12869" y="1543"/>
                </a:lnTo>
                <a:lnTo>
                  <a:pt x="12869" y="386"/>
                </a:lnTo>
                <a:lnTo>
                  <a:pt x="13467" y="386"/>
                </a:lnTo>
                <a:lnTo>
                  <a:pt x="13467" y="643"/>
                </a:lnTo>
                <a:lnTo>
                  <a:pt x="13475" y="5400"/>
                </a:lnTo>
                <a:lnTo>
                  <a:pt x="13475" y="5657"/>
                </a:lnTo>
                <a:lnTo>
                  <a:pt x="13440" y="5657"/>
                </a:lnTo>
                <a:lnTo>
                  <a:pt x="13435" y="5400"/>
                </a:lnTo>
                <a:cubicBezTo>
                  <a:pt x="13435" y="4757"/>
                  <a:pt x="13426" y="4243"/>
                  <a:pt x="13422" y="3857"/>
                </a:cubicBezTo>
                <a:cubicBezTo>
                  <a:pt x="13413" y="3343"/>
                  <a:pt x="13404" y="3086"/>
                  <a:pt x="13395" y="2829"/>
                </a:cubicBezTo>
                <a:cubicBezTo>
                  <a:pt x="13386" y="2571"/>
                  <a:pt x="13373" y="2443"/>
                  <a:pt x="13355" y="2314"/>
                </a:cubicBezTo>
                <a:cubicBezTo>
                  <a:pt x="13342" y="2186"/>
                  <a:pt x="13319" y="2186"/>
                  <a:pt x="13293" y="2186"/>
                </a:cubicBezTo>
                <a:lnTo>
                  <a:pt x="13145" y="2186"/>
                </a:lnTo>
                <a:cubicBezTo>
                  <a:pt x="13137" y="2186"/>
                  <a:pt x="13128" y="2186"/>
                  <a:pt x="13123" y="2186"/>
                </a:cubicBezTo>
                <a:cubicBezTo>
                  <a:pt x="13119" y="2314"/>
                  <a:pt x="13114" y="2314"/>
                  <a:pt x="13110" y="2443"/>
                </a:cubicBezTo>
                <a:cubicBezTo>
                  <a:pt x="13110" y="2443"/>
                  <a:pt x="13105" y="2571"/>
                  <a:pt x="13105" y="2700"/>
                </a:cubicBezTo>
                <a:cubicBezTo>
                  <a:pt x="13101" y="2829"/>
                  <a:pt x="13101" y="3086"/>
                  <a:pt x="13101" y="3343"/>
                </a:cubicBezTo>
                <a:lnTo>
                  <a:pt x="13101" y="8743"/>
                </a:lnTo>
                <a:cubicBezTo>
                  <a:pt x="13101" y="9000"/>
                  <a:pt x="13101" y="9129"/>
                  <a:pt x="13101" y="9257"/>
                </a:cubicBezTo>
                <a:cubicBezTo>
                  <a:pt x="13105" y="9257"/>
                  <a:pt x="13105" y="9386"/>
                  <a:pt x="13105" y="9386"/>
                </a:cubicBezTo>
                <a:cubicBezTo>
                  <a:pt x="13105" y="9386"/>
                  <a:pt x="13105" y="9386"/>
                  <a:pt x="13110" y="9386"/>
                </a:cubicBezTo>
                <a:cubicBezTo>
                  <a:pt x="13114" y="9514"/>
                  <a:pt x="13119" y="9514"/>
                  <a:pt x="13123" y="9514"/>
                </a:cubicBezTo>
                <a:lnTo>
                  <a:pt x="13217" y="9514"/>
                </a:lnTo>
                <a:cubicBezTo>
                  <a:pt x="13244" y="9514"/>
                  <a:pt x="13266" y="9386"/>
                  <a:pt x="13279" y="9386"/>
                </a:cubicBezTo>
                <a:cubicBezTo>
                  <a:pt x="13297" y="9257"/>
                  <a:pt x="13310" y="9129"/>
                  <a:pt x="13315" y="9000"/>
                </a:cubicBezTo>
                <a:cubicBezTo>
                  <a:pt x="13324" y="8743"/>
                  <a:pt x="13328" y="8486"/>
                  <a:pt x="13333" y="8229"/>
                </a:cubicBezTo>
                <a:cubicBezTo>
                  <a:pt x="13337" y="7843"/>
                  <a:pt x="13337" y="7457"/>
                  <a:pt x="13337" y="6943"/>
                </a:cubicBezTo>
                <a:lnTo>
                  <a:pt x="13337" y="6686"/>
                </a:lnTo>
                <a:lnTo>
                  <a:pt x="13377" y="6686"/>
                </a:lnTo>
                <a:lnTo>
                  <a:pt x="13377" y="14271"/>
                </a:lnTo>
                <a:lnTo>
                  <a:pt x="13337" y="14271"/>
                </a:lnTo>
                <a:lnTo>
                  <a:pt x="13337" y="14014"/>
                </a:lnTo>
                <a:cubicBezTo>
                  <a:pt x="13337" y="13371"/>
                  <a:pt x="13333" y="12857"/>
                  <a:pt x="13328" y="12471"/>
                </a:cubicBezTo>
                <a:cubicBezTo>
                  <a:pt x="13328" y="12214"/>
                  <a:pt x="13319" y="11957"/>
                  <a:pt x="13315" y="11700"/>
                </a:cubicBezTo>
                <a:cubicBezTo>
                  <a:pt x="13310" y="11571"/>
                  <a:pt x="13297" y="11443"/>
                  <a:pt x="13284" y="11314"/>
                </a:cubicBezTo>
                <a:cubicBezTo>
                  <a:pt x="13266" y="11314"/>
                  <a:pt x="13244" y="11186"/>
                  <a:pt x="13217" y="11186"/>
                </a:cubicBezTo>
                <a:lnTo>
                  <a:pt x="13123" y="11186"/>
                </a:lnTo>
                <a:cubicBezTo>
                  <a:pt x="13119" y="11186"/>
                  <a:pt x="13114" y="11186"/>
                  <a:pt x="13110" y="11186"/>
                </a:cubicBezTo>
                <a:cubicBezTo>
                  <a:pt x="13110" y="11314"/>
                  <a:pt x="13105" y="11314"/>
                  <a:pt x="13105" y="11314"/>
                </a:cubicBezTo>
                <a:lnTo>
                  <a:pt x="13105" y="11443"/>
                </a:lnTo>
                <a:cubicBezTo>
                  <a:pt x="13101" y="11571"/>
                  <a:pt x="13101" y="11700"/>
                  <a:pt x="13101" y="11829"/>
                </a:cubicBezTo>
                <a:lnTo>
                  <a:pt x="13101" y="17357"/>
                </a:lnTo>
                <a:cubicBezTo>
                  <a:pt x="13101" y="17871"/>
                  <a:pt x="13105" y="18257"/>
                  <a:pt x="13105" y="18643"/>
                </a:cubicBezTo>
                <a:cubicBezTo>
                  <a:pt x="13110" y="18900"/>
                  <a:pt x="13114" y="19157"/>
                  <a:pt x="13123" y="19286"/>
                </a:cubicBezTo>
                <a:cubicBezTo>
                  <a:pt x="13128" y="19543"/>
                  <a:pt x="13137" y="19543"/>
                  <a:pt x="13150" y="19671"/>
                </a:cubicBezTo>
                <a:cubicBezTo>
                  <a:pt x="13163" y="19800"/>
                  <a:pt x="13181" y="19800"/>
                  <a:pt x="13203" y="19800"/>
                </a:cubicBezTo>
                <a:lnTo>
                  <a:pt x="13212" y="19800"/>
                </a:lnTo>
                <a:lnTo>
                  <a:pt x="13212" y="20957"/>
                </a:lnTo>
                <a:lnTo>
                  <a:pt x="12869" y="20957"/>
                </a:lnTo>
                <a:lnTo>
                  <a:pt x="12869" y="20700"/>
                </a:lnTo>
                <a:close/>
                <a:moveTo>
                  <a:pt x="12031" y="10671"/>
                </a:moveTo>
                <a:cubicBezTo>
                  <a:pt x="12031" y="9129"/>
                  <a:pt x="12040" y="7586"/>
                  <a:pt x="12057" y="6300"/>
                </a:cubicBezTo>
                <a:cubicBezTo>
                  <a:pt x="12071" y="5014"/>
                  <a:pt x="12098" y="3857"/>
                  <a:pt x="12133" y="2957"/>
                </a:cubicBezTo>
                <a:cubicBezTo>
                  <a:pt x="12164" y="1929"/>
                  <a:pt x="12205" y="1157"/>
                  <a:pt x="12249" y="771"/>
                </a:cubicBezTo>
                <a:cubicBezTo>
                  <a:pt x="12294" y="257"/>
                  <a:pt x="12343" y="0"/>
                  <a:pt x="12396" y="0"/>
                </a:cubicBezTo>
                <a:cubicBezTo>
                  <a:pt x="12454" y="0"/>
                  <a:pt x="12503" y="257"/>
                  <a:pt x="12548" y="771"/>
                </a:cubicBezTo>
                <a:cubicBezTo>
                  <a:pt x="12593" y="1157"/>
                  <a:pt x="12633" y="1929"/>
                  <a:pt x="12668" y="2957"/>
                </a:cubicBezTo>
                <a:cubicBezTo>
                  <a:pt x="12700" y="3857"/>
                  <a:pt x="12726" y="5014"/>
                  <a:pt x="12744" y="6300"/>
                </a:cubicBezTo>
                <a:cubicBezTo>
                  <a:pt x="12758" y="7586"/>
                  <a:pt x="12766" y="9129"/>
                  <a:pt x="12766" y="10671"/>
                </a:cubicBezTo>
                <a:cubicBezTo>
                  <a:pt x="12766" y="12343"/>
                  <a:pt x="12758" y="13757"/>
                  <a:pt x="12744" y="15043"/>
                </a:cubicBezTo>
                <a:cubicBezTo>
                  <a:pt x="12726" y="16329"/>
                  <a:pt x="12700" y="17486"/>
                  <a:pt x="12668" y="18514"/>
                </a:cubicBezTo>
                <a:cubicBezTo>
                  <a:pt x="12633" y="19543"/>
                  <a:pt x="12593" y="20186"/>
                  <a:pt x="12548" y="20700"/>
                </a:cubicBezTo>
                <a:cubicBezTo>
                  <a:pt x="12503" y="21214"/>
                  <a:pt x="12454" y="21471"/>
                  <a:pt x="12396" y="21471"/>
                </a:cubicBezTo>
                <a:cubicBezTo>
                  <a:pt x="12343" y="21471"/>
                  <a:pt x="12294" y="21214"/>
                  <a:pt x="12249" y="20700"/>
                </a:cubicBezTo>
                <a:cubicBezTo>
                  <a:pt x="12205" y="20186"/>
                  <a:pt x="12164" y="19543"/>
                  <a:pt x="12133" y="18514"/>
                </a:cubicBezTo>
                <a:cubicBezTo>
                  <a:pt x="12098" y="17486"/>
                  <a:pt x="12071" y="16329"/>
                  <a:pt x="12057" y="15043"/>
                </a:cubicBezTo>
                <a:cubicBezTo>
                  <a:pt x="12040" y="13757"/>
                  <a:pt x="12031" y="12343"/>
                  <a:pt x="12031" y="10671"/>
                </a:cubicBezTo>
                <a:close/>
                <a:moveTo>
                  <a:pt x="12169" y="10671"/>
                </a:moveTo>
                <a:cubicBezTo>
                  <a:pt x="12169" y="12086"/>
                  <a:pt x="12173" y="13371"/>
                  <a:pt x="12182" y="14529"/>
                </a:cubicBezTo>
                <a:cubicBezTo>
                  <a:pt x="12196" y="15557"/>
                  <a:pt x="12209" y="16586"/>
                  <a:pt x="12231" y="17357"/>
                </a:cubicBezTo>
                <a:cubicBezTo>
                  <a:pt x="12254" y="18257"/>
                  <a:pt x="12272" y="18643"/>
                  <a:pt x="12303" y="19157"/>
                </a:cubicBezTo>
                <a:cubicBezTo>
                  <a:pt x="12329" y="19543"/>
                  <a:pt x="12365" y="19800"/>
                  <a:pt x="12396" y="19800"/>
                </a:cubicBezTo>
                <a:cubicBezTo>
                  <a:pt x="12432" y="19800"/>
                  <a:pt x="12463" y="19671"/>
                  <a:pt x="12494" y="19157"/>
                </a:cubicBezTo>
                <a:cubicBezTo>
                  <a:pt x="12521" y="18771"/>
                  <a:pt x="12544" y="18257"/>
                  <a:pt x="12566" y="17357"/>
                </a:cubicBezTo>
                <a:cubicBezTo>
                  <a:pt x="12588" y="16586"/>
                  <a:pt x="12601" y="15557"/>
                  <a:pt x="12615" y="14529"/>
                </a:cubicBezTo>
                <a:cubicBezTo>
                  <a:pt x="12624" y="13371"/>
                  <a:pt x="12628" y="12086"/>
                  <a:pt x="12628" y="10671"/>
                </a:cubicBezTo>
                <a:cubicBezTo>
                  <a:pt x="12628" y="9257"/>
                  <a:pt x="12624" y="7971"/>
                  <a:pt x="12615" y="6943"/>
                </a:cubicBezTo>
                <a:cubicBezTo>
                  <a:pt x="12601" y="5786"/>
                  <a:pt x="12588" y="4886"/>
                  <a:pt x="12566" y="3986"/>
                </a:cubicBezTo>
                <a:cubicBezTo>
                  <a:pt x="12544" y="3214"/>
                  <a:pt x="12521" y="2571"/>
                  <a:pt x="12494" y="2186"/>
                </a:cubicBezTo>
                <a:cubicBezTo>
                  <a:pt x="12463" y="1800"/>
                  <a:pt x="12428" y="1671"/>
                  <a:pt x="12396" y="1671"/>
                </a:cubicBezTo>
                <a:cubicBezTo>
                  <a:pt x="12361" y="1671"/>
                  <a:pt x="12329" y="1800"/>
                  <a:pt x="12303" y="2186"/>
                </a:cubicBezTo>
                <a:cubicBezTo>
                  <a:pt x="12272" y="2571"/>
                  <a:pt x="12254" y="3214"/>
                  <a:pt x="12231" y="3986"/>
                </a:cubicBezTo>
                <a:cubicBezTo>
                  <a:pt x="12209" y="4886"/>
                  <a:pt x="12196" y="5786"/>
                  <a:pt x="12182" y="6943"/>
                </a:cubicBezTo>
                <a:cubicBezTo>
                  <a:pt x="12173" y="7971"/>
                  <a:pt x="12169" y="9257"/>
                  <a:pt x="12169" y="10671"/>
                </a:cubicBezTo>
                <a:close/>
                <a:moveTo>
                  <a:pt x="11085" y="3086"/>
                </a:moveTo>
                <a:close/>
                <a:moveTo>
                  <a:pt x="11085" y="3086"/>
                </a:moveTo>
                <a:close/>
                <a:moveTo>
                  <a:pt x="11210" y="20700"/>
                </a:moveTo>
                <a:lnTo>
                  <a:pt x="11210" y="19800"/>
                </a:lnTo>
                <a:lnTo>
                  <a:pt x="11224" y="19800"/>
                </a:lnTo>
                <a:cubicBezTo>
                  <a:pt x="11259" y="19800"/>
                  <a:pt x="11282" y="19671"/>
                  <a:pt x="11295" y="19414"/>
                </a:cubicBezTo>
                <a:cubicBezTo>
                  <a:pt x="11299" y="19157"/>
                  <a:pt x="11304" y="19029"/>
                  <a:pt x="11308" y="18643"/>
                </a:cubicBezTo>
                <a:cubicBezTo>
                  <a:pt x="11313" y="18386"/>
                  <a:pt x="11313" y="18000"/>
                  <a:pt x="11313" y="17614"/>
                </a:cubicBezTo>
                <a:lnTo>
                  <a:pt x="11313" y="12214"/>
                </a:lnTo>
                <a:lnTo>
                  <a:pt x="11085" y="3086"/>
                </a:lnTo>
                <a:cubicBezTo>
                  <a:pt x="11081" y="2829"/>
                  <a:pt x="11072" y="2571"/>
                  <a:pt x="11068" y="2443"/>
                </a:cubicBezTo>
                <a:cubicBezTo>
                  <a:pt x="11059" y="2186"/>
                  <a:pt x="11050" y="2057"/>
                  <a:pt x="11045" y="1929"/>
                </a:cubicBezTo>
                <a:cubicBezTo>
                  <a:pt x="11036" y="1800"/>
                  <a:pt x="11027" y="1800"/>
                  <a:pt x="11018" y="1671"/>
                </a:cubicBezTo>
                <a:cubicBezTo>
                  <a:pt x="11010" y="1671"/>
                  <a:pt x="10996" y="1543"/>
                  <a:pt x="10987" y="1543"/>
                </a:cubicBezTo>
                <a:lnTo>
                  <a:pt x="10978" y="1543"/>
                </a:lnTo>
                <a:lnTo>
                  <a:pt x="10978" y="386"/>
                </a:lnTo>
                <a:lnTo>
                  <a:pt x="11317" y="386"/>
                </a:lnTo>
                <a:lnTo>
                  <a:pt x="11317" y="1543"/>
                </a:lnTo>
                <a:lnTo>
                  <a:pt x="11308" y="1543"/>
                </a:lnTo>
                <a:cubicBezTo>
                  <a:pt x="11295" y="1543"/>
                  <a:pt x="11282" y="1671"/>
                  <a:pt x="11273" y="1671"/>
                </a:cubicBezTo>
                <a:cubicBezTo>
                  <a:pt x="11259" y="1800"/>
                  <a:pt x="11255" y="1800"/>
                  <a:pt x="11246" y="1800"/>
                </a:cubicBezTo>
                <a:cubicBezTo>
                  <a:pt x="11241" y="1929"/>
                  <a:pt x="11241" y="1929"/>
                  <a:pt x="11237" y="2057"/>
                </a:cubicBezTo>
                <a:lnTo>
                  <a:pt x="11237" y="2186"/>
                </a:lnTo>
                <a:cubicBezTo>
                  <a:pt x="11237" y="2314"/>
                  <a:pt x="11237" y="2443"/>
                  <a:pt x="11241" y="2571"/>
                </a:cubicBezTo>
                <a:cubicBezTo>
                  <a:pt x="11241" y="2829"/>
                  <a:pt x="11246" y="2957"/>
                  <a:pt x="11250" y="3214"/>
                </a:cubicBezTo>
                <a:lnTo>
                  <a:pt x="11255" y="3343"/>
                </a:lnTo>
                <a:lnTo>
                  <a:pt x="11411" y="9900"/>
                </a:lnTo>
                <a:lnTo>
                  <a:pt x="11545" y="3986"/>
                </a:lnTo>
                <a:cubicBezTo>
                  <a:pt x="11554" y="3600"/>
                  <a:pt x="11558" y="3343"/>
                  <a:pt x="11563" y="3214"/>
                </a:cubicBezTo>
                <a:cubicBezTo>
                  <a:pt x="11567" y="2957"/>
                  <a:pt x="11571" y="2829"/>
                  <a:pt x="11571" y="2700"/>
                </a:cubicBezTo>
                <a:cubicBezTo>
                  <a:pt x="11571" y="2571"/>
                  <a:pt x="11576" y="2571"/>
                  <a:pt x="11576" y="2443"/>
                </a:cubicBezTo>
                <a:cubicBezTo>
                  <a:pt x="11576" y="2314"/>
                  <a:pt x="11576" y="2314"/>
                  <a:pt x="11576" y="2314"/>
                </a:cubicBezTo>
                <a:cubicBezTo>
                  <a:pt x="11576" y="2186"/>
                  <a:pt x="11576" y="2057"/>
                  <a:pt x="11576" y="2057"/>
                </a:cubicBezTo>
                <a:cubicBezTo>
                  <a:pt x="11571" y="1929"/>
                  <a:pt x="11571" y="1929"/>
                  <a:pt x="11567" y="1929"/>
                </a:cubicBezTo>
                <a:cubicBezTo>
                  <a:pt x="11563" y="1800"/>
                  <a:pt x="11554" y="1800"/>
                  <a:pt x="11545" y="1671"/>
                </a:cubicBezTo>
                <a:cubicBezTo>
                  <a:pt x="11536" y="1671"/>
                  <a:pt x="11522" y="1671"/>
                  <a:pt x="11509" y="1543"/>
                </a:cubicBezTo>
                <a:lnTo>
                  <a:pt x="11500" y="1543"/>
                </a:lnTo>
                <a:lnTo>
                  <a:pt x="11500" y="386"/>
                </a:lnTo>
                <a:lnTo>
                  <a:pt x="11736" y="386"/>
                </a:lnTo>
                <a:lnTo>
                  <a:pt x="11736" y="1543"/>
                </a:lnTo>
                <a:lnTo>
                  <a:pt x="11727" y="1543"/>
                </a:lnTo>
                <a:cubicBezTo>
                  <a:pt x="11719" y="1543"/>
                  <a:pt x="11710" y="1671"/>
                  <a:pt x="11701" y="1671"/>
                </a:cubicBezTo>
                <a:cubicBezTo>
                  <a:pt x="11692" y="1800"/>
                  <a:pt x="11687" y="1929"/>
                  <a:pt x="11678" y="2057"/>
                </a:cubicBezTo>
                <a:cubicBezTo>
                  <a:pt x="11674" y="2186"/>
                  <a:pt x="11665" y="2443"/>
                  <a:pt x="11656" y="2700"/>
                </a:cubicBezTo>
                <a:cubicBezTo>
                  <a:pt x="11647" y="3086"/>
                  <a:pt x="11638" y="3471"/>
                  <a:pt x="11625" y="3857"/>
                </a:cubicBezTo>
                <a:lnTo>
                  <a:pt x="11442" y="11829"/>
                </a:lnTo>
                <a:lnTo>
                  <a:pt x="11442" y="17871"/>
                </a:lnTo>
                <a:cubicBezTo>
                  <a:pt x="11442" y="18257"/>
                  <a:pt x="11442" y="18514"/>
                  <a:pt x="11447" y="18771"/>
                </a:cubicBezTo>
                <a:cubicBezTo>
                  <a:pt x="11451" y="19029"/>
                  <a:pt x="11455" y="19286"/>
                  <a:pt x="11460" y="19414"/>
                </a:cubicBezTo>
                <a:cubicBezTo>
                  <a:pt x="11464" y="19543"/>
                  <a:pt x="11478" y="19671"/>
                  <a:pt x="11487" y="19671"/>
                </a:cubicBezTo>
                <a:cubicBezTo>
                  <a:pt x="11500" y="19800"/>
                  <a:pt x="11518" y="19800"/>
                  <a:pt x="11536" y="19800"/>
                </a:cubicBezTo>
                <a:lnTo>
                  <a:pt x="11545" y="19929"/>
                </a:lnTo>
                <a:lnTo>
                  <a:pt x="11545" y="20957"/>
                </a:lnTo>
                <a:lnTo>
                  <a:pt x="11210" y="20957"/>
                </a:lnTo>
                <a:lnTo>
                  <a:pt x="11210" y="20700"/>
                </a:lnTo>
                <a:close/>
                <a:moveTo>
                  <a:pt x="10425" y="20700"/>
                </a:moveTo>
                <a:lnTo>
                  <a:pt x="10425" y="19800"/>
                </a:lnTo>
                <a:lnTo>
                  <a:pt x="10434" y="19800"/>
                </a:lnTo>
                <a:cubicBezTo>
                  <a:pt x="10474" y="19800"/>
                  <a:pt x="10501" y="19671"/>
                  <a:pt x="10515" y="19414"/>
                </a:cubicBezTo>
                <a:cubicBezTo>
                  <a:pt x="10519" y="19157"/>
                  <a:pt x="10524" y="18900"/>
                  <a:pt x="10528" y="18643"/>
                </a:cubicBezTo>
                <a:cubicBezTo>
                  <a:pt x="10528" y="18129"/>
                  <a:pt x="10532" y="17614"/>
                  <a:pt x="10532" y="17100"/>
                </a:cubicBezTo>
                <a:lnTo>
                  <a:pt x="10532" y="2700"/>
                </a:lnTo>
                <a:cubicBezTo>
                  <a:pt x="10532" y="2571"/>
                  <a:pt x="10528" y="2443"/>
                  <a:pt x="10528" y="2314"/>
                </a:cubicBezTo>
                <a:cubicBezTo>
                  <a:pt x="10528" y="2186"/>
                  <a:pt x="10528" y="2186"/>
                  <a:pt x="10528" y="2186"/>
                </a:cubicBezTo>
                <a:cubicBezTo>
                  <a:pt x="10528" y="2186"/>
                  <a:pt x="10524" y="2186"/>
                  <a:pt x="10519" y="2186"/>
                </a:cubicBezTo>
                <a:cubicBezTo>
                  <a:pt x="10515" y="2186"/>
                  <a:pt x="10506" y="2057"/>
                  <a:pt x="10497" y="2057"/>
                </a:cubicBezTo>
                <a:lnTo>
                  <a:pt x="10479" y="2057"/>
                </a:lnTo>
                <a:cubicBezTo>
                  <a:pt x="10448" y="2057"/>
                  <a:pt x="10421" y="2186"/>
                  <a:pt x="10399" y="2314"/>
                </a:cubicBezTo>
                <a:cubicBezTo>
                  <a:pt x="10376" y="2443"/>
                  <a:pt x="10359" y="2700"/>
                  <a:pt x="10350" y="2829"/>
                </a:cubicBezTo>
                <a:cubicBezTo>
                  <a:pt x="10336" y="3086"/>
                  <a:pt x="10327" y="3471"/>
                  <a:pt x="10323" y="3986"/>
                </a:cubicBezTo>
                <a:cubicBezTo>
                  <a:pt x="10314" y="4500"/>
                  <a:pt x="10309" y="5143"/>
                  <a:pt x="10309" y="5914"/>
                </a:cubicBezTo>
                <a:lnTo>
                  <a:pt x="10305" y="6043"/>
                </a:lnTo>
                <a:lnTo>
                  <a:pt x="10269" y="6043"/>
                </a:lnTo>
                <a:lnTo>
                  <a:pt x="10269" y="5786"/>
                </a:lnTo>
                <a:lnTo>
                  <a:pt x="10274" y="643"/>
                </a:lnTo>
                <a:lnTo>
                  <a:pt x="10274" y="386"/>
                </a:lnTo>
                <a:lnTo>
                  <a:pt x="10920" y="386"/>
                </a:lnTo>
                <a:lnTo>
                  <a:pt x="10920" y="6043"/>
                </a:lnTo>
                <a:lnTo>
                  <a:pt x="10885" y="6043"/>
                </a:lnTo>
                <a:lnTo>
                  <a:pt x="10880" y="5914"/>
                </a:lnTo>
                <a:cubicBezTo>
                  <a:pt x="10880" y="5143"/>
                  <a:pt x="10876" y="4500"/>
                  <a:pt x="10867" y="3986"/>
                </a:cubicBezTo>
                <a:cubicBezTo>
                  <a:pt x="10862" y="3471"/>
                  <a:pt x="10854" y="3086"/>
                  <a:pt x="10845" y="2829"/>
                </a:cubicBezTo>
                <a:cubicBezTo>
                  <a:pt x="10836" y="2571"/>
                  <a:pt x="10818" y="2443"/>
                  <a:pt x="10796" y="2314"/>
                </a:cubicBezTo>
                <a:cubicBezTo>
                  <a:pt x="10769" y="2186"/>
                  <a:pt x="10738" y="2057"/>
                  <a:pt x="10697" y="2057"/>
                </a:cubicBezTo>
                <a:cubicBezTo>
                  <a:pt x="10689" y="2057"/>
                  <a:pt x="10680" y="2186"/>
                  <a:pt x="10671" y="2186"/>
                </a:cubicBezTo>
                <a:cubicBezTo>
                  <a:pt x="10666" y="2186"/>
                  <a:pt x="10662" y="2186"/>
                  <a:pt x="10662" y="2186"/>
                </a:cubicBezTo>
                <a:lnTo>
                  <a:pt x="10662" y="2314"/>
                </a:lnTo>
                <a:cubicBezTo>
                  <a:pt x="10662" y="2443"/>
                  <a:pt x="10662" y="2571"/>
                  <a:pt x="10662" y="2700"/>
                </a:cubicBezTo>
                <a:lnTo>
                  <a:pt x="10662" y="16971"/>
                </a:lnTo>
                <a:cubicBezTo>
                  <a:pt x="10662" y="17614"/>
                  <a:pt x="10662" y="18129"/>
                  <a:pt x="10666" y="18643"/>
                </a:cubicBezTo>
                <a:cubicBezTo>
                  <a:pt x="10666" y="19029"/>
                  <a:pt x="10671" y="19286"/>
                  <a:pt x="10680" y="19414"/>
                </a:cubicBezTo>
                <a:cubicBezTo>
                  <a:pt x="10684" y="19543"/>
                  <a:pt x="10693" y="19671"/>
                  <a:pt x="10706" y="19671"/>
                </a:cubicBezTo>
                <a:cubicBezTo>
                  <a:pt x="10720" y="19800"/>
                  <a:pt x="10738" y="19800"/>
                  <a:pt x="10755" y="19800"/>
                </a:cubicBezTo>
                <a:lnTo>
                  <a:pt x="10764" y="19800"/>
                </a:lnTo>
                <a:lnTo>
                  <a:pt x="10764" y="20957"/>
                </a:lnTo>
                <a:lnTo>
                  <a:pt x="10425" y="20957"/>
                </a:lnTo>
                <a:lnTo>
                  <a:pt x="10425" y="20700"/>
                </a:lnTo>
                <a:close/>
                <a:moveTo>
                  <a:pt x="9855" y="20700"/>
                </a:moveTo>
                <a:lnTo>
                  <a:pt x="9855" y="19800"/>
                </a:lnTo>
                <a:lnTo>
                  <a:pt x="9864" y="19800"/>
                </a:lnTo>
                <a:cubicBezTo>
                  <a:pt x="9881" y="19800"/>
                  <a:pt x="9899" y="19800"/>
                  <a:pt x="9913" y="19671"/>
                </a:cubicBezTo>
                <a:cubicBezTo>
                  <a:pt x="9922" y="19543"/>
                  <a:pt x="9930" y="19543"/>
                  <a:pt x="9939" y="19286"/>
                </a:cubicBezTo>
                <a:cubicBezTo>
                  <a:pt x="9944" y="19157"/>
                  <a:pt x="9948" y="19029"/>
                  <a:pt x="9953" y="18643"/>
                </a:cubicBezTo>
                <a:cubicBezTo>
                  <a:pt x="9953" y="18386"/>
                  <a:pt x="9957" y="17871"/>
                  <a:pt x="9957" y="17486"/>
                </a:cubicBezTo>
                <a:lnTo>
                  <a:pt x="9957" y="3986"/>
                </a:lnTo>
                <a:cubicBezTo>
                  <a:pt x="9957" y="3471"/>
                  <a:pt x="9953" y="3086"/>
                  <a:pt x="9953" y="2829"/>
                </a:cubicBezTo>
                <a:cubicBezTo>
                  <a:pt x="9948" y="2443"/>
                  <a:pt x="9944" y="2186"/>
                  <a:pt x="9939" y="2057"/>
                </a:cubicBezTo>
                <a:cubicBezTo>
                  <a:pt x="9930" y="1929"/>
                  <a:pt x="9922" y="1800"/>
                  <a:pt x="9913" y="1671"/>
                </a:cubicBezTo>
                <a:cubicBezTo>
                  <a:pt x="9899" y="1671"/>
                  <a:pt x="9881" y="1543"/>
                  <a:pt x="9864" y="1543"/>
                </a:cubicBezTo>
                <a:lnTo>
                  <a:pt x="9855" y="1543"/>
                </a:lnTo>
                <a:lnTo>
                  <a:pt x="9855" y="386"/>
                </a:lnTo>
                <a:lnTo>
                  <a:pt x="10189" y="386"/>
                </a:lnTo>
                <a:lnTo>
                  <a:pt x="10189" y="1543"/>
                </a:lnTo>
                <a:lnTo>
                  <a:pt x="10180" y="1543"/>
                </a:lnTo>
                <a:cubicBezTo>
                  <a:pt x="10158" y="1543"/>
                  <a:pt x="10140" y="1671"/>
                  <a:pt x="10131" y="1800"/>
                </a:cubicBezTo>
                <a:cubicBezTo>
                  <a:pt x="10118" y="1800"/>
                  <a:pt x="10109" y="1929"/>
                  <a:pt x="10104" y="2057"/>
                </a:cubicBezTo>
                <a:cubicBezTo>
                  <a:pt x="10095" y="2186"/>
                  <a:pt x="10091" y="2443"/>
                  <a:pt x="10091" y="2829"/>
                </a:cubicBezTo>
                <a:cubicBezTo>
                  <a:pt x="10087" y="3086"/>
                  <a:pt x="10087" y="3471"/>
                  <a:pt x="10087" y="3986"/>
                </a:cubicBezTo>
                <a:lnTo>
                  <a:pt x="10087" y="17357"/>
                </a:lnTo>
                <a:cubicBezTo>
                  <a:pt x="10087" y="17871"/>
                  <a:pt x="10087" y="18386"/>
                  <a:pt x="10091" y="18643"/>
                </a:cubicBezTo>
                <a:cubicBezTo>
                  <a:pt x="10095" y="18900"/>
                  <a:pt x="10100" y="19157"/>
                  <a:pt x="10104" y="19286"/>
                </a:cubicBezTo>
                <a:cubicBezTo>
                  <a:pt x="10109" y="19414"/>
                  <a:pt x="10118" y="19543"/>
                  <a:pt x="10131" y="19671"/>
                </a:cubicBezTo>
                <a:cubicBezTo>
                  <a:pt x="10145" y="19800"/>
                  <a:pt x="10158" y="19800"/>
                  <a:pt x="10180" y="19800"/>
                </a:cubicBezTo>
                <a:lnTo>
                  <a:pt x="10189" y="19800"/>
                </a:lnTo>
                <a:lnTo>
                  <a:pt x="10189" y="20957"/>
                </a:lnTo>
                <a:lnTo>
                  <a:pt x="9855" y="20957"/>
                </a:lnTo>
                <a:lnTo>
                  <a:pt x="9855" y="20700"/>
                </a:lnTo>
                <a:close/>
                <a:moveTo>
                  <a:pt x="9297" y="21214"/>
                </a:moveTo>
                <a:lnTo>
                  <a:pt x="9257" y="14657"/>
                </a:lnTo>
                <a:lnTo>
                  <a:pt x="9257" y="14400"/>
                </a:lnTo>
                <a:lnTo>
                  <a:pt x="9293" y="14400"/>
                </a:lnTo>
                <a:lnTo>
                  <a:pt x="9297" y="14529"/>
                </a:lnTo>
                <a:cubicBezTo>
                  <a:pt x="9311" y="15429"/>
                  <a:pt x="9324" y="16200"/>
                  <a:pt x="9337" y="16843"/>
                </a:cubicBezTo>
                <a:cubicBezTo>
                  <a:pt x="9351" y="17486"/>
                  <a:pt x="9369" y="18000"/>
                  <a:pt x="9386" y="18514"/>
                </a:cubicBezTo>
                <a:cubicBezTo>
                  <a:pt x="9404" y="18900"/>
                  <a:pt x="9422" y="19286"/>
                  <a:pt x="9440" y="19543"/>
                </a:cubicBezTo>
                <a:cubicBezTo>
                  <a:pt x="9458" y="19800"/>
                  <a:pt x="9480" y="19929"/>
                  <a:pt x="9498" y="19929"/>
                </a:cubicBezTo>
                <a:cubicBezTo>
                  <a:pt x="9516" y="19929"/>
                  <a:pt x="9529" y="19800"/>
                  <a:pt x="9547" y="19671"/>
                </a:cubicBezTo>
                <a:cubicBezTo>
                  <a:pt x="9560" y="19543"/>
                  <a:pt x="9574" y="19286"/>
                  <a:pt x="9583" y="18900"/>
                </a:cubicBezTo>
                <a:cubicBezTo>
                  <a:pt x="9596" y="18643"/>
                  <a:pt x="9605" y="18257"/>
                  <a:pt x="9609" y="17871"/>
                </a:cubicBezTo>
                <a:cubicBezTo>
                  <a:pt x="9618" y="17486"/>
                  <a:pt x="9618" y="17100"/>
                  <a:pt x="9618" y="16586"/>
                </a:cubicBezTo>
                <a:cubicBezTo>
                  <a:pt x="9618" y="16200"/>
                  <a:pt x="9618" y="15943"/>
                  <a:pt x="9614" y="15557"/>
                </a:cubicBezTo>
                <a:cubicBezTo>
                  <a:pt x="9609" y="15300"/>
                  <a:pt x="9605" y="14914"/>
                  <a:pt x="9596" y="14657"/>
                </a:cubicBezTo>
                <a:cubicBezTo>
                  <a:pt x="9587" y="14400"/>
                  <a:pt x="9578" y="14014"/>
                  <a:pt x="9565" y="13757"/>
                </a:cubicBezTo>
                <a:cubicBezTo>
                  <a:pt x="9551" y="13500"/>
                  <a:pt x="9538" y="13114"/>
                  <a:pt x="9520" y="12857"/>
                </a:cubicBezTo>
                <a:lnTo>
                  <a:pt x="9413" y="10929"/>
                </a:lnTo>
                <a:cubicBezTo>
                  <a:pt x="9391" y="10543"/>
                  <a:pt x="9369" y="10157"/>
                  <a:pt x="9351" y="9771"/>
                </a:cubicBezTo>
                <a:cubicBezTo>
                  <a:pt x="9333" y="9386"/>
                  <a:pt x="9320" y="8871"/>
                  <a:pt x="9311" y="8486"/>
                </a:cubicBezTo>
                <a:cubicBezTo>
                  <a:pt x="9297" y="7971"/>
                  <a:pt x="9288" y="7586"/>
                  <a:pt x="9284" y="7071"/>
                </a:cubicBezTo>
                <a:cubicBezTo>
                  <a:pt x="9279" y="6557"/>
                  <a:pt x="9275" y="6043"/>
                  <a:pt x="9275" y="5400"/>
                </a:cubicBezTo>
                <a:cubicBezTo>
                  <a:pt x="9275" y="4629"/>
                  <a:pt x="9284" y="3857"/>
                  <a:pt x="9293" y="3214"/>
                </a:cubicBezTo>
                <a:cubicBezTo>
                  <a:pt x="9302" y="2571"/>
                  <a:pt x="9315" y="2057"/>
                  <a:pt x="9337" y="1543"/>
                </a:cubicBezTo>
                <a:cubicBezTo>
                  <a:pt x="9355" y="1029"/>
                  <a:pt x="9378" y="643"/>
                  <a:pt x="9404" y="386"/>
                </a:cubicBezTo>
                <a:cubicBezTo>
                  <a:pt x="9431" y="129"/>
                  <a:pt x="9458" y="0"/>
                  <a:pt x="9489" y="0"/>
                </a:cubicBezTo>
                <a:cubicBezTo>
                  <a:pt x="9502" y="0"/>
                  <a:pt x="9520" y="0"/>
                  <a:pt x="9534" y="129"/>
                </a:cubicBezTo>
                <a:cubicBezTo>
                  <a:pt x="9551" y="129"/>
                  <a:pt x="9565" y="257"/>
                  <a:pt x="9583" y="514"/>
                </a:cubicBezTo>
                <a:cubicBezTo>
                  <a:pt x="9596" y="643"/>
                  <a:pt x="9609" y="771"/>
                  <a:pt x="9618" y="771"/>
                </a:cubicBezTo>
                <a:cubicBezTo>
                  <a:pt x="9627" y="900"/>
                  <a:pt x="9632" y="900"/>
                  <a:pt x="9636" y="900"/>
                </a:cubicBezTo>
                <a:lnTo>
                  <a:pt x="9641" y="900"/>
                </a:lnTo>
                <a:cubicBezTo>
                  <a:pt x="9645" y="900"/>
                  <a:pt x="9645" y="771"/>
                  <a:pt x="9645" y="771"/>
                </a:cubicBezTo>
                <a:cubicBezTo>
                  <a:pt x="9650" y="771"/>
                  <a:pt x="9650" y="643"/>
                  <a:pt x="9650" y="514"/>
                </a:cubicBezTo>
                <a:cubicBezTo>
                  <a:pt x="9650" y="514"/>
                  <a:pt x="9650" y="386"/>
                  <a:pt x="9654" y="257"/>
                </a:cubicBezTo>
                <a:lnTo>
                  <a:pt x="9654" y="0"/>
                </a:lnTo>
                <a:lnTo>
                  <a:pt x="9690" y="0"/>
                </a:lnTo>
                <a:lnTo>
                  <a:pt x="9690" y="257"/>
                </a:lnTo>
                <a:lnTo>
                  <a:pt x="9712" y="6300"/>
                </a:lnTo>
                <a:lnTo>
                  <a:pt x="9712" y="6557"/>
                </a:lnTo>
                <a:lnTo>
                  <a:pt x="9676" y="6557"/>
                </a:lnTo>
                <a:lnTo>
                  <a:pt x="9672" y="6429"/>
                </a:lnTo>
                <a:cubicBezTo>
                  <a:pt x="9663" y="5529"/>
                  <a:pt x="9654" y="4886"/>
                  <a:pt x="9641" y="4243"/>
                </a:cubicBezTo>
                <a:cubicBezTo>
                  <a:pt x="9627" y="3729"/>
                  <a:pt x="9614" y="3214"/>
                  <a:pt x="9596" y="2700"/>
                </a:cubicBezTo>
                <a:cubicBezTo>
                  <a:pt x="9583" y="2314"/>
                  <a:pt x="9565" y="2057"/>
                  <a:pt x="9551" y="1800"/>
                </a:cubicBezTo>
                <a:cubicBezTo>
                  <a:pt x="9534" y="1671"/>
                  <a:pt x="9516" y="1543"/>
                  <a:pt x="9498" y="1543"/>
                </a:cubicBezTo>
                <a:cubicBezTo>
                  <a:pt x="9480" y="1543"/>
                  <a:pt x="9467" y="1543"/>
                  <a:pt x="9453" y="1671"/>
                </a:cubicBezTo>
                <a:cubicBezTo>
                  <a:pt x="9440" y="1800"/>
                  <a:pt x="9427" y="2057"/>
                  <a:pt x="9418" y="2314"/>
                </a:cubicBezTo>
                <a:cubicBezTo>
                  <a:pt x="9409" y="2571"/>
                  <a:pt x="9400" y="2829"/>
                  <a:pt x="9395" y="3214"/>
                </a:cubicBezTo>
                <a:cubicBezTo>
                  <a:pt x="9391" y="3471"/>
                  <a:pt x="9386" y="3857"/>
                  <a:pt x="9386" y="4243"/>
                </a:cubicBezTo>
                <a:cubicBezTo>
                  <a:pt x="9386" y="4629"/>
                  <a:pt x="9391" y="4886"/>
                  <a:pt x="9395" y="5143"/>
                </a:cubicBezTo>
                <a:cubicBezTo>
                  <a:pt x="9395" y="5529"/>
                  <a:pt x="9400" y="5786"/>
                  <a:pt x="9409" y="6043"/>
                </a:cubicBezTo>
                <a:cubicBezTo>
                  <a:pt x="9418" y="6300"/>
                  <a:pt x="9427" y="6557"/>
                  <a:pt x="9440" y="6814"/>
                </a:cubicBezTo>
                <a:cubicBezTo>
                  <a:pt x="9449" y="7071"/>
                  <a:pt x="9467" y="7457"/>
                  <a:pt x="9485" y="7714"/>
                </a:cubicBezTo>
                <a:lnTo>
                  <a:pt x="9605" y="9771"/>
                </a:lnTo>
                <a:cubicBezTo>
                  <a:pt x="9627" y="10157"/>
                  <a:pt x="9650" y="10671"/>
                  <a:pt x="9667" y="11057"/>
                </a:cubicBezTo>
                <a:cubicBezTo>
                  <a:pt x="9685" y="11571"/>
                  <a:pt x="9699" y="11957"/>
                  <a:pt x="9712" y="12343"/>
                </a:cubicBezTo>
                <a:cubicBezTo>
                  <a:pt x="9721" y="12857"/>
                  <a:pt x="9730" y="13243"/>
                  <a:pt x="9734" y="13886"/>
                </a:cubicBezTo>
                <a:cubicBezTo>
                  <a:pt x="9739" y="14400"/>
                  <a:pt x="9743" y="14914"/>
                  <a:pt x="9743" y="15557"/>
                </a:cubicBezTo>
                <a:cubicBezTo>
                  <a:pt x="9743" y="16457"/>
                  <a:pt x="9734" y="17229"/>
                  <a:pt x="9725" y="17871"/>
                </a:cubicBezTo>
                <a:cubicBezTo>
                  <a:pt x="9716" y="18643"/>
                  <a:pt x="9699" y="19286"/>
                  <a:pt x="9676" y="19800"/>
                </a:cubicBezTo>
                <a:cubicBezTo>
                  <a:pt x="9658" y="20314"/>
                  <a:pt x="9632" y="20829"/>
                  <a:pt x="9605" y="21086"/>
                </a:cubicBezTo>
                <a:cubicBezTo>
                  <a:pt x="9578" y="21343"/>
                  <a:pt x="9543" y="21471"/>
                  <a:pt x="9511" y="21471"/>
                </a:cubicBezTo>
                <a:cubicBezTo>
                  <a:pt x="9493" y="21471"/>
                  <a:pt x="9476" y="21471"/>
                  <a:pt x="9458" y="21343"/>
                </a:cubicBezTo>
                <a:cubicBezTo>
                  <a:pt x="9444" y="21214"/>
                  <a:pt x="9427" y="21214"/>
                  <a:pt x="9409" y="21086"/>
                </a:cubicBezTo>
                <a:cubicBezTo>
                  <a:pt x="9395" y="20957"/>
                  <a:pt x="9382" y="20829"/>
                  <a:pt x="9369" y="20700"/>
                </a:cubicBezTo>
                <a:cubicBezTo>
                  <a:pt x="9364" y="20700"/>
                  <a:pt x="9355" y="20700"/>
                  <a:pt x="9355" y="20700"/>
                </a:cubicBezTo>
                <a:cubicBezTo>
                  <a:pt x="9351" y="20700"/>
                  <a:pt x="9351" y="20700"/>
                  <a:pt x="9346" y="20700"/>
                </a:cubicBezTo>
                <a:cubicBezTo>
                  <a:pt x="9342" y="20700"/>
                  <a:pt x="9342" y="20700"/>
                  <a:pt x="9337" y="20829"/>
                </a:cubicBezTo>
                <a:cubicBezTo>
                  <a:pt x="9337" y="20829"/>
                  <a:pt x="9337" y="20829"/>
                  <a:pt x="9333" y="20957"/>
                </a:cubicBezTo>
                <a:cubicBezTo>
                  <a:pt x="9333" y="20957"/>
                  <a:pt x="9333" y="21086"/>
                  <a:pt x="9333" y="21214"/>
                </a:cubicBezTo>
                <a:lnTo>
                  <a:pt x="9328" y="21343"/>
                </a:lnTo>
                <a:lnTo>
                  <a:pt x="9297" y="21343"/>
                </a:lnTo>
                <a:lnTo>
                  <a:pt x="9297" y="21214"/>
                </a:lnTo>
                <a:close/>
                <a:moveTo>
                  <a:pt x="8437" y="20700"/>
                </a:moveTo>
                <a:lnTo>
                  <a:pt x="8437" y="19800"/>
                </a:lnTo>
                <a:lnTo>
                  <a:pt x="8459" y="19800"/>
                </a:lnTo>
                <a:cubicBezTo>
                  <a:pt x="8472" y="19800"/>
                  <a:pt x="8486" y="19800"/>
                  <a:pt x="8499" y="19671"/>
                </a:cubicBezTo>
                <a:cubicBezTo>
                  <a:pt x="8508" y="19671"/>
                  <a:pt x="8517" y="19543"/>
                  <a:pt x="8521" y="19286"/>
                </a:cubicBezTo>
                <a:cubicBezTo>
                  <a:pt x="8530" y="19157"/>
                  <a:pt x="8535" y="18900"/>
                  <a:pt x="8535" y="18514"/>
                </a:cubicBezTo>
                <a:cubicBezTo>
                  <a:pt x="8539" y="18257"/>
                  <a:pt x="8539" y="17743"/>
                  <a:pt x="8539" y="17229"/>
                </a:cubicBezTo>
                <a:lnTo>
                  <a:pt x="8539" y="3857"/>
                </a:lnTo>
                <a:cubicBezTo>
                  <a:pt x="8539" y="2957"/>
                  <a:pt x="8535" y="2314"/>
                  <a:pt x="8521" y="2057"/>
                </a:cubicBezTo>
                <a:cubicBezTo>
                  <a:pt x="8517" y="1929"/>
                  <a:pt x="8508" y="1800"/>
                  <a:pt x="8495" y="1671"/>
                </a:cubicBezTo>
                <a:cubicBezTo>
                  <a:pt x="8481" y="1671"/>
                  <a:pt x="8463" y="1543"/>
                  <a:pt x="8446" y="1543"/>
                </a:cubicBezTo>
                <a:lnTo>
                  <a:pt x="8437" y="1543"/>
                </a:lnTo>
                <a:lnTo>
                  <a:pt x="8437" y="386"/>
                </a:lnTo>
                <a:lnTo>
                  <a:pt x="8798" y="386"/>
                </a:lnTo>
                <a:cubicBezTo>
                  <a:pt x="8838" y="386"/>
                  <a:pt x="8874" y="514"/>
                  <a:pt x="8900" y="771"/>
                </a:cubicBezTo>
                <a:cubicBezTo>
                  <a:pt x="8932" y="1029"/>
                  <a:pt x="8958" y="1286"/>
                  <a:pt x="8981" y="1800"/>
                </a:cubicBezTo>
                <a:cubicBezTo>
                  <a:pt x="9003" y="2314"/>
                  <a:pt x="9021" y="2829"/>
                  <a:pt x="9030" y="3471"/>
                </a:cubicBezTo>
                <a:cubicBezTo>
                  <a:pt x="9043" y="4243"/>
                  <a:pt x="9048" y="5014"/>
                  <a:pt x="9048" y="5914"/>
                </a:cubicBezTo>
                <a:cubicBezTo>
                  <a:pt x="9048" y="6557"/>
                  <a:pt x="9043" y="7200"/>
                  <a:pt x="9034" y="7714"/>
                </a:cubicBezTo>
                <a:cubicBezTo>
                  <a:pt x="9025" y="8357"/>
                  <a:pt x="9016" y="8871"/>
                  <a:pt x="8999" y="9257"/>
                </a:cubicBezTo>
                <a:cubicBezTo>
                  <a:pt x="8985" y="9771"/>
                  <a:pt x="8967" y="10157"/>
                  <a:pt x="8945" y="10414"/>
                </a:cubicBezTo>
                <a:cubicBezTo>
                  <a:pt x="8927" y="10800"/>
                  <a:pt x="8905" y="10929"/>
                  <a:pt x="8883" y="11186"/>
                </a:cubicBezTo>
                <a:cubicBezTo>
                  <a:pt x="8923" y="12729"/>
                  <a:pt x="8958" y="14014"/>
                  <a:pt x="8990" y="15043"/>
                </a:cubicBezTo>
                <a:cubicBezTo>
                  <a:pt x="9025" y="16329"/>
                  <a:pt x="9052" y="17229"/>
                  <a:pt x="9074" y="17871"/>
                </a:cubicBezTo>
                <a:cubicBezTo>
                  <a:pt x="9097" y="18514"/>
                  <a:pt x="9114" y="19029"/>
                  <a:pt x="9132" y="19286"/>
                </a:cubicBezTo>
                <a:cubicBezTo>
                  <a:pt x="9146" y="19671"/>
                  <a:pt x="9159" y="19800"/>
                  <a:pt x="9168" y="19800"/>
                </a:cubicBezTo>
                <a:lnTo>
                  <a:pt x="9172" y="19929"/>
                </a:lnTo>
                <a:lnTo>
                  <a:pt x="9172" y="20957"/>
                </a:lnTo>
                <a:lnTo>
                  <a:pt x="9003" y="20957"/>
                </a:lnTo>
                <a:lnTo>
                  <a:pt x="8999" y="20829"/>
                </a:lnTo>
                <a:cubicBezTo>
                  <a:pt x="8981" y="20186"/>
                  <a:pt x="8958" y="19543"/>
                  <a:pt x="8936" y="18771"/>
                </a:cubicBezTo>
                <a:cubicBezTo>
                  <a:pt x="8914" y="18129"/>
                  <a:pt x="8891" y="17357"/>
                  <a:pt x="8869" y="16586"/>
                </a:cubicBezTo>
                <a:cubicBezTo>
                  <a:pt x="8847" y="15814"/>
                  <a:pt x="8829" y="15043"/>
                  <a:pt x="8807" y="14271"/>
                </a:cubicBezTo>
                <a:cubicBezTo>
                  <a:pt x="8784" y="13500"/>
                  <a:pt x="8762" y="12729"/>
                  <a:pt x="8744" y="11829"/>
                </a:cubicBezTo>
                <a:lnTo>
                  <a:pt x="8682" y="11829"/>
                </a:lnTo>
                <a:cubicBezTo>
                  <a:pt x="8682" y="11829"/>
                  <a:pt x="8677" y="11829"/>
                  <a:pt x="8673" y="11957"/>
                </a:cubicBezTo>
                <a:lnTo>
                  <a:pt x="8669" y="11957"/>
                </a:lnTo>
                <a:cubicBezTo>
                  <a:pt x="8669" y="11957"/>
                  <a:pt x="8669" y="11957"/>
                  <a:pt x="8669" y="12086"/>
                </a:cubicBezTo>
                <a:cubicBezTo>
                  <a:pt x="8669" y="12086"/>
                  <a:pt x="8664" y="12214"/>
                  <a:pt x="8664" y="12343"/>
                </a:cubicBezTo>
                <a:lnTo>
                  <a:pt x="8664" y="17229"/>
                </a:lnTo>
                <a:cubicBezTo>
                  <a:pt x="8664" y="17743"/>
                  <a:pt x="8669" y="18257"/>
                  <a:pt x="8673" y="18514"/>
                </a:cubicBezTo>
                <a:cubicBezTo>
                  <a:pt x="8673" y="18900"/>
                  <a:pt x="8677" y="19157"/>
                  <a:pt x="8686" y="19286"/>
                </a:cubicBezTo>
                <a:cubicBezTo>
                  <a:pt x="8691" y="19414"/>
                  <a:pt x="8700" y="19671"/>
                  <a:pt x="8713" y="19671"/>
                </a:cubicBezTo>
                <a:cubicBezTo>
                  <a:pt x="8722" y="19800"/>
                  <a:pt x="8740" y="19800"/>
                  <a:pt x="8758" y="19800"/>
                </a:cubicBezTo>
                <a:lnTo>
                  <a:pt x="8776" y="19800"/>
                </a:lnTo>
                <a:lnTo>
                  <a:pt x="8776" y="20957"/>
                </a:lnTo>
                <a:lnTo>
                  <a:pt x="8437" y="20957"/>
                </a:lnTo>
                <a:lnTo>
                  <a:pt x="8437" y="20700"/>
                </a:lnTo>
                <a:close/>
                <a:moveTo>
                  <a:pt x="8664" y="9771"/>
                </a:moveTo>
                <a:cubicBezTo>
                  <a:pt x="8664" y="9900"/>
                  <a:pt x="8669" y="10029"/>
                  <a:pt x="8669" y="10029"/>
                </a:cubicBezTo>
                <a:cubicBezTo>
                  <a:pt x="8669" y="10157"/>
                  <a:pt x="8669" y="10157"/>
                  <a:pt x="8669" y="10157"/>
                </a:cubicBezTo>
                <a:cubicBezTo>
                  <a:pt x="8669" y="10286"/>
                  <a:pt x="8673" y="10286"/>
                  <a:pt x="8673" y="10286"/>
                </a:cubicBezTo>
                <a:cubicBezTo>
                  <a:pt x="8677" y="10286"/>
                  <a:pt x="8682" y="10286"/>
                  <a:pt x="8682" y="10286"/>
                </a:cubicBezTo>
                <a:cubicBezTo>
                  <a:pt x="8727" y="10286"/>
                  <a:pt x="8762" y="10157"/>
                  <a:pt x="8789" y="10029"/>
                </a:cubicBezTo>
                <a:cubicBezTo>
                  <a:pt x="8820" y="9900"/>
                  <a:pt x="8842" y="9643"/>
                  <a:pt x="8860" y="9257"/>
                </a:cubicBezTo>
                <a:cubicBezTo>
                  <a:pt x="8878" y="8871"/>
                  <a:pt x="8891" y="8486"/>
                  <a:pt x="8900" y="7971"/>
                </a:cubicBezTo>
                <a:cubicBezTo>
                  <a:pt x="8909" y="7457"/>
                  <a:pt x="8914" y="6814"/>
                  <a:pt x="8914" y="6043"/>
                </a:cubicBezTo>
                <a:cubicBezTo>
                  <a:pt x="8914" y="5271"/>
                  <a:pt x="8909" y="4757"/>
                  <a:pt x="8900" y="4243"/>
                </a:cubicBezTo>
                <a:cubicBezTo>
                  <a:pt x="8896" y="3729"/>
                  <a:pt x="8883" y="3343"/>
                  <a:pt x="8869" y="2957"/>
                </a:cubicBezTo>
                <a:cubicBezTo>
                  <a:pt x="8856" y="2700"/>
                  <a:pt x="8834" y="2443"/>
                  <a:pt x="8811" y="2314"/>
                </a:cubicBezTo>
                <a:cubicBezTo>
                  <a:pt x="8789" y="2057"/>
                  <a:pt x="8758" y="2057"/>
                  <a:pt x="8727" y="2057"/>
                </a:cubicBezTo>
                <a:cubicBezTo>
                  <a:pt x="8713" y="2057"/>
                  <a:pt x="8700" y="2057"/>
                  <a:pt x="8691" y="2057"/>
                </a:cubicBezTo>
                <a:cubicBezTo>
                  <a:pt x="8682" y="2186"/>
                  <a:pt x="8677" y="2186"/>
                  <a:pt x="8673" y="2314"/>
                </a:cubicBezTo>
                <a:cubicBezTo>
                  <a:pt x="8673" y="2314"/>
                  <a:pt x="8669" y="2443"/>
                  <a:pt x="8669" y="2571"/>
                </a:cubicBezTo>
                <a:cubicBezTo>
                  <a:pt x="8669" y="2829"/>
                  <a:pt x="8664" y="3086"/>
                  <a:pt x="8664" y="3343"/>
                </a:cubicBezTo>
                <a:lnTo>
                  <a:pt x="8664" y="9771"/>
                </a:lnTo>
                <a:close/>
                <a:moveTo>
                  <a:pt x="7670" y="20700"/>
                </a:moveTo>
                <a:lnTo>
                  <a:pt x="7670" y="19800"/>
                </a:lnTo>
                <a:lnTo>
                  <a:pt x="7679" y="19800"/>
                </a:lnTo>
                <a:cubicBezTo>
                  <a:pt x="7701" y="19800"/>
                  <a:pt x="7719" y="19800"/>
                  <a:pt x="7728" y="19671"/>
                </a:cubicBezTo>
                <a:cubicBezTo>
                  <a:pt x="7741" y="19671"/>
                  <a:pt x="7750" y="19543"/>
                  <a:pt x="7754" y="19414"/>
                </a:cubicBezTo>
                <a:cubicBezTo>
                  <a:pt x="7763" y="19157"/>
                  <a:pt x="7768" y="19029"/>
                  <a:pt x="7768" y="18643"/>
                </a:cubicBezTo>
                <a:cubicBezTo>
                  <a:pt x="7772" y="18386"/>
                  <a:pt x="7772" y="18000"/>
                  <a:pt x="7772" y="17486"/>
                </a:cubicBezTo>
                <a:lnTo>
                  <a:pt x="7772" y="3986"/>
                </a:lnTo>
                <a:cubicBezTo>
                  <a:pt x="7772" y="3471"/>
                  <a:pt x="7772" y="3086"/>
                  <a:pt x="7768" y="2700"/>
                </a:cubicBezTo>
                <a:cubicBezTo>
                  <a:pt x="7768" y="2443"/>
                  <a:pt x="7763" y="2186"/>
                  <a:pt x="7754" y="2057"/>
                </a:cubicBezTo>
                <a:cubicBezTo>
                  <a:pt x="7750" y="1929"/>
                  <a:pt x="7741" y="1800"/>
                  <a:pt x="7732" y="1800"/>
                </a:cubicBezTo>
                <a:cubicBezTo>
                  <a:pt x="7719" y="1671"/>
                  <a:pt x="7701" y="1543"/>
                  <a:pt x="7679" y="1543"/>
                </a:cubicBezTo>
                <a:lnTo>
                  <a:pt x="7670" y="1543"/>
                </a:lnTo>
                <a:lnTo>
                  <a:pt x="7670" y="386"/>
                </a:lnTo>
                <a:lnTo>
                  <a:pt x="8285" y="386"/>
                </a:lnTo>
                <a:lnTo>
                  <a:pt x="8285" y="643"/>
                </a:lnTo>
                <a:lnTo>
                  <a:pt x="8294" y="5143"/>
                </a:lnTo>
                <a:lnTo>
                  <a:pt x="8294" y="5400"/>
                </a:lnTo>
                <a:lnTo>
                  <a:pt x="8254" y="5400"/>
                </a:lnTo>
                <a:lnTo>
                  <a:pt x="8254" y="5143"/>
                </a:lnTo>
                <a:cubicBezTo>
                  <a:pt x="8249" y="4500"/>
                  <a:pt x="8245" y="3986"/>
                  <a:pt x="8240" y="3600"/>
                </a:cubicBezTo>
                <a:cubicBezTo>
                  <a:pt x="8232" y="3214"/>
                  <a:pt x="8227" y="2957"/>
                  <a:pt x="8218" y="2700"/>
                </a:cubicBezTo>
                <a:cubicBezTo>
                  <a:pt x="8209" y="2571"/>
                  <a:pt x="8196" y="2443"/>
                  <a:pt x="8182" y="2314"/>
                </a:cubicBezTo>
                <a:cubicBezTo>
                  <a:pt x="8165" y="2186"/>
                  <a:pt x="8142" y="2057"/>
                  <a:pt x="8120" y="2057"/>
                </a:cubicBezTo>
                <a:lnTo>
                  <a:pt x="7942" y="2057"/>
                </a:lnTo>
                <a:cubicBezTo>
                  <a:pt x="7933" y="2057"/>
                  <a:pt x="7924" y="2186"/>
                  <a:pt x="7919" y="2186"/>
                </a:cubicBezTo>
                <a:cubicBezTo>
                  <a:pt x="7915" y="2186"/>
                  <a:pt x="7910" y="2186"/>
                  <a:pt x="7910" y="2314"/>
                </a:cubicBezTo>
                <a:cubicBezTo>
                  <a:pt x="7906" y="2314"/>
                  <a:pt x="7906" y="2443"/>
                  <a:pt x="7906" y="2571"/>
                </a:cubicBezTo>
                <a:cubicBezTo>
                  <a:pt x="7902" y="2700"/>
                  <a:pt x="7902" y="2957"/>
                  <a:pt x="7902" y="3214"/>
                </a:cubicBezTo>
                <a:lnTo>
                  <a:pt x="7902" y="8614"/>
                </a:lnTo>
                <a:cubicBezTo>
                  <a:pt x="7902" y="8871"/>
                  <a:pt x="7902" y="9000"/>
                  <a:pt x="7902" y="9129"/>
                </a:cubicBezTo>
                <a:cubicBezTo>
                  <a:pt x="7906" y="9257"/>
                  <a:pt x="7906" y="9257"/>
                  <a:pt x="7906" y="9257"/>
                </a:cubicBezTo>
                <a:cubicBezTo>
                  <a:pt x="7906" y="9257"/>
                  <a:pt x="7906" y="9257"/>
                  <a:pt x="7910" y="9257"/>
                </a:cubicBezTo>
                <a:cubicBezTo>
                  <a:pt x="7915" y="9386"/>
                  <a:pt x="7919" y="9386"/>
                  <a:pt x="7928" y="9386"/>
                </a:cubicBezTo>
                <a:lnTo>
                  <a:pt x="8067" y="9386"/>
                </a:lnTo>
                <a:cubicBezTo>
                  <a:pt x="8093" y="9386"/>
                  <a:pt x="8116" y="9257"/>
                  <a:pt x="8129" y="9257"/>
                </a:cubicBezTo>
                <a:cubicBezTo>
                  <a:pt x="8147" y="9129"/>
                  <a:pt x="8160" y="9000"/>
                  <a:pt x="8165" y="8871"/>
                </a:cubicBezTo>
                <a:cubicBezTo>
                  <a:pt x="8174" y="8614"/>
                  <a:pt x="8178" y="8357"/>
                  <a:pt x="8182" y="8100"/>
                </a:cubicBezTo>
                <a:cubicBezTo>
                  <a:pt x="8187" y="7714"/>
                  <a:pt x="8187" y="7329"/>
                  <a:pt x="8191" y="6814"/>
                </a:cubicBezTo>
                <a:lnTo>
                  <a:pt x="8191" y="6557"/>
                </a:lnTo>
                <a:lnTo>
                  <a:pt x="8227" y="6557"/>
                </a:lnTo>
                <a:lnTo>
                  <a:pt x="8227" y="13886"/>
                </a:lnTo>
                <a:lnTo>
                  <a:pt x="8191" y="13886"/>
                </a:lnTo>
                <a:lnTo>
                  <a:pt x="8191" y="13757"/>
                </a:lnTo>
                <a:cubicBezTo>
                  <a:pt x="8187" y="13114"/>
                  <a:pt x="8187" y="12729"/>
                  <a:pt x="8182" y="12343"/>
                </a:cubicBezTo>
                <a:cubicBezTo>
                  <a:pt x="8178" y="11957"/>
                  <a:pt x="8174" y="11700"/>
                  <a:pt x="8165" y="11571"/>
                </a:cubicBezTo>
                <a:cubicBezTo>
                  <a:pt x="8156" y="11443"/>
                  <a:pt x="8147" y="11314"/>
                  <a:pt x="8129" y="11186"/>
                </a:cubicBezTo>
                <a:cubicBezTo>
                  <a:pt x="8111" y="11057"/>
                  <a:pt x="8093" y="11057"/>
                  <a:pt x="8067" y="11057"/>
                </a:cubicBezTo>
                <a:lnTo>
                  <a:pt x="7924" y="11057"/>
                </a:lnTo>
                <a:cubicBezTo>
                  <a:pt x="7919" y="11057"/>
                  <a:pt x="7915" y="11057"/>
                  <a:pt x="7910" y="11057"/>
                </a:cubicBezTo>
                <a:lnTo>
                  <a:pt x="7906" y="11057"/>
                </a:lnTo>
                <a:lnTo>
                  <a:pt x="7906" y="11186"/>
                </a:lnTo>
                <a:cubicBezTo>
                  <a:pt x="7906" y="11186"/>
                  <a:pt x="7906" y="11186"/>
                  <a:pt x="7906" y="11314"/>
                </a:cubicBezTo>
                <a:cubicBezTo>
                  <a:pt x="7902" y="11314"/>
                  <a:pt x="7902" y="11571"/>
                  <a:pt x="7902" y="11700"/>
                </a:cubicBezTo>
                <a:lnTo>
                  <a:pt x="7902" y="17743"/>
                </a:lnTo>
                <a:cubicBezTo>
                  <a:pt x="7902" y="18000"/>
                  <a:pt x="7902" y="18386"/>
                  <a:pt x="7906" y="18514"/>
                </a:cubicBezTo>
                <a:cubicBezTo>
                  <a:pt x="7906" y="18771"/>
                  <a:pt x="7906" y="18900"/>
                  <a:pt x="7910" y="19029"/>
                </a:cubicBezTo>
                <a:cubicBezTo>
                  <a:pt x="7910" y="19029"/>
                  <a:pt x="7915" y="19157"/>
                  <a:pt x="7919" y="19157"/>
                </a:cubicBezTo>
                <a:cubicBezTo>
                  <a:pt x="7928" y="19157"/>
                  <a:pt x="7933" y="19157"/>
                  <a:pt x="7942" y="19157"/>
                </a:cubicBezTo>
                <a:lnTo>
                  <a:pt x="8107" y="19157"/>
                </a:lnTo>
                <a:cubicBezTo>
                  <a:pt x="8138" y="19157"/>
                  <a:pt x="8165" y="19157"/>
                  <a:pt x="8187" y="19029"/>
                </a:cubicBezTo>
                <a:cubicBezTo>
                  <a:pt x="8209" y="18900"/>
                  <a:pt x="8227" y="18643"/>
                  <a:pt x="8240" y="18386"/>
                </a:cubicBezTo>
                <a:cubicBezTo>
                  <a:pt x="8258" y="18129"/>
                  <a:pt x="8267" y="17871"/>
                  <a:pt x="8281" y="17357"/>
                </a:cubicBezTo>
                <a:cubicBezTo>
                  <a:pt x="8294" y="16843"/>
                  <a:pt x="8307" y="16200"/>
                  <a:pt x="8316" y="15429"/>
                </a:cubicBezTo>
                <a:lnTo>
                  <a:pt x="8321" y="15171"/>
                </a:lnTo>
                <a:lnTo>
                  <a:pt x="8356" y="15686"/>
                </a:lnTo>
                <a:lnTo>
                  <a:pt x="8352" y="15943"/>
                </a:lnTo>
                <a:lnTo>
                  <a:pt x="8298" y="20829"/>
                </a:lnTo>
                <a:lnTo>
                  <a:pt x="8294" y="20957"/>
                </a:lnTo>
                <a:lnTo>
                  <a:pt x="7670" y="20957"/>
                </a:lnTo>
                <a:lnTo>
                  <a:pt x="7670" y="20700"/>
                </a:lnTo>
                <a:close/>
                <a:moveTo>
                  <a:pt x="7215" y="21343"/>
                </a:moveTo>
                <a:lnTo>
                  <a:pt x="6965" y="5014"/>
                </a:lnTo>
                <a:cubicBezTo>
                  <a:pt x="6956" y="4371"/>
                  <a:pt x="6947" y="3729"/>
                  <a:pt x="6938" y="3214"/>
                </a:cubicBezTo>
                <a:cubicBezTo>
                  <a:pt x="6925" y="2829"/>
                  <a:pt x="6916" y="2443"/>
                  <a:pt x="6912" y="2186"/>
                </a:cubicBezTo>
                <a:cubicBezTo>
                  <a:pt x="6903" y="2057"/>
                  <a:pt x="6894" y="1800"/>
                  <a:pt x="6885" y="1800"/>
                </a:cubicBezTo>
                <a:cubicBezTo>
                  <a:pt x="6876" y="1671"/>
                  <a:pt x="6867" y="1543"/>
                  <a:pt x="6854" y="1543"/>
                </a:cubicBezTo>
                <a:lnTo>
                  <a:pt x="6845" y="1543"/>
                </a:lnTo>
                <a:lnTo>
                  <a:pt x="6845" y="386"/>
                </a:lnTo>
                <a:lnTo>
                  <a:pt x="7157" y="386"/>
                </a:lnTo>
                <a:lnTo>
                  <a:pt x="7157" y="1543"/>
                </a:lnTo>
                <a:lnTo>
                  <a:pt x="7148" y="1543"/>
                </a:lnTo>
                <a:cubicBezTo>
                  <a:pt x="7130" y="1543"/>
                  <a:pt x="7117" y="1671"/>
                  <a:pt x="7108" y="1671"/>
                </a:cubicBezTo>
                <a:cubicBezTo>
                  <a:pt x="7099" y="1800"/>
                  <a:pt x="7090" y="1800"/>
                  <a:pt x="7086" y="1929"/>
                </a:cubicBezTo>
                <a:cubicBezTo>
                  <a:pt x="7081" y="1929"/>
                  <a:pt x="7077" y="2057"/>
                  <a:pt x="7077" y="2057"/>
                </a:cubicBezTo>
                <a:cubicBezTo>
                  <a:pt x="7077" y="2186"/>
                  <a:pt x="7072" y="2314"/>
                  <a:pt x="7072" y="2443"/>
                </a:cubicBezTo>
                <a:cubicBezTo>
                  <a:pt x="7072" y="2571"/>
                  <a:pt x="7077" y="2957"/>
                  <a:pt x="7086" y="3600"/>
                </a:cubicBezTo>
                <a:cubicBezTo>
                  <a:pt x="7090" y="4243"/>
                  <a:pt x="7103" y="5014"/>
                  <a:pt x="7117" y="6043"/>
                </a:cubicBezTo>
                <a:cubicBezTo>
                  <a:pt x="7130" y="6943"/>
                  <a:pt x="7152" y="8357"/>
                  <a:pt x="7179" y="10029"/>
                </a:cubicBezTo>
                <a:cubicBezTo>
                  <a:pt x="7201" y="11571"/>
                  <a:pt x="7233" y="13371"/>
                  <a:pt x="7268" y="15557"/>
                </a:cubicBezTo>
                <a:lnTo>
                  <a:pt x="7442" y="4371"/>
                </a:lnTo>
                <a:cubicBezTo>
                  <a:pt x="7447" y="4114"/>
                  <a:pt x="7447" y="3986"/>
                  <a:pt x="7451" y="3729"/>
                </a:cubicBezTo>
                <a:cubicBezTo>
                  <a:pt x="7451" y="3600"/>
                  <a:pt x="7456" y="3471"/>
                  <a:pt x="7456" y="3214"/>
                </a:cubicBezTo>
                <a:cubicBezTo>
                  <a:pt x="7460" y="3086"/>
                  <a:pt x="7460" y="2957"/>
                  <a:pt x="7460" y="2829"/>
                </a:cubicBezTo>
                <a:cubicBezTo>
                  <a:pt x="7460" y="2700"/>
                  <a:pt x="7460" y="2700"/>
                  <a:pt x="7460" y="2571"/>
                </a:cubicBezTo>
                <a:cubicBezTo>
                  <a:pt x="7460" y="2443"/>
                  <a:pt x="7460" y="2314"/>
                  <a:pt x="7460" y="2186"/>
                </a:cubicBezTo>
                <a:cubicBezTo>
                  <a:pt x="7456" y="2057"/>
                  <a:pt x="7451" y="1929"/>
                  <a:pt x="7451" y="1929"/>
                </a:cubicBezTo>
                <a:cubicBezTo>
                  <a:pt x="7447" y="1800"/>
                  <a:pt x="7438" y="1800"/>
                  <a:pt x="7429" y="1671"/>
                </a:cubicBezTo>
                <a:cubicBezTo>
                  <a:pt x="7420" y="1671"/>
                  <a:pt x="7407" y="1543"/>
                  <a:pt x="7389" y="1543"/>
                </a:cubicBezTo>
                <a:lnTo>
                  <a:pt x="7384" y="1543"/>
                </a:lnTo>
                <a:lnTo>
                  <a:pt x="7384" y="1286"/>
                </a:lnTo>
                <a:lnTo>
                  <a:pt x="7380" y="643"/>
                </a:lnTo>
                <a:lnTo>
                  <a:pt x="7380" y="386"/>
                </a:lnTo>
                <a:lnTo>
                  <a:pt x="7612" y="386"/>
                </a:lnTo>
                <a:lnTo>
                  <a:pt x="7612" y="1543"/>
                </a:lnTo>
                <a:lnTo>
                  <a:pt x="7603" y="1543"/>
                </a:lnTo>
                <a:cubicBezTo>
                  <a:pt x="7594" y="1543"/>
                  <a:pt x="7585" y="1543"/>
                  <a:pt x="7581" y="1671"/>
                </a:cubicBezTo>
                <a:cubicBezTo>
                  <a:pt x="7572" y="1671"/>
                  <a:pt x="7567" y="1929"/>
                  <a:pt x="7558" y="2186"/>
                </a:cubicBezTo>
                <a:cubicBezTo>
                  <a:pt x="7554" y="2314"/>
                  <a:pt x="7545" y="2571"/>
                  <a:pt x="7540" y="2957"/>
                </a:cubicBezTo>
                <a:cubicBezTo>
                  <a:pt x="7531" y="3343"/>
                  <a:pt x="7523" y="3857"/>
                  <a:pt x="7514" y="4371"/>
                </a:cubicBezTo>
                <a:lnTo>
                  <a:pt x="7251" y="21343"/>
                </a:lnTo>
                <a:lnTo>
                  <a:pt x="7251" y="21471"/>
                </a:lnTo>
                <a:lnTo>
                  <a:pt x="7215" y="21471"/>
                </a:lnTo>
                <a:lnTo>
                  <a:pt x="7215" y="21343"/>
                </a:lnTo>
                <a:close/>
                <a:moveTo>
                  <a:pt x="6430" y="20700"/>
                </a:moveTo>
                <a:lnTo>
                  <a:pt x="6430" y="19800"/>
                </a:lnTo>
                <a:lnTo>
                  <a:pt x="6439" y="19800"/>
                </a:lnTo>
                <a:cubicBezTo>
                  <a:pt x="6461" y="19800"/>
                  <a:pt x="6475" y="19800"/>
                  <a:pt x="6488" y="19671"/>
                </a:cubicBezTo>
                <a:cubicBezTo>
                  <a:pt x="6501" y="19543"/>
                  <a:pt x="6510" y="19543"/>
                  <a:pt x="6515" y="19286"/>
                </a:cubicBezTo>
                <a:cubicBezTo>
                  <a:pt x="6519" y="19157"/>
                  <a:pt x="6524" y="19029"/>
                  <a:pt x="6528" y="18643"/>
                </a:cubicBezTo>
                <a:cubicBezTo>
                  <a:pt x="6533" y="18386"/>
                  <a:pt x="6533" y="17871"/>
                  <a:pt x="6533" y="17486"/>
                </a:cubicBezTo>
                <a:lnTo>
                  <a:pt x="6533" y="3986"/>
                </a:lnTo>
                <a:cubicBezTo>
                  <a:pt x="6533" y="3471"/>
                  <a:pt x="6533" y="3086"/>
                  <a:pt x="6528" y="2829"/>
                </a:cubicBezTo>
                <a:cubicBezTo>
                  <a:pt x="6524" y="2443"/>
                  <a:pt x="6519" y="2186"/>
                  <a:pt x="6515" y="2057"/>
                </a:cubicBezTo>
                <a:cubicBezTo>
                  <a:pt x="6510" y="1929"/>
                  <a:pt x="6501" y="1800"/>
                  <a:pt x="6488" y="1671"/>
                </a:cubicBezTo>
                <a:cubicBezTo>
                  <a:pt x="6475" y="1671"/>
                  <a:pt x="6457" y="1543"/>
                  <a:pt x="6439" y="1543"/>
                </a:cubicBezTo>
                <a:lnTo>
                  <a:pt x="6430" y="1543"/>
                </a:lnTo>
                <a:lnTo>
                  <a:pt x="6430" y="386"/>
                </a:lnTo>
                <a:lnTo>
                  <a:pt x="6764" y="386"/>
                </a:lnTo>
                <a:lnTo>
                  <a:pt x="6764" y="1543"/>
                </a:lnTo>
                <a:lnTo>
                  <a:pt x="6756" y="1543"/>
                </a:lnTo>
                <a:cubicBezTo>
                  <a:pt x="6738" y="1543"/>
                  <a:pt x="6720" y="1671"/>
                  <a:pt x="6707" y="1800"/>
                </a:cubicBezTo>
                <a:cubicBezTo>
                  <a:pt x="6693" y="1800"/>
                  <a:pt x="6684" y="1929"/>
                  <a:pt x="6680" y="2057"/>
                </a:cubicBezTo>
                <a:cubicBezTo>
                  <a:pt x="6675" y="2186"/>
                  <a:pt x="6671" y="2443"/>
                  <a:pt x="6666" y="2829"/>
                </a:cubicBezTo>
                <a:cubicBezTo>
                  <a:pt x="6666" y="3086"/>
                  <a:pt x="6662" y="3471"/>
                  <a:pt x="6662" y="3986"/>
                </a:cubicBezTo>
                <a:lnTo>
                  <a:pt x="6662" y="17357"/>
                </a:lnTo>
                <a:cubicBezTo>
                  <a:pt x="6662" y="17871"/>
                  <a:pt x="6666" y="18386"/>
                  <a:pt x="6666" y="18643"/>
                </a:cubicBezTo>
                <a:cubicBezTo>
                  <a:pt x="6671" y="18900"/>
                  <a:pt x="6675" y="19157"/>
                  <a:pt x="6680" y="19286"/>
                </a:cubicBezTo>
                <a:cubicBezTo>
                  <a:pt x="6684" y="19414"/>
                  <a:pt x="6698" y="19543"/>
                  <a:pt x="6707" y="19671"/>
                </a:cubicBezTo>
                <a:cubicBezTo>
                  <a:pt x="6720" y="19800"/>
                  <a:pt x="6738" y="19800"/>
                  <a:pt x="6756" y="19800"/>
                </a:cubicBezTo>
                <a:lnTo>
                  <a:pt x="6764" y="19800"/>
                </a:lnTo>
                <a:lnTo>
                  <a:pt x="6764" y="20957"/>
                </a:lnTo>
                <a:lnTo>
                  <a:pt x="6430" y="20957"/>
                </a:lnTo>
                <a:lnTo>
                  <a:pt x="6430" y="20700"/>
                </a:lnTo>
                <a:close/>
                <a:moveTo>
                  <a:pt x="5761" y="17357"/>
                </a:moveTo>
                <a:cubicBezTo>
                  <a:pt x="5761" y="17871"/>
                  <a:pt x="5766" y="18386"/>
                  <a:pt x="5766" y="18643"/>
                </a:cubicBezTo>
                <a:cubicBezTo>
                  <a:pt x="5770" y="19029"/>
                  <a:pt x="5775" y="19157"/>
                  <a:pt x="5779" y="19286"/>
                </a:cubicBezTo>
                <a:cubicBezTo>
                  <a:pt x="5783" y="19414"/>
                  <a:pt x="5792" y="19543"/>
                  <a:pt x="5806" y="19671"/>
                </a:cubicBezTo>
                <a:cubicBezTo>
                  <a:pt x="5819" y="19800"/>
                  <a:pt x="5837" y="19800"/>
                  <a:pt x="5855" y="19800"/>
                </a:cubicBezTo>
                <a:lnTo>
                  <a:pt x="5864" y="19929"/>
                </a:lnTo>
                <a:lnTo>
                  <a:pt x="5864" y="20957"/>
                </a:lnTo>
                <a:lnTo>
                  <a:pt x="5596" y="20957"/>
                </a:lnTo>
                <a:lnTo>
                  <a:pt x="5596" y="19929"/>
                </a:lnTo>
                <a:lnTo>
                  <a:pt x="5605" y="19800"/>
                </a:lnTo>
                <a:cubicBezTo>
                  <a:pt x="5623" y="19800"/>
                  <a:pt x="5641" y="19800"/>
                  <a:pt x="5654" y="19671"/>
                </a:cubicBezTo>
                <a:cubicBezTo>
                  <a:pt x="5668" y="19543"/>
                  <a:pt x="5676" y="19414"/>
                  <a:pt x="5681" y="19286"/>
                </a:cubicBezTo>
                <a:cubicBezTo>
                  <a:pt x="5685" y="19157"/>
                  <a:pt x="5690" y="19029"/>
                  <a:pt x="5690" y="18643"/>
                </a:cubicBezTo>
                <a:cubicBezTo>
                  <a:pt x="5694" y="18386"/>
                  <a:pt x="5694" y="17871"/>
                  <a:pt x="5694" y="17357"/>
                </a:cubicBezTo>
                <a:lnTo>
                  <a:pt x="5694" y="3471"/>
                </a:lnTo>
                <a:cubicBezTo>
                  <a:pt x="5690" y="3086"/>
                  <a:pt x="5685" y="2829"/>
                  <a:pt x="5676" y="2700"/>
                </a:cubicBezTo>
                <a:cubicBezTo>
                  <a:pt x="5672" y="2443"/>
                  <a:pt x="5663" y="2186"/>
                  <a:pt x="5654" y="2057"/>
                </a:cubicBezTo>
                <a:cubicBezTo>
                  <a:pt x="5650" y="1929"/>
                  <a:pt x="5641" y="1800"/>
                  <a:pt x="5632" y="1800"/>
                </a:cubicBezTo>
                <a:cubicBezTo>
                  <a:pt x="5623" y="1671"/>
                  <a:pt x="5614" y="1543"/>
                  <a:pt x="5605" y="1543"/>
                </a:cubicBezTo>
                <a:lnTo>
                  <a:pt x="5596" y="1543"/>
                </a:lnTo>
                <a:lnTo>
                  <a:pt x="5596" y="386"/>
                </a:lnTo>
                <a:lnTo>
                  <a:pt x="5788" y="386"/>
                </a:lnTo>
                <a:lnTo>
                  <a:pt x="5792" y="514"/>
                </a:lnTo>
                <a:lnTo>
                  <a:pt x="6185" y="14143"/>
                </a:lnTo>
                <a:lnTo>
                  <a:pt x="6185" y="3986"/>
                </a:lnTo>
                <a:cubicBezTo>
                  <a:pt x="6185" y="3471"/>
                  <a:pt x="6185" y="3086"/>
                  <a:pt x="6180" y="2700"/>
                </a:cubicBezTo>
                <a:cubicBezTo>
                  <a:pt x="6180" y="2443"/>
                  <a:pt x="6176" y="2186"/>
                  <a:pt x="6171" y="2057"/>
                </a:cubicBezTo>
                <a:cubicBezTo>
                  <a:pt x="6167" y="1929"/>
                  <a:pt x="6158" y="1800"/>
                  <a:pt x="6145" y="1800"/>
                </a:cubicBezTo>
                <a:cubicBezTo>
                  <a:pt x="6131" y="1671"/>
                  <a:pt x="6113" y="1543"/>
                  <a:pt x="6096" y="1543"/>
                </a:cubicBezTo>
                <a:lnTo>
                  <a:pt x="6087" y="1543"/>
                </a:lnTo>
                <a:lnTo>
                  <a:pt x="6087" y="386"/>
                </a:lnTo>
                <a:lnTo>
                  <a:pt x="6354" y="386"/>
                </a:lnTo>
                <a:lnTo>
                  <a:pt x="6354" y="1543"/>
                </a:lnTo>
                <a:lnTo>
                  <a:pt x="6345" y="1543"/>
                </a:lnTo>
                <a:cubicBezTo>
                  <a:pt x="6323" y="1543"/>
                  <a:pt x="6310" y="1671"/>
                  <a:pt x="6296" y="1800"/>
                </a:cubicBezTo>
                <a:cubicBezTo>
                  <a:pt x="6283" y="1800"/>
                  <a:pt x="6274" y="1929"/>
                  <a:pt x="6270" y="2057"/>
                </a:cubicBezTo>
                <a:cubicBezTo>
                  <a:pt x="6265" y="2186"/>
                  <a:pt x="6261" y="2443"/>
                  <a:pt x="6256" y="2700"/>
                </a:cubicBezTo>
                <a:cubicBezTo>
                  <a:pt x="6256" y="3086"/>
                  <a:pt x="6252" y="3471"/>
                  <a:pt x="6252" y="3986"/>
                </a:cubicBezTo>
                <a:lnTo>
                  <a:pt x="6252" y="20957"/>
                </a:lnTo>
                <a:lnTo>
                  <a:pt x="6220" y="20957"/>
                </a:lnTo>
                <a:lnTo>
                  <a:pt x="6216" y="20829"/>
                </a:lnTo>
                <a:lnTo>
                  <a:pt x="5766" y="5271"/>
                </a:lnTo>
                <a:lnTo>
                  <a:pt x="5766" y="17357"/>
                </a:lnTo>
                <a:lnTo>
                  <a:pt x="5761" y="17357"/>
                </a:lnTo>
                <a:close/>
                <a:moveTo>
                  <a:pt x="4722" y="1286"/>
                </a:moveTo>
                <a:lnTo>
                  <a:pt x="4722" y="386"/>
                </a:lnTo>
                <a:lnTo>
                  <a:pt x="5052" y="386"/>
                </a:lnTo>
                <a:lnTo>
                  <a:pt x="5052" y="1543"/>
                </a:lnTo>
                <a:lnTo>
                  <a:pt x="5043" y="1543"/>
                </a:lnTo>
                <a:cubicBezTo>
                  <a:pt x="5025" y="1543"/>
                  <a:pt x="5008" y="1671"/>
                  <a:pt x="4999" y="1671"/>
                </a:cubicBezTo>
                <a:cubicBezTo>
                  <a:pt x="4985" y="1800"/>
                  <a:pt x="4976" y="1929"/>
                  <a:pt x="4972" y="2057"/>
                </a:cubicBezTo>
                <a:cubicBezTo>
                  <a:pt x="4967" y="2314"/>
                  <a:pt x="4963" y="2571"/>
                  <a:pt x="4959" y="2957"/>
                </a:cubicBezTo>
                <a:cubicBezTo>
                  <a:pt x="4959" y="3343"/>
                  <a:pt x="4954" y="3729"/>
                  <a:pt x="4954" y="4371"/>
                </a:cubicBezTo>
                <a:lnTo>
                  <a:pt x="4954" y="12986"/>
                </a:lnTo>
                <a:cubicBezTo>
                  <a:pt x="4954" y="14143"/>
                  <a:pt x="4959" y="15171"/>
                  <a:pt x="4967" y="15943"/>
                </a:cubicBezTo>
                <a:cubicBezTo>
                  <a:pt x="4976" y="16843"/>
                  <a:pt x="4985" y="17357"/>
                  <a:pt x="5003" y="18000"/>
                </a:cubicBezTo>
                <a:cubicBezTo>
                  <a:pt x="5017" y="18514"/>
                  <a:pt x="5039" y="19029"/>
                  <a:pt x="5061" y="19286"/>
                </a:cubicBezTo>
                <a:cubicBezTo>
                  <a:pt x="5083" y="19543"/>
                  <a:pt x="5115" y="19671"/>
                  <a:pt x="5146" y="19671"/>
                </a:cubicBezTo>
                <a:cubicBezTo>
                  <a:pt x="5182" y="19671"/>
                  <a:pt x="5213" y="19543"/>
                  <a:pt x="5235" y="19157"/>
                </a:cubicBezTo>
                <a:cubicBezTo>
                  <a:pt x="5262" y="18900"/>
                  <a:pt x="5284" y="18514"/>
                  <a:pt x="5302" y="17871"/>
                </a:cubicBezTo>
                <a:cubicBezTo>
                  <a:pt x="5320" y="17357"/>
                  <a:pt x="5333" y="16714"/>
                  <a:pt x="5342" y="15814"/>
                </a:cubicBezTo>
                <a:cubicBezTo>
                  <a:pt x="5351" y="15043"/>
                  <a:pt x="5360" y="14143"/>
                  <a:pt x="5360" y="12986"/>
                </a:cubicBezTo>
                <a:lnTo>
                  <a:pt x="5360" y="4500"/>
                </a:lnTo>
                <a:cubicBezTo>
                  <a:pt x="5360" y="3857"/>
                  <a:pt x="5355" y="3343"/>
                  <a:pt x="5351" y="2957"/>
                </a:cubicBezTo>
                <a:cubicBezTo>
                  <a:pt x="5351" y="2571"/>
                  <a:pt x="5346" y="2314"/>
                  <a:pt x="5338" y="2186"/>
                </a:cubicBezTo>
                <a:cubicBezTo>
                  <a:pt x="5333" y="1929"/>
                  <a:pt x="5324" y="1800"/>
                  <a:pt x="5311" y="1800"/>
                </a:cubicBezTo>
                <a:cubicBezTo>
                  <a:pt x="5297" y="1671"/>
                  <a:pt x="5284" y="1543"/>
                  <a:pt x="5266" y="1543"/>
                </a:cubicBezTo>
                <a:lnTo>
                  <a:pt x="5257" y="1543"/>
                </a:lnTo>
                <a:lnTo>
                  <a:pt x="5257" y="386"/>
                </a:lnTo>
                <a:lnTo>
                  <a:pt x="5520" y="386"/>
                </a:lnTo>
                <a:lnTo>
                  <a:pt x="5520" y="1543"/>
                </a:lnTo>
                <a:lnTo>
                  <a:pt x="5511" y="1543"/>
                </a:lnTo>
                <a:cubicBezTo>
                  <a:pt x="5494" y="1543"/>
                  <a:pt x="5480" y="1671"/>
                  <a:pt x="5467" y="1800"/>
                </a:cubicBezTo>
                <a:cubicBezTo>
                  <a:pt x="5458" y="1800"/>
                  <a:pt x="5449" y="2057"/>
                  <a:pt x="5445" y="2186"/>
                </a:cubicBezTo>
                <a:cubicBezTo>
                  <a:pt x="5440" y="2443"/>
                  <a:pt x="5436" y="2700"/>
                  <a:pt x="5431" y="3086"/>
                </a:cubicBezTo>
                <a:cubicBezTo>
                  <a:pt x="5427" y="3471"/>
                  <a:pt x="5427" y="3857"/>
                  <a:pt x="5427" y="4500"/>
                </a:cubicBezTo>
                <a:lnTo>
                  <a:pt x="5427" y="12729"/>
                </a:lnTo>
                <a:cubicBezTo>
                  <a:pt x="5427" y="15557"/>
                  <a:pt x="5400" y="17743"/>
                  <a:pt x="5351" y="19286"/>
                </a:cubicBezTo>
                <a:cubicBezTo>
                  <a:pt x="5324" y="20057"/>
                  <a:pt x="5293" y="20571"/>
                  <a:pt x="5257" y="20957"/>
                </a:cubicBezTo>
                <a:cubicBezTo>
                  <a:pt x="5217" y="21343"/>
                  <a:pt x="5177" y="21600"/>
                  <a:pt x="5128" y="21600"/>
                </a:cubicBezTo>
                <a:cubicBezTo>
                  <a:pt x="5101" y="21600"/>
                  <a:pt x="5079" y="21471"/>
                  <a:pt x="5057" y="21343"/>
                </a:cubicBezTo>
                <a:cubicBezTo>
                  <a:pt x="5034" y="21343"/>
                  <a:pt x="5012" y="21214"/>
                  <a:pt x="4990" y="20957"/>
                </a:cubicBezTo>
                <a:cubicBezTo>
                  <a:pt x="4972" y="20829"/>
                  <a:pt x="4954" y="20571"/>
                  <a:pt x="4936" y="20314"/>
                </a:cubicBezTo>
                <a:cubicBezTo>
                  <a:pt x="4923" y="20057"/>
                  <a:pt x="4905" y="19671"/>
                  <a:pt x="4892" y="19286"/>
                </a:cubicBezTo>
                <a:cubicBezTo>
                  <a:pt x="4883" y="19029"/>
                  <a:pt x="4869" y="18643"/>
                  <a:pt x="4865" y="18129"/>
                </a:cubicBezTo>
                <a:cubicBezTo>
                  <a:pt x="4856" y="17743"/>
                  <a:pt x="4847" y="17357"/>
                  <a:pt x="4843" y="16843"/>
                </a:cubicBezTo>
                <a:cubicBezTo>
                  <a:pt x="4838" y="16329"/>
                  <a:pt x="4834" y="15814"/>
                  <a:pt x="4829" y="15171"/>
                </a:cubicBezTo>
                <a:cubicBezTo>
                  <a:pt x="4829" y="14529"/>
                  <a:pt x="4829" y="13757"/>
                  <a:pt x="4829" y="12986"/>
                </a:cubicBezTo>
                <a:lnTo>
                  <a:pt x="4829" y="5529"/>
                </a:lnTo>
                <a:cubicBezTo>
                  <a:pt x="4829" y="4629"/>
                  <a:pt x="4825" y="3857"/>
                  <a:pt x="4820" y="3343"/>
                </a:cubicBezTo>
                <a:cubicBezTo>
                  <a:pt x="4820" y="2829"/>
                  <a:pt x="4816" y="2443"/>
                  <a:pt x="4807" y="2186"/>
                </a:cubicBezTo>
                <a:cubicBezTo>
                  <a:pt x="4802" y="2057"/>
                  <a:pt x="4794" y="1800"/>
                  <a:pt x="4780" y="1800"/>
                </a:cubicBezTo>
                <a:cubicBezTo>
                  <a:pt x="4771" y="1671"/>
                  <a:pt x="4753" y="1543"/>
                  <a:pt x="4736" y="1543"/>
                </a:cubicBezTo>
                <a:lnTo>
                  <a:pt x="4727" y="1543"/>
                </a:lnTo>
                <a:lnTo>
                  <a:pt x="4727" y="1286"/>
                </a:lnTo>
                <a:lnTo>
                  <a:pt x="4722" y="1286"/>
                </a:lnTo>
                <a:close/>
                <a:moveTo>
                  <a:pt x="4365" y="18900"/>
                </a:moveTo>
                <a:cubicBezTo>
                  <a:pt x="4343" y="19414"/>
                  <a:pt x="4321" y="19671"/>
                  <a:pt x="4299" y="20057"/>
                </a:cubicBezTo>
                <a:cubicBezTo>
                  <a:pt x="4276" y="20314"/>
                  <a:pt x="4250" y="20571"/>
                  <a:pt x="4227" y="20829"/>
                </a:cubicBezTo>
                <a:cubicBezTo>
                  <a:pt x="4200" y="21086"/>
                  <a:pt x="4178" y="21214"/>
                  <a:pt x="4151" y="21343"/>
                </a:cubicBezTo>
                <a:cubicBezTo>
                  <a:pt x="4129" y="21343"/>
                  <a:pt x="4102" y="21471"/>
                  <a:pt x="4076" y="21471"/>
                </a:cubicBezTo>
                <a:cubicBezTo>
                  <a:pt x="4018" y="21471"/>
                  <a:pt x="3964" y="21214"/>
                  <a:pt x="3920" y="20700"/>
                </a:cubicBezTo>
                <a:cubicBezTo>
                  <a:pt x="3871" y="20186"/>
                  <a:pt x="3830" y="19543"/>
                  <a:pt x="3795" y="18514"/>
                </a:cubicBezTo>
                <a:cubicBezTo>
                  <a:pt x="3759" y="17614"/>
                  <a:pt x="3732" y="16457"/>
                  <a:pt x="3714" y="15171"/>
                </a:cubicBezTo>
                <a:cubicBezTo>
                  <a:pt x="3697" y="13886"/>
                  <a:pt x="3688" y="12471"/>
                  <a:pt x="3688" y="10929"/>
                </a:cubicBezTo>
                <a:cubicBezTo>
                  <a:pt x="3688" y="9386"/>
                  <a:pt x="3697" y="7843"/>
                  <a:pt x="3714" y="6557"/>
                </a:cubicBezTo>
                <a:cubicBezTo>
                  <a:pt x="3732" y="5271"/>
                  <a:pt x="3759" y="4114"/>
                  <a:pt x="3795" y="3086"/>
                </a:cubicBezTo>
                <a:cubicBezTo>
                  <a:pt x="3830" y="2057"/>
                  <a:pt x="3875" y="1286"/>
                  <a:pt x="3920" y="771"/>
                </a:cubicBezTo>
                <a:cubicBezTo>
                  <a:pt x="3969" y="257"/>
                  <a:pt x="4022" y="0"/>
                  <a:pt x="4080" y="0"/>
                </a:cubicBezTo>
                <a:cubicBezTo>
                  <a:pt x="4102" y="0"/>
                  <a:pt x="4125" y="0"/>
                  <a:pt x="4147" y="129"/>
                </a:cubicBezTo>
                <a:cubicBezTo>
                  <a:pt x="4169" y="257"/>
                  <a:pt x="4192" y="386"/>
                  <a:pt x="4214" y="643"/>
                </a:cubicBezTo>
                <a:cubicBezTo>
                  <a:pt x="4236" y="900"/>
                  <a:pt x="4254" y="1029"/>
                  <a:pt x="4263" y="1029"/>
                </a:cubicBezTo>
                <a:cubicBezTo>
                  <a:pt x="4272" y="1157"/>
                  <a:pt x="4281" y="1286"/>
                  <a:pt x="4281" y="1286"/>
                </a:cubicBezTo>
                <a:cubicBezTo>
                  <a:pt x="4285" y="1286"/>
                  <a:pt x="4285" y="1157"/>
                  <a:pt x="4290" y="1157"/>
                </a:cubicBezTo>
                <a:cubicBezTo>
                  <a:pt x="4290" y="1157"/>
                  <a:pt x="4294" y="1157"/>
                  <a:pt x="4294" y="1029"/>
                </a:cubicBezTo>
                <a:cubicBezTo>
                  <a:pt x="4299" y="1029"/>
                  <a:pt x="4299" y="900"/>
                  <a:pt x="4303" y="771"/>
                </a:cubicBezTo>
                <a:cubicBezTo>
                  <a:pt x="4303" y="643"/>
                  <a:pt x="4308" y="514"/>
                  <a:pt x="4308" y="386"/>
                </a:cubicBezTo>
                <a:lnTo>
                  <a:pt x="4308" y="129"/>
                </a:lnTo>
                <a:lnTo>
                  <a:pt x="4343" y="129"/>
                </a:lnTo>
                <a:lnTo>
                  <a:pt x="4343" y="386"/>
                </a:lnTo>
                <a:lnTo>
                  <a:pt x="4352" y="6557"/>
                </a:lnTo>
                <a:lnTo>
                  <a:pt x="4352" y="6814"/>
                </a:lnTo>
                <a:lnTo>
                  <a:pt x="4316" y="6814"/>
                </a:lnTo>
                <a:lnTo>
                  <a:pt x="4312" y="6686"/>
                </a:lnTo>
                <a:cubicBezTo>
                  <a:pt x="4303" y="5786"/>
                  <a:pt x="4290" y="5014"/>
                  <a:pt x="4272" y="4371"/>
                </a:cubicBezTo>
                <a:cubicBezTo>
                  <a:pt x="4258" y="3729"/>
                  <a:pt x="4241" y="3214"/>
                  <a:pt x="4227" y="2829"/>
                </a:cubicBezTo>
                <a:cubicBezTo>
                  <a:pt x="4209" y="2443"/>
                  <a:pt x="4187" y="2186"/>
                  <a:pt x="4165" y="1929"/>
                </a:cubicBezTo>
                <a:cubicBezTo>
                  <a:pt x="4143" y="1800"/>
                  <a:pt x="4116" y="1671"/>
                  <a:pt x="4089" y="1671"/>
                </a:cubicBezTo>
                <a:cubicBezTo>
                  <a:pt x="4049" y="1671"/>
                  <a:pt x="4013" y="1929"/>
                  <a:pt x="3982" y="2314"/>
                </a:cubicBezTo>
                <a:cubicBezTo>
                  <a:pt x="3946" y="2700"/>
                  <a:pt x="3920" y="3343"/>
                  <a:pt x="3897" y="4114"/>
                </a:cubicBezTo>
                <a:cubicBezTo>
                  <a:pt x="3871" y="5014"/>
                  <a:pt x="3853" y="5914"/>
                  <a:pt x="3844" y="6943"/>
                </a:cubicBezTo>
                <a:cubicBezTo>
                  <a:pt x="3830" y="8100"/>
                  <a:pt x="3821" y="9386"/>
                  <a:pt x="3821" y="10671"/>
                </a:cubicBezTo>
                <a:cubicBezTo>
                  <a:pt x="3821" y="12086"/>
                  <a:pt x="3830" y="13371"/>
                  <a:pt x="3844" y="14529"/>
                </a:cubicBezTo>
                <a:cubicBezTo>
                  <a:pt x="3853" y="15557"/>
                  <a:pt x="3875" y="16586"/>
                  <a:pt x="3897" y="17357"/>
                </a:cubicBezTo>
                <a:cubicBezTo>
                  <a:pt x="3920" y="18129"/>
                  <a:pt x="3951" y="18643"/>
                  <a:pt x="3982" y="19157"/>
                </a:cubicBezTo>
                <a:cubicBezTo>
                  <a:pt x="4013" y="19543"/>
                  <a:pt x="4053" y="19800"/>
                  <a:pt x="4093" y="19800"/>
                </a:cubicBezTo>
                <a:cubicBezTo>
                  <a:pt x="4107" y="19800"/>
                  <a:pt x="4120" y="19800"/>
                  <a:pt x="4138" y="19671"/>
                </a:cubicBezTo>
                <a:cubicBezTo>
                  <a:pt x="4151" y="19671"/>
                  <a:pt x="4165" y="19543"/>
                  <a:pt x="4178" y="19414"/>
                </a:cubicBezTo>
                <a:cubicBezTo>
                  <a:pt x="4192" y="19286"/>
                  <a:pt x="4205" y="19157"/>
                  <a:pt x="4214" y="18900"/>
                </a:cubicBezTo>
                <a:cubicBezTo>
                  <a:pt x="4223" y="18771"/>
                  <a:pt x="4232" y="18643"/>
                  <a:pt x="4241" y="18386"/>
                </a:cubicBezTo>
                <a:lnTo>
                  <a:pt x="4241" y="13114"/>
                </a:lnTo>
                <a:cubicBezTo>
                  <a:pt x="4241" y="12600"/>
                  <a:pt x="4241" y="12086"/>
                  <a:pt x="4236" y="11700"/>
                </a:cubicBezTo>
                <a:cubicBezTo>
                  <a:pt x="4236" y="11443"/>
                  <a:pt x="4232" y="11314"/>
                  <a:pt x="4227" y="11186"/>
                </a:cubicBezTo>
                <a:cubicBezTo>
                  <a:pt x="4223" y="11057"/>
                  <a:pt x="4214" y="10929"/>
                  <a:pt x="4200" y="10929"/>
                </a:cubicBezTo>
                <a:cubicBezTo>
                  <a:pt x="4187" y="10800"/>
                  <a:pt x="4169" y="10800"/>
                  <a:pt x="4147" y="10800"/>
                </a:cubicBezTo>
                <a:lnTo>
                  <a:pt x="4138" y="10800"/>
                </a:lnTo>
                <a:lnTo>
                  <a:pt x="4138" y="9643"/>
                </a:lnTo>
                <a:lnTo>
                  <a:pt x="4455" y="9643"/>
                </a:lnTo>
                <a:lnTo>
                  <a:pt x="4455" y="10800"/>
                </a:lnTo>
                <a:lnTo>
                  <a:pt x="4446" y="10800"/>
                </a:lnTo>
                <a:cubicBezTo>
                  <a:pt x="4428" y="10800"/>
                  <a:pt x="4415" y="10800"/>
                  <a:pt x="4406" y="10929"/>
                </a:cubicBezTo>
                <a:cubicBezTo>
                  <a:pt x="4397" y="10929"/>
                  <a:pt x="4388" y="11057"/>
                  <a:pt x="4383" y="11186"/>
                </a:cubicBezTo>
                <a:cubicBezTo>
                  <a:pt x="4379" y="11314"/>
                  <a:pt x="4374" y="11443"/>
                  <a:pt x="4374" y="11700"/>
                </a:cubicBezTo>
                <a:cubicBezTo>
                  <a:pt x="4370" y="11957"/>
                  <a:pt x="4370" y="12471"/>
                  <a:pt x="4370" y="12857"/>
                </a:cubicBezTo>
                <a:lnTo>
                  <a:pt x="4370" y="18900"/>
                </a:lnTo>
                <a:lnTo>
                  <a:pt x="4365" y="18900"/>
                </a:lnTo>
                <a:close/>
                <a:moveTo>
                  <a:pt x="3005" y="17357"/>
                </a:moveTo>
                <a:cubicBezTo>
                  <a:pt x="3005" y="17871"/>
                  <a:pt x="3005" y="18386"/>
                  <a:pt x="3010" y="18643"/>
                </a:cubicBezTo>
                <a:cubicBezTo>
                  <a:pt x="3010" y="19029"/>
                  <a:pt x="3014" y="19157"/>
                  <a:pt x="3019" y="19286"/>
                </a:cubicBezTo>
                <a:cubicBezTo>
                  <a:pt x="3023" y="19414"/>
                  <a:pt x="3032" y="19543"/>
                  <a:pt x="3046" y="19671"/>
                </a:cubicBezTo>
                <a:cubicBezTo>
                  <a:pt x="3059" y="19800"/>
                  <a:pt x="3077" y="19800"/>
                  <a:pt x="3095" y="19800"/>
                </a:cubicBezTo>
                <a:lnTo>
                  <a:pt x="3104" y="19929"/>
                </a:lnTo>
                <a:lnTo>
                  <a:pt x="3104" y="20957"/>
                </a:lnTo>
                <a:lnTo>
                  <a:pt x="2836" y="20957"/>
                </a:lnTo>
                <a:lnTo>
                  <a:pt x="2836" y="19929"/>
                </a:lnTo>
                <a:lnTo>
                  <a:pt x="2845" y="19800"/>
                </a:lnTo>
                <a:cubicBezTo>
                  <a:pt x="2863" y="19800"/>
                  <a:pt x="2881" y="19800"/>
                  <a:pt x="2894" y="19671"/>
                </a:cubicBezTo>
                <a:cubicBezTo>
                  <a:pt x="2907" y="19543"/>
                  <a:pt x="2916" y="19414"/>
                  <a:pt x="2921" y="19286"/>
                </a:cubicBezTo>
                <a:cubicBezTo>
                  <a:pt x="2925" y="19157"/>
                  <a:pt x="2930" y="19029"/>
                  <a:pt x="2934" y="18643"/>
                </a:cubicBezTo>
                <a:cubicBezTo>
                  <a:pt x="2934" y="18386"/>
                  <a:pt x="2939" y="17871"/>
                  <a:pt x="2939" y="17357"/>
                </a:cubicBezTo>
                <a:lnTo>
                  <a:pt x="2939" y="3471"/>
                </a:lnTo>
                <a:cubicBezTo>
                  <a:pt x="2930" y="3086"/>
                  <a:pt x="2925" y="2829"/>
                  <a:pt x="2916" y="2700"/>
                </a:cubicBezTo>
                <a:cubicBezTo>
                  <a:pt x="2912" y="2443"/>
                  <a:pt x="2903" y="2186"/>
                  <a:pt x="2898" y="2057"/>
                </a:cubicBezTo>
                <a:cubicBezTo>
                  <a:pt x="2890" y="1929"/>
                  <a:pt x="2881" y="1800"/>
                  <a:pt x="2872" y="1800"/>
                </a:cubicBezTo>
                <a:cubicBezTo>
                  <a:pt x="2863" y="1671"/>
                  <a:pt x="2854" y="1543"/>
                  <a:pt x="2845" y="1543"/>
                </a:cubicBezTo>
                <a:lnTo>
                  <a:pt x="2836" y="1543"/>
                </a:lnTo>
                <a:lnTo>
                  <a:pt x="2836" y="386"/>
                </a:lnTo>
                <a:lnTo>
                  <a:pt x="3028" y="386"/>
                </a:lnTo>
                <a:lnTo>
                  <a:pt x="3032" y="514"/>
                </a:lnTo>
                <a:lnTo>
                  <a:pt x="3425" y="14143"/>
                </a:lnTo>
                <a:lnTo>
                  <a:pt x="3425" y="3986"/>
                </a:lnTo>
                <a:cubicBezTo>
                  <a:pt x="3425" y="3471"/>
                  <a:pt x="3425" y="3086"/>
                  <a:pt x="3420" y="2700"/>
                </a:cubicBezTo>
                <a:cubicBezTo>
                  <a:pt x="3420" y="2443"/>
                  <a:pt x="3416" y="2186"/>
                  <a:pt x="3411" y="2057"/>
                </a:cubicBezTo>
                <a:cubicBezTo>
                  <a:pt x="3407" y="1929"/>
                  <a:pt x="3398" y="1800"/>
                  <a:pt x="3384" y="1800"/>
                </a:cubicBezTo>
                <a:cubicBezTo>
                  <a:pt x="3371" y="1671"/>
                  <a:pt x="3353" y="1543"/>
                  <a:pt x="3335" y="1543"/>
                </a:cubicBezTo>
                <a:lnTo>
                  <a:pt x="3327" y="1543"/>
                </a:lnTo>
                <a:lnTo>
                  <a:pt x="3327" y="386"/>
                </a:lnTo>
                <a:lnTo>
                  <a:pt x="3594" y="386"/>
                </a:lnTo>
                <a:lnTo>
                  <a:pt x="3594" y="1543"/>
                </a:lnTo>
                <a:lnTo>
                  <a:pt x="3585" y="1543"/>
                </a:lnTo>
                <a:cubicBezTo>
                  <a:pt x="3567" y="1543"/>
                  <a:pt x="3549" y="1671"/>
                  <a:pt x="3536" y="1800"/>
                </a:cubicBezTo>
                <a:cubicBezTo>
                  <a:pt x="3523" y="1800"/>
                  <a:pt x="3514" y="1929"/>
                  <a:pt x="3509" y="2057"/>
                </a:cubicBezTo>
                <a:cubicBezTo>
                  <a:pt x="3505" y="2186"/>
                  <a:pt x="3500" y="2443"/>
                  <a:pt x="3500" y="2700"/>
                </a:cubicBezTo>
                <a:cubicBezTo>
                  <a:pt x="3496" y="3086"/>
                  <a:pt x="3496" y="3471"/>
                  <a:pt x="3496" y="3986"/>
                </a:cubicBezTo>
                <a:lnTo>
                  <a:pt x="3496" y="20957"/>
                </a:lnTo>
                <a:lnTo>
                  <a:pt x="3460" y="20957"/>
                </a:lnTo>
                <a:lnTo>
                  <a:pt x="3456" y="20829"/>
                </a:lnTo>
                <a:lnTo>
                  <a:pt x="3005" y="5271"/>
                </a:lnTo>
                <a:lnTo>
                  <a:pt x="3005" y="17357"/>
                </a:lnTo>
                <a:close/>
                <a:moveTo>
                  <a:pt x="2417" y="20700"/>
                </a:moveTo>
                <a:lnTo>
                  <a:pt x="2417" y="19800"/>
                </a:lnTo>
                <a:lnTo>
                  <a:pt x="2426" y="19800"/>
                </a:lnTo>
                <a:cubicBezTo>
                  <a:pt x="2444" y="19800"/>
                  <a:pt x="2461" y="19800"/>
                  <a:pt x="2475" y="19671"/>
                </a:cubicBezTo>
                <a:cubicBezTo>
                  <a:pt x="2488" y="19543"/>
                  <a:pt x="2497" y="19543"/>
                  <a:pt x="2502" y="19286"/>
                </a:cubicBezTo>
                <a:cubicBezTo>
                  <a:pt x="2506" y="19157"/>
                  <a:pt x="2510" y="19029"/>
                  <a:pt x="2515" y="18643"/>
                </a:cubicBezTo>
                <a:cubicBezTo>
                  <a:pt x="2519" y="18386"/>
                  <a:pt x="2519" y="17871"/>
                  <a:pt x="2519" y="17486"/>
                </a:cubicBezTo>
                <a:lnTo>
                  <a:pt x="2519" y="3986"/>
                </a:lnTo>
                <a:cubicBezTo>
                  <a:pt x="2519" y="3471"/>
                  <a:pt x="2519" y="3086"/>
                  <a:pt x="2515" y="2829"/>
                </a:cubicBezTo>
                <a:cubicBezTo>
                  <a:pt x="2510" y="2443"/>
                  <a:pt x="2506" y="2186"/>
                  <a:pt x="2502" y="2057"/>
                </a:cubicBezTo>
                <a:cubicBezTo>
                  <a:pt x="2497" y="1929"/>
                  <a:pt x="2488" y="1800"/>
                  <a:pt x="2475" y="1671"/>
                </a:cubicBezTo>
                <a:cubicBezTo>
                  <a:pt x="2461" y="1671"/>
                  <a:pt x="2444" y="1543"/>
                  <a:pt x="2426" y="1543"/>
                </a:cubicBezTo>
                <a:lnTo>
                  <a:pt x="2417" y="1543"/>
                </a:lnTo>
                <a:lnTo>
                  <a:pt x="2417" y="386"/>
                </a:lnTo>
                <a:lnTo>
                  <a:pt x="2751" y="386"/>
                </a:lnTo>
                <a:lnTo>
                  <a:pt x="2751" y="1543"/>
                </a:lnTo>
                <a:lnTo>
                  <a:pt x="2742" y="1543"/>
                </a:lnTo>
                <a:cubicBezTo>
                  <a:pt x="2720" y="1543"/>
                  <a:pt x="2707" y="1671"/>
                  <a:pt x="2693" y="1800"/>
                </a:cubicBezTo>
                <a:cubicBezTo>
                  <a:pt x="2680" y="1800"/>
                  <a:pt x="2671" y="1929"/>
                  <a:pt x="2667" y="2057"/>
                </a:cubicBezTo>
                <a:cubicBezTo>
                  <a:pt x="2662" y="2186"/>
                  <a:pt x="2658" y="2443"/>
                  <a:pt x="2653" y="2829"/>
                </a:cubicBezTo>
                <a:cubicBezTo>
                  <a:pt x="2649" y="3086"/>
                  <a:pt x="2649" y="3471"/>
                  <a:pt x="2649" y="3986"/>
                </a:cubicBezTo>
                <a:lnTo>
                  <a:pt x="2649" y="17357"/>
                </a:lnTo>
                <a:cubicBezTo>
                  <a:pt x="2649" y="17871"/>
                  <a:pt x="2649" y="18386"/>
                  <a:pt x="2653" y="18643"/>
                </a:cubicBezTo>
                <a:cubicBezTo>
                  <a:pt x="2658" y="18900"/>
                  <a:pt x="2662" y="19157"/>
                  <a:pt x="2667" y="19286"/>
                </a:cubicBezTo>
                <a:cubicBezTo>
                  <a:pt x="2671" y="19414"/>
                  <a:pt x="2680" y="19543"/>
                  <a:pt x="2693" y="19671"/>
                </a:cubicBezTo>
                <a:cubicBezTo>
                  <a:pt x="2707" y="19800"/>
                  <a:pt x="2725" y="19800"/>
                  <a:pt x="2742" y="19800"/>
                </a:cubicBezTo>
                <a:lnTo>
                  <a:pt x="2751" y="19800"/>
                </a:lnTo>
                <a:lnTo>
                  <a:pt x="2751" y="20957"/>
                </a:lnTo>
                <a:lnTo>
                  <a:pt x="2417" y="20957"/>
                </a:lnTo>
                <a:lnTo>
                  <a:pt x="2417" y="20700"/>
                </a:lnTo>
                <a:close/>
                <a:moveTo>
                  <a:pt x="2328" y="643"/>
                </a:moveTo>
                <a:lnTo>
                  <a:pt x="2328" y="1543"/>
                </a:lnTo>
                <a:lnTo>
                  <a:pt x="2319" y="1543"/>
                </a:lnTo>
                <a:cubicBezTo>
                  <a:pt x="2301" y="1543"/>
                  <a:pt x="2283" y="1671"/>
                  <a:pt x="2274" y="1671"/>
                </a:cubicBezTo>
                <a:cubicBezTo>
                  <a:pt x="2261" y="1800"/>
                  <a:pt x="2252" y="1929"/>
                  <a:pt x="2247" y="2057"/>
                </a:cubicBezTo>
                <a:cubicBezTo>
                  <a:pt x="2238" y="2314"/>
                  <a:pt x="2234" y="2443"/>
                  <a:pt x="2234" y="2829"/>
                </a:cubicBezTo>
                <a:cubicBezTo>
                  <a:pt x="2230" y="3214"/>
                  <a:pt x="2230" y="3729"/>
                  <a:pt x="2230" y="4243"/>
                </a:cubicBezTo>
                <a:lnTo>
                  <a:pt x="2230" y="14914"/>
                </a:lnTo>
                <a:cubicBezTo>
                  <a:pt x="2230" y="15943"/>
                  <a:pt x="2225" y="16971"/>
                  <a:pt x="2216" y="17743"/>
                </a:cubicBezTo>
                <a:cubicBezTo>
                  <a:pt x="2207" y="18514"/>
                  <a:pt x="2194" y="19157"/>
                  <a:pt x="2181" y="19800"/>
                </a:cubicBezTo>
                <a:cubicBezTo>
                  <a:pt x="2163" y="20314"/>
                  <a:pt x="2145" y="20700"/>
                  <a:pt x="2118" y="21086"/>
                </a:cubicBezTo>
                <a:cubicBezTo>
                  <a:pt x="2096" y="21343"/>
                  <a:pt x="2069" y="21471"/>
                  <a:pt x="2038" y="21471"/>
                </a:cubicBezTo>
                <a:cubicBezTo>
                  <a:pt x="2020" y="21471"/>
                  <a:pt x="2002" y="21343"/>
                  <a:pt x="1984" y="21214"/>
                </a:cubicBezTo>
                <a:cubicBezTo>
                  <a:pt x="1966" y="21086"/>
                  <a:pt x="1953" y="20957"/>
                  <a:pt x="1940" y="20700"/>
                </a:cubicBezTo>
                <a:cubicBezTo>
                  <a:pt x="1931" y="20314"/>
                  <a:pt x="1917" y="20057"/>
                  <a:pt x="1913" y="19671"/>
                </a:cubicBezTo>
                <a:cubicBezTo>
                  <a:pt x="1904" y="19286"/>
                  <a:pt x="1904" y="18900"/>
                  <a:pt x="1904" y="18514"/>
                </a:cubicBezTo>
                <a:cubicBezTo>
                  <a:pt x="1904" y="18257"/>
                  <a:pt x="1904" y="18129"/>
                  <a:pt x="1909" y="17871"/>
                </a:cubicBezTo>
                <a:cubicBezTo>
                  <a:pt x="1909" y="17743"/>
                  <a:pt x="1913" y="17614"/>
                  <a:pt x="1917" y="17357"/>
                </a:cubicBezTo>
                <a:cubicBezTo>
                  <a:pt x="1922" y="17229"/>
                  <a:pt x="1931" y="17229"/>
                  <a:pt x="1935" y="17100"/>
                </a:cubicBezTo>
                <a:cubicBezTo>
                  <a:pt x="1944" y="17100"/>
                  <a:pt x="1949" y="16971"/>
                  <a:pt x="1958" y="16971"/>
                </a:cubicBezTo>
                <a:cubicBezTo>
                  <a:pt x="1966" y="16971"/>
                  <a:pt x="1971" y="17100"/>
                  <a:pt x="1980" y="17100"/>
                </a:cubicBezTo>
                <a:cubicBezTo>
                  <a:pt x="1984" y="17229"/>
                  <a:pt x="1993" y="17229"/>
                  <a:pt x="1998" y="17357"/>
                </a:cubicBezTo>
                <a:cubicBezTo>
                  <a:pt x="2002" y="17486"/>
                  <a:pt x="2007" y="17614"/>
                  <a:pt x="2011" y="17871"/>
                </a:cubicBezTo>
                <a:cubicBezTo>
                  <a:pt x="2016" y="18000"/>
                  <a:pt x="2020" y="18257"/>
                  <a:pt x="2024" y="18514"/>
                </a:cubicBezTo>
                <a:lnTo>
                  <a:pt x="2029" y="18643"/>
                </a:lnTo>
                <a:cubicBezTo>
                  <a:pt x="2033" y="19029"/>
                  <a:pt x="2038" y="19286"/>
                  <a:pt x="2047" y="19543"/>
                </a:cubicBezTo>
                <a:cubicBezTo>
                  <a:pt x="2051" y="19671"/>
                  <a:pt x="2056" y="19800"/>
                  <a:pt x="2065" y="19800"/>
                </a:cubicBezTo>
                <a:cubicBezTo>
                  <a:pt x="2069" y="19800"/>
                  <a:pt x="2073" y="19800"/>
                  <a:pt x="2078" y="19671"/>
                </a:cubicBezTo>
                <a:cubicBezTo>
                  <a:pt x="2082" y="19671"/>
                  <a:pt x="2087" y="19543"/>
                  <a:pt x="2091" y="19414"/>
                </a:cubicBezTo>
                <a:cubicBezTo>
                  <a:pt x="2091" y="19286"/>
                  <a:pt x="2096" y="19157"/>
                  <a:pt x="2096" y="19029"/>
                </a:cubicBezTo>
                <a:cubicBezTo>
                  <a:pt x="2100" y="18771"/>
                  <a:pt x="2100" y="18514"/>
                  <a:pt x="2100" y="18257"/>
                </a:cubicBezTo>
                <a:lnTo>
                  <a:pt x="2100" y="4243"/>
                </a:lnTo>
                <a:cubicBezTo>
                  <a:pt x="2100" y="3600"/>
                  <a:pt x="2100" y="3214"/>
                  <a:pt x="2096" y="2829"/>
                </a:cubicBezTo>
                <a:cubicBezTo>
                  <a:pt x="2091" y="2443"/>
                  <a:pt x="2087" y="2186"/>
                  <a:pt x="2082" y="2057"/>
                </a:cubicBezTo>
                <a:cubicBezTo>
                  <a:pt x="2073" y="1929"/>
                  <a:pt x="2065" y="1800"/>
                  <a:pt x="2056" y="1671"/>
                </a:cubicBezTo>
                <a:cubicBezTo>
                  <a:pt x="2042" y="1671"/>
                  <a:pt x="2024" y="1543"/>
                  <a:pt x="2007" y="1543"/>
                </a:cubicBezTo>
                <a:lnTo>
                  <a:pt x="1993" y="1543"/>
                </a:lnTo>
                <a:lnTo>
                  <a:pt x="1993" y="386"/>
                </a:lnTo>
                <a:lnTo>
                  <a:pt x="2328" y="386"/>
                </a:lnTo>
                <a:lnTo>
                  <a:pt x="2328" y="643"/>
                </a:lnTo>
                <a:close/>
                <a:moveTo>
                  <a:pt x="1494" y="20700"/>
                </a:moveTo>
                <a:lnTo>
                  <a:pt x="1494" y="19800"/>
                </a:lnTo>
                <a:lnTo>
                  <a:pt x="1503" y="19800"/>
                </a:lnTo>
                <a:cubicBezTo>
                  <a:pt x="1521" y="19800"/>
                  <a:pt x="1538" y="19800"/>
                  <a:pt x="1552" y="19671"/>
                </a:cubicBezTo>
                <a:cubicBezTo>
                  <a:pt x="1565" y="19543"/>
                  <a:pt x="1574" y="19543"/>
                  <a:pt x="1579" y="19286"/>
                </a:cubicBezTo>
                <a:cubicBezTo>
                  <a:pt x="1583" y="19157"/>
                  <a:pt x="1587" y="19029"/>
                  <a:pt x="1592" y="18643"/>
                </a:cubicBezTo>
                <a:cubicBezTo>
                  <a:pt x="1592" y="18386"/>
                  <a:pt x="1596" y="17871"/>
                  <a:pt x="1596" y="17486"/>
                </a:cubicBezTo>
                <a:lnTo>
                  <a:pt x="1596" y="3986"/>
                </a:lnTo>
                <a:cubicBezTo>
                  <a:pt x="1596" y="3471"/>
                  <a:pt x="1592" y="3086"/>
                  <a:pt x="1592" y="2829"/>
                </a:cubicBezTo>
                <a:cubicBezTo>
                  <a:pt x="1587" y="2443"/>
                  <a:pt x="1583" y="2186"/>
                  <a:pt x="1579" y="2057"/>
                </a:cubicBezTo>
                <a:cubicBezTo>
                  <a:pt x="1570" y="1929"/>
                  <a:pt x="1561" y="1800"/>
                  <a:pt x="1552" y="1671"/>
                </a:cubicBezTo>
                <a:cubicBezTo>
                  <a:pt x="1538" y="1671"/>
                  <a:pt x="1521" y="1543"/>
                  <a:pt x="1503" y="1543"/>
                </a:cubicBezTo>
                <a:lnTo>
                  <a:pt x="1494" y="1543"/>
                </a:lnTo>
                <a:lnTo>
                  <a:pt x="1494" y="386"/>
                </a:lnTo>
                <a:lnTo>
                  <a:pt x="1828" y="386"/>
                </a:lnTo>
                <a:lnTo>
                  <a:pt x="1828" y="1543"/>
                </a:lnTo>
                <a:lnTo>
                  <a:pt x="1819" y="1543"/>
                </a:lnTo>
                <a:cubicBezTo>
                  <a:pt x="1797" y="1543"/>
                  <a:pt x="1784" y="1671"/>
                  <a:pt x="1770" y="1800"/>
                </a:cubicBezTo>
                <a:cubicBezTo>
                  <a:pt x="1757" y="1800"/>
                  <a:pt x="1748" y="1929"/>
                  <a:pt x="1744" y="2057"/>
                </a:cubicBezTo>
                <a:cubicBezTo>
                  <a:pt x="1739" y="2186"/>
                  <a:pt x="1735" y="2443"/>
                  <a:pt x="1730" y="2829"/>
                </a:cubicBezTo>
                <a:cubicBezTo>
                  <a:pt x="1726" y="3086"/>
                  <a:pt x="1726" y="3471"/>
                  <a:pt x="1726" y="3986"/>
                </a:cubicBezTo>
                <a:lnTo>
                  <a:pt x="1726" y="17357"/>
                </a:lnTo>
                <a:cubicBezTo>
                  <a:pt x="1726" y="17871"/>
                  <a:pt x="1726" y="18386"/>
                  <a:pt x="1730" y="18643"/>
                </a:cubicBezTo>
                <a:cubicBezTo>
                  <a:pt x="1735" y="18900"/>
                  <a:pt x="1739" y="19157"/>
                  <a:pt x="1744" y="19286"/>
                </a:cubicBezTo>
                <a:cubicBezTo>
                  <a:pt x="1748" y="19414"/>
                  <a:pt x="1757" y="19543"/>
                  <a:pt x="1770" y="19671"/>
                </a:cubicBezTo>
                <a:cubicBezTo>
                  <a:pt x="1784" y="19800"/>
                  <a:pt x="1801" y="19800"/>
                  <a:pt x="1819" y="19800"/>
                </a:cubicBezTo>
                <a:lnTo>
                  <a:pt x="1828" y="19800"/>
                </a:lnTo>
                <a:lnTo>
                  <a:pt x="1828" y="20957"/>
                </a:lnTo>
                <a:lnTo>
                  <a:pt x="1494" y="20957"/>
                </a:lnTo>
                <a:lnTo>
                  <a:pt x="1494" y="20700"/>
                </a:lnTo>
                <a:close/>
                <a:moveTo>
                  <a:pt x="731" y="20700"/>
                </a:moveTo>
                <a:lnTo>
                  <a:pt x="731" y="19800"/>
                </a:lnTo>
                <a:lnTo>
                  <a:pt x="740" y="19800"/>
                </a:lnTo>
                <a:cubicBezTo>
                  <a:pt x="763" y="19800"/>
                  <a:pt x="780" y="19800"/>
                  <a:pt x="789" y="19671"/>
                </a:cubicBezTo>
                <a:cubicBezTo>
                  <a:pt x="803" y="19671"/>
                  <a:pt x="812" y="19543"/>
                  <a:pt x="816" y="19414"/>
                </a:cubicBezTo>
                <a:cubicBezTo>
                  <a:pt x="825" y="19157"/>
                  <a:pt x="829" y="19029"/>
                  <a:pt x="829" y="18643"/>
                </a:cubicBezTo>
                <a:cubicBezTo>
                  <a:pt x="834" y="18386"/>
                  <a:pt x="834" y="18000"/>
                  <a:pt x="834" y="17486"/>
                </a:cubicBezTo>
                <a:lnTo>
                  <a:pt x="834" y="3986"/>
                </a:lnTo>
                <a:cubicBezTo>
                  <a:pt x="834" y="3471"/>
                  <a:pt x="834" y="3086"/>
                  <a:pt x="829" y="2700"/>
                </a:cubicBezTo>
                <a:cubicBezTo>
                  <a:pt x="829" y="2443"/>
                  <a:pt x="825" y="2186"/>
                  <a:pt x="816" y="2057"/>
                </a:cubicBezTo>
                <a:cubicBezTo>
                  <a:pt x="812" y="1929"/>
                  <a:pt x="803" y="1800"/>
                  <a:pt x="789" y="1800"/>
                </a:cubicBezTo>
                <a:cubicBezTo>
                  <a:pt x="780" y="1671"/>
                  <a:pt x="763" y="1543"/>
                  <a:pt x="740" y="1543"/>
                </a:cubicBezTo>
                <a:lnTo>
                  <a:pt x="731" y="1543"/>
                </a:lnTo>
                <a:lnTo>
                  <a:pt x="731" y="386"/>
                </a:lnTo>
                <a:lnTo>
                  <a:pt x="1347" y="386"/>
                </a:lnTo>
                <a:lnTo>
                  <a:pt x="1347" y="643"/>
                </a:lnTo>
                <a:lnTo>
                  <a:pt x="1356" y="5143"/>
                </a:lnTo>
                <a:lnTo>
                  <a:pt x="1356" y="5400"/>
                </a:lnTo>
                <a:lnTo>
                  <a:pt x="1315" y="5400"/>
                </a:lnTo>
                <a:lnTo>
                  <a:pt x="1315" y="5143"/>
                </a:lnTo>
                <a:cubicBezTo>
                  <a:pt x="1311" y="4500"/>
                  <a:pt x="1307" y="3986"/>
                  <a:pt x="1302" y="3600"/>
                </a:cubicBezTo>
                <a:cubicBezTo>
                  <a:pt x="1293" y="3214"/>
                  <a:pt x="1289" y="2957"/>
                  <a:pt x="1280" y="2700"/>
                </a:cubicBezTo>
                <a:cubicBezTo>
                  <a:pt x="1271" y="2571"/>
                  <a:pt x="1257" y="2443"/>
                  <a:pt x="1240" y="2314"/>
                </a:cubicBezTo>
                <a:cubicBezTo>
                  <a:pt x="1226" y="2186"/>
                  <a:pt x="1204" y="2057"/>
                  <a:pt x="1182" y="2057"/>
                </a:cubicBezTo>
                <a:lnTo>
                  <a:pt x="1003" y="2057"/>
                </a:lnTo>
                <a:cubicBezTo>
                  <a:pt x="994" y="2057"/>
                  <a:pt x="985" y="2186"/>
                  <a:pt x="981" y="2186"/>
                </a:cubicBezTo>
                <a:cubicBezTo>
                  <a:pt x="977" y="2186"/>
                  <a:pt x="972" y="2186"/>
                  <a:pt x="968" y="2314"/>
                </a:cubicBezTo>
                <a:cubicBezTo>
                  <a:pt x="968" y="2314"/>
                  <a:pt x="968" y="2443"/>
                  <a:pt x="968" y="2571"/>
                </a:cubicBezTo>
                <a:cubicBezTo>
                  <a:pt x="963" y="2700"/>
                  <a:pt x="963" y="2957"/>
                  <a:pt x="963" y="3214"/>
                </a:cubicBezTo>
                <a:lnTo>
                  <a:pt x="963" y="8614"/>
                </a:lnTo>
                <a:cubicBezTo>
                  <a:pt x="963" y="8871"/>
                  <a:pt x="963" y="9000"/>
                  <a:pt x="963" y="9129"/>
                </a:cubicBezTo>
                <a:cubicBezTo>
                  <a:pt x="968" y="9257"/>
                  <a:pt x="968" y="9257"/>
                  <a:pt x="968" y="9257"/>
                </a:cubicBezTo>
                <a:cubicBezTo>
                  <a:pt x="968" y="9257"/>
                  <a:pt x="968" y="9257"/>
                  <a:pt x="972" y="9257"/>
                </a:cubicBezTo>
                <a:cubicBezTo>
                  <a:pt x="977" y="9386"/>
                  <a:pt x="981" y="9386"/>
                  <a:pt x="990" y="9386"/>
                </a:cubicBezTo>
                <a:lnTo>
                  <a:pt x="1128" y="9386"/>
                </a:lnTo>
                <a:cubicBezTo>
                  <a:pt x="1155" y="9386"/>
                  <a:pt x="1173" y="9257"/>
                  <a:pt x="1191" y="9257"/>
                </a:cubicBezTo>
                <a:cubicBezTo>
                  <a:pt x="1208" y="9129"/>
                  <a:pt x="1217" y="9000"/>
                  <a:pt x="1226" y="8871"/>
                </a:cubicBezTo>
                <a:cubicBezTo>
                  <a:pt x="1235" y="8614"/>
                  <a:pt x="1240" y="8357"/>
                  <a:pt x="1244" y="8100"/>
                </a:cubicBezTo>
                <a:cubicBezTo>
                  <a:pt x="1249" y="7714"/>
                  <a:pt x="1249" y="7329"/>
                  <a:pt x="1249" y="6814"/>
                </a:cubicBezTo>
                <a:lnTo>
                  <a:pt x="1253" y="6557"/>
                </a:lnTo>
                <a:lnTo>
                  <a:pt x="1289" y="6557"/>
                </a:lnTo>
                <a:lnTo>
                  <a:pt x="1289" y="13886"/>
                </a:lnTo>
                <a:lnTo>
                  <a:pt x="1253" y="13886"/>
                </a:lnTo>
                <a:lnTo>
                  <a:pt x="1253" y="13757"/>
                </a:lnTo>
                <a:cubicBezTo>
                  <a:pt x="1249" y="13114"/>
                  <a:pt x="1249" y="12729"/>
                  <a:pt x="1244" y="12343"/>
                </a:cubicBezTo>
                <a:cubicBezTo>
                  <a:pt x="1240" y="11957"/>
                  <a:pt x="1231" y="11700"/>
                  <a:pt x="1226" y="11571"/>
                </a:cubicBezTo>
                <a:cubicBezTo>
                  <a:pt x="1217" y="11443"/>
                  <a:pt x="1208" y="11314"/>
                  <a:pt x="1191" y="11186"/>
                </a:cubicBezTo>
                <a:cubicBezTo>
                  <a:pt x="1173" y="11057"/>
                  <a:pt x="1150" y="11057"/>
                  <a:pt x="1128" y="11057"/>
                </a:cubicBezTo>
                <a:lnTo>
                  <a:pt x="985" y="11057"/>
                </a:lnTo>
                <a:cubicBezTo>
                  <a:pt x="981" y="11057"/>
                  <a:pt x="977" y="11057"/>
                  <a:pt x="972" y="11057"/>
                </a:cubicBezTo>
                <a:cubicBezTo>
                  <a:pt x="968" y="11057"/>
                  <a:pt x="968" y="11057"/>
                  <a:pt x="968" y="11057"/>
                </a:cubicBezTo>
                <a:lnTo>
                  <a:pt x="968" y="11186"/>
                </a:lnTo>
                <a:cubicBezTo>
                  <a:pt x="968" y="11186"/>
                  <a:pt x="968" y="11186"/>
                  <a:pt x="963" y="11314"/>
                </a:cubicBezTo>
                <a:cubicBezTo>
                  <a:pt x="963" y="11314"/>
                  <a:pt x="963" y="11571"/>
                  <a:pt x="963" y="11700"/>
                </a:cubicBezTo>
                <a:lnTo>
                  <a:pt x="963" y="17743"/>
                </a:lnTo>
                <a:cubicBezTo>
                  <a:pt x="963" y="18000"/>
                  <a:pt x="963" y="18386"/>
                  <a:pt x="968" y="18514"/>
                </a:cubicBezTo>
                <a:cubicBezTo>
                  <a:pt x="968" y="18771"/>
                  <a:pt x="968" y="18900"/>
                  <a:pt x="972" y="19029"/>
                </a:cubicBezTo>
                <a:cubicBezTo>
                  <a:pt x="972" y="19029"/>
                  <a:pt x="977" y="19157"/>
                  <a:pt x="981" y="19157"/>
                </a:cubicBezTo>
                <a:cubicBezTo>
                  <a:pt x="985" y="19157"/>
                  <a:pt x="994" y="19157"/>
                  <a:pt x="1003" y="19157"/>
                </a:cubicBezTo>
                <a:lnTo>
                  <a:pt x="1168" y="19157"/>
                </a:lnTo>
                <a:cubicBezTo>
                  <a:pt x="1200" y="19157"/>
                  <a:pt x="1226" y="19157"/>
                  <a:pt x="1249" y="19029"/>
                </a:cubicBezTo>
                <a:cubicBezTo>
                  <a:pt x="1271" y="18900"/>
                  <a:pt x="1289" y="18643"/>
                  <a:pt x="1302" y="18386"/>
                </a:cubicBezTo>
                <a:cubicBezTo>
                  <a:pt x="1315" y="18129"/>
                  <a:pt x="1329" y="17871"/>
                  <a:pt x="1342" y="17357"/>
                </a:cubicBezTo>
                <a:cubicBezTo>
                  <a:pt x="1356" y="16843"/>
                  <a:pt x="1364" y="16200"/>
                  <a:pt x="1378" y="15429"/>
                </a:cubicBezTo>
                <a:lnTo>
                  <a:pt x="1382" y="15171"/>
                </a:lnTo>
                <a:lnTo>
                  <a:pt x="1409" y="15557"/>
                </a:lnTo>
                <a:lnTo>
                  <a:pt x="1414" y="15686"/>
                </a:lnTo>
                <a:lnTo>
                  <a:pt x="1414" y="15943"/>
                </a:lnTo>
                <a:lnTo>
                  <a:pt x="1360" y="20829"/>
                </a:lnTo>
                <a:lnTo>
                  <a:pt x="1356" y="20957"/>
                </a:lnTo>
                <a:lnTo>
                  <a:pt x="731" y="20957"/>
                </a:lnTo>
                <a:lnTo>
                  <a:pt x="731" y="20700"/>
                </a:lnTo>
                <a:close/>
                <a:moveTo>
                  <a:pt x="0" y="20700"/>
                </a:moveTo>
                <a:lnTo>
                  <a:pt x="0" y="19800"/>
                </a:lnTo>
                <a:lnTo>
                  <a:pt x="9" y="19800"/>
                </a:lnTo>
                <a:cubicBezTo>
                  <a:pt x="27" y="19800"/>
                  <a:pt x="45" y="19800"/>
                  <a:pt x="58" y="19671"/>
                </a:cubicBezTo>
                <a:cubicBezTo>
                  <a:pt x="71" y="19671"/>
                  <a:pt x="80" y="19543"/>
                  <a:pt x="85" y="19414"/>
                </a:cubicBezTo>
                <a:cubicBezTo>
                  <a:pt x="89" y="19157"/>
                  <a:pt x="94" y="19029"/>
                  <a:pt x="98" y="18643"/>
                </a:cubicBezTo>
                <a:cubicBezTo>
                  <a:pt x="98" y="18386"/>
                  <a:pt x="103" y="18000"/>
                  <a:pt x="103" y="17486"/>
                </a:cubicBezTo>
                <a:lnTo>
                  <a:pt x="103" y="3986"/>
                </a:lnTo>
                <a:cubicBezTo>
                  <a:pt x="103" y="3471"/>
                  <a:pt x="98" y="3086"/>
                  <a:pt x="98" y="2700"/>
                </a:cubicBezTo>
                <a:cubicBezTo>
                  <a:pt x="94" y="2443"/>
                  <a:pt x="89" y="2186"/>
                  <a:pt x="85" y="2057"/>
                </a:cubicBezTo>
                <a:cubicBezTo>
                  <a:pt x="80" y="1929"/>
                  <a:pt x="67" y="1800"/>
                  <a:pt x="58" y="1671"/>
                </a:cubicBezTo>
                <a:cubicBezTo>
                  <a:pt x="45" y="1671"/>
                  <a:pt x="27" y="1543"/>
                  <a:pt x="9" y="1543"/>
                </a:cubicBezTo>
                <a:lnTo>
                  <a:pt x="0" y="1543"/>
                </a:lnTo>
                <a:lnTo>
                  <a:pt x="0" y="386"/>
                </a:lnTo>
                <a:lnTo>
                  <a:pt x="339" y="386"/>
                </a:lnTo>
                <a:cubicBezTo>
                  <a:pt x="383" y="386"/>
                  <a:pt x="419" y="514"/>
                  <a:pt x="450" y="771"/>
                </a:cubicBezTo>
                <a:cubicBezTo>
                  <a:pt x="486" y="1029"/>
                  <a:pt x="513" y="1286"/>
                  <a:pt x="535" y="1800"/>
                </a:cubicBezTo>
                <a:cubicBezTo>
                  <a:pt x="562" y="2186"/>
                  <a:pt x="580" y="2700"/>
                  <a:pt x="589" y="3343"/>
                </a:cubicBezTo>
                <a:cubicBezTo>
                  <a:pt x="602" y="3986"/>
                  <a:pt x="606" y="4757"/>
                  <a:pt x="606" y="5529"/>
                </a:cubicBezTo>
                <a:cubicBezTo>
                  <a:pt x="606" y="6171"/>
                  <a:pt x="606" y="6686"/>
                  <a:pt x="598" y="7071"/>
                </a:cubicBezTo>
                <a:cubicBezTo>
                  <a:pt x="593" y="7586"/>
                  <a:pt x="584" y="8100"/>
                  <a:pt x="571" y="8486"/>
                </a:cubicBezTo>
                <a:cubicBezTo>
                  <a:pt x="557" y="8871"/>
                  <a:pt x="544" y="9257"/>
                  <a:pt x="526" y="9514"/>
                </a:cubicBezTo>
                <a:cubicBezTo>
                  <a:pt x="513" y="9771"/>
                  <a:pt x="504" y="9900"/>
                  <a:pt x="495" y="10029"/>
                </a:cubicBezTo>
                <a:cubicBezTo>
                  <a:pt x="508" y="10157"/>
                  <a:pt x="526" y="10286"/>
                  <a:pt x="540" y="10543"/>
                </a:cubicBezTo>
                <a:cubicBezTo>
                  <a:pt x="562" y="10800"/>
                  <a:pt x="580" y="11186"/>
                  <a:pt x="593" y="11571"/>
                </a:cubicBezTo>
                <a:cubicBezTo>
                  <a:pt x="611" y="12086"/>
                  <a:pt x="620" y="12600"/>
                  <a:pt x="629" y="13114"/>
                </a:cubicBezTo>
                <a:cubicBezTo>
                  <a:pt x="633" y="13629"/>
                  <a:pt x="638" y="14271"/>
                  <a:pt x="638" y="15043"/>
                </a:cubicBezTo>
                <a:cubicBezTo>
                  <a:pt x="638" y="15943"/>
                  <a:pt x="633" y="16843"/>
                  <a:pt x="620" y="17614"/>
                </a:cubicBezTo>
                <a:cubicBezTo>
                  <a:pt x="606" y="18386"/>
                  <a:pt x="584" y="19029"/>
                  <a:pt x="562" y="19543"/>
                </a:cubicBezTo>
                <a:cubicBezTo>
                  <a:pt x="535" y="20057"/>
                  <a:pt x="499" y="20443"/>
                  <a:pt x="459" y="20571"/>
                </a:cubicBezTo>
                <a:cubicBezTo>
                  <a:pt x="424" y="20829"/>
                  <a:pt x="375" y="20957"/>
                  <a:pt x="321" y="20957"/>
                </a:cubicBezTo>
                <a:lnTo>
                  <a:pt x="0" y="20957"/>
                </a:lnTo>
                <a:lnTo>
                  <a:pt x="0" y="20700"/>
                </a:lnTo>
                <a:close/>
                <a:moveTo>
                  <a:pt x="232" y="18129"/>
                </a:moveTo>
                <a:cubicBezTo>
                  <a:pt x="232" y="18386"/>
                  <a:pt x="232" y="18643"/>
                  <a:pt x="232" y="18771"/>
                </a:cubicBezTo>
                <a:cubicBezTo>
                  <a:pt x="236" y="18900"/>
                  <a:pt x="236" y="19029"/>
                  <a:pt x="241" y="19029"/>
                </a:cubicBezTo>
                <a:cubicBezTo>
                  <a:pt x="241" y="19157"/>
                  <a:pt x="250" y="19157"/>
                  <a:pt x="259" y="19286"/>
                </a:cubicBezTo>
                <a:cubicBezTo>
                  <a:pt x="268" y="19286"/>
                  <a:pt x="285" y="19286"/>
                  <a:pt x="303" y="19286"/>
                </a:cubicBezTo>
                <a:lnTo>
                  <a:pt x="326" y="19286"/>
                </a:lnTo>
                <a:cubicBezTo>
                  <a:pt x="352" y="19286"/>
                  <a:pt x="379" y="19157"/>
                  <a:pt x="401" y="19029"/>
                </a:cubicBezTo>
                <a:cubicBezTo>
                  <a:pt x="424" y="18900"/>
                  <a:pt x="441" y="18514"/>
                  <a:pt x="455" y="18257"/>
                </a:cubicBezTo>
                <a:cubicBezTo>
                  <a:pt x="473" y="17871"/>
                  <a:pt x="482" y="17486"/>
                  <a:pt x="491" y="16971"/>
                </a:cubicBezTo>
                <a:cubicBezTo>
                  <a:pt x="499" y="16457"/>
                  <a:pt x="499" y="15814"/>
                  <a:pt x="499" y="15171"/>
                </a:cubicBezTo>
                <a:cubicBezTo>
                  <a:pt x="499" y="14400"/>
                  <a:pt x="499" y="13886"/>
                  <a:pt x="491" y="13371"/>
                </a:cubicBezTo>
                <a:cubicBezTo>
                  <a:pt x="482" y="12857"/>
                  <a:pt x="468" y="12343"/>
                  <a:pt x="455" y="12086"/>
                </a:cubicBezTo>
                <a:cubicBezTo>
                  <a:pt x="437" y="11700"/>
                  <a:pt x="415" y="11443"/>
                  <a:pt x="392" y="11314"/>
                </a:cubicBezTo>
                <a:cubicBezTo>
                  <a:pt x="366" y="11057"/>
                  <a:pt x="334" y="11057"/>
                  <a:pt x="303" y="11057"/>
                </a:cubicBezTo>
                <a:lnTo>
                  <a:pt x="263" y="11057"/>
                </a:lnTo>
                <a:cubicBezTo>
                  <a:pt x="254" y="11057"/>
                  <a:pt x="245" y="11057"/>
                  <a:pt x="241" y="11057"/>
                </a:cubicBezTo>
                <a:cubicBezTo>
                  <a:pt x="236" y="11057"/>
                  <a:pt x="232" y="11057"/>
                  <a:pt x="232" y="11186"/>
                </a:cubicBezTo>
                <a:cubicBezTo>
                  <a:pt x="232" y="11186"/>
                  <a:pt x="232" y="11186"/>
                  <a:pt x="232" y="11314"/>
                </a:cubicBezTo>
                <a:cubicBezTo>
                  <a:pt x="232" y="11443"/>
                  <a:pt x="227" y="11571"/>
                  <a:pt x="227" y="11829"/>
                </a:cubicBezTo>
                <a:lnTo>
                  <a:pt x="227" y="18129"/>
                </a:lnTo>
                <a:lnTo>
                  <a:pt x="232" y="18129"/>
                </a:lnTo>
                <a:close/>
                <a:moveTo>
                  <a:pt x="232" y="8614"/>
                </a:moveTo>
                <a:cubicBezTo>
                  <a:pt x="232" y="8871"/>
                  <a:pt x="232" y="9000"/>
                  <a:pt x="232" y="9257"/>
                </a:cubicBezTo>
                <a:cubicBezTo>
                  <a:pt x="232" y="9386"/>
                  <a:pt x="232" y="9386"/>
                  <a:pt x="232" y="9386"/>
                </a:cubicBezTo>
                <a:lnTo>
                  <a:pt x="236" y="9514"/>
                </a:lnTo>
                <a:cubicBezTo>
                  <a:pt x="245" y="9514"/>
                  <a:pt x="250" y="9514"/>
                  <a:pt x="259" y="9514"/>
                </a:cubicBezTo>
                <a:lnTo>
                  <a:pt x="272" y="9514"/>
                </a:lnTo>
                <a:cubicBezTo>
                  <a:pt x="312" y="9514"/>
                  <a:pt x="343" y="9386"/>
                  <a:pt x="370" y="9257"/>
                </a:cubicBezTo>
                <a:cubicBezTo>
                  <a:pt x="397" y="9129"/>
                  <a:pt x="415" y="8871"/>
                  <a:pt x="433" y="8614"/>
                </a:cubicBezTo>
                <a:cubicBezTo>
                  <a:pt x="446" y="8357"/>
                  <a:pt x="459" y="7971"/>
                  <a:pt x="464" y="7457"/>
                </a:cubicBezTo>
                <a:cubicBezTo>
                  <a:pt x="473" y="6943"/>
                  <a:pt x="477" y="6429"/>
                  <a:pt x="477" y="5657"/>
                </a:cubicBezTo>
                <a:cubicBezTo>
                  <a:pt x="477" y="5014"/>
                  <a:pt x="473" y="4500"/>
                  <a:pt x="468" y="3986"/>
                </a:cubicBezTo>
                <a:cubicBezTo>
                  <a:pt x="459" y="3471"/>
                  <a:pt x="450" y="3214"/>
                  <a:pt x="437" y="2829"/>
                </a:cubicBezTo>
                <a:cubicBezTo>
                  <a:pt x="424" y="2571"/>
                  <a:pt x="406" y="2314"/>
                  <a:pt x="383" y="2186"/>
                </a:cubicBezTo>
                <a:cubicBezTo>
                  <a:pt x="361" y="2057"/>
                  <a:pt x="330" y="1929"/>
                  <a:pt x="299" y="1929"/>
                </a:cubicBezTo>
                <a:cubicBezTo>
                  <a:pt x="281" y="1929"/>
                  <a:pt x="268" y="1929"/>
                  <a:pt x="254" y="2057"/>
                </a:cubicBezTo>
                <a:cubicBezTo>
                  <a:pt x="245" y="2057"/>
                  <a:pt x="241" y="2186"/>
                  <a:pt x="236" y="2186"/>
                </a:cubicBezTo>
                <a:cubicBezTo>
                  <a:pt x="236" y="2186"/>
                  <a:pt x="232" y="2314"/>
                  <a:pt x="232" y="2443"/>
                </a:cubicBezTo>
                <a:cubicBezTo>
                  <a:pt x="232" y="2700"/>
                  <a:pt x="227" y="2957"/>
                  <a:pt x="227" y="3214"/>
                </a:cubicBezTo>
                <a:lnTo>
                  <a:pt x="227" y="8614"/>
                </a:lnTo>
                <a:lnTo>
                  <a:pt x="232" y="8614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defTabSz="336947" hangingPunct="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 sz="135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7179296" y="-25417"/>
            <a:ext cx="20830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b="0" i="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COLLEGE</a:t>
            </a:r>
            <a:r>
              <a:rPr kumimoji="1" lang="en-US" altLang="zh-CN" sz="900" b="0" i="0" baseline="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OF COMPUTER SCIENCE</a:t>
            </a:r>
            <a:endParaRPr kumimoji="1" lang="zh-CN" altLang="en-US" sz="900" b="0" i="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62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09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7" r:id="rId5"/>
    <p:sldLayoutId id="2147483665" r:id="rId6"/>
    <p:sldLayoutId id="2147483668" r:id="rId7"/>
    <p:sldLayoutId id="2147483666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659A7E9-E26A-427F-BC1D-8393F53BEEFC}"/>
              </a:ext>
            </a:extLst>
          </p:cNvPr>
          <p:cNvSpPr/>
          <p:nvPr/>
        </p:nvSpPr>
        <p:spPr>
          <a:xfrm>
            <a:off x="696896" y="1253617"/>
            <a:ext cx="7738477" cy="755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+mj-ea"/>
                <a:ea typeface="+mj-ea"/>
              </a:rPr>
              <a:t>基于 </a:t>
            </a:r>
            <a:r>
              <a:rPr lang="en-US" altLang="zh-CN" sz="3200" dirty="0">
                <a:latin typeface="+mj-ea"/>
                <a:ea typeface="+mj-ea"/>
              </a:rPr>
              <a:t>PYNQ-Z1</a:t>
            </a:r>
            <a:r>
              <a:rPr lang="zh-CN" altLang="en-US" sz="3200" dirty="0">
                <a:latin typeface="+mj-ea"/>
                <a:ea typeface="+mj-ea"/>
              </a:rPr>
              <a:t> </a:t>
            </a:r>
            <a:r>
              <a:rPr lang="en-US" altLang="zh-CN" sz="3200" dirty="0">
                <a:latin typeface="+mj-ea"/>
                <a:ea typeface="+mj-ea"/>
              </a:rPr>
              <a:t>FPGA</a:t>
            </a:r>
            <a:r>
              <a:rPr lang="zh-CN" altLang="en-US" sz="3200" dirty="0">
                <a:latin typeface="+mj-ea"/>
                <a:ea typeface="+mj-ea"/>
              </a:rPr>
              <a:t> 开发板的多功能小车</a:t>
            </a:r>
            <a:endParaRPr lang="zh-CN" altLang="en-US" sz="3200" dirty="0">
              <a:effectLst/>
              <a:latin typeface="+mj-ea"/>
              <a:ea typeface="+mj-ea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D93CCD9-00B2-4238-9C56-F8C4BAFE3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253348"/>
              </p:ext>
            </p:extLst>
          </p:nvPr>
        </p:nvGraphicFramePr>
        <p:xfrm>
          <a:off x="943705" y="3459018"/>
          <a:ext cx="4575199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9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dist"/>
                      <a:endParaRPr lang="zh-CN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dist"/>
                      <a:endParaRPr lang="zh-CN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dist"/>
                      <a:endParaRPr lang="zh-CN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dist"/>
                      <a:endParaRPr lang="zh-CN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F8B48A1-2766-405E-9393-6F74623F73BB}"/>
              </a:ext>
            </a:extLst>
          </p:cNvPr>
          <p:cNvSpPr txBox="1"/>
          <p:nvPr/>
        </p:nvSpPr>
        <p:spPr>
          <a:xfrm>
            <a:off x="943706" y="3020844"/>
            <a:ext cx="1263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/>
              <a:t>小组成员</a:t>
            </a:r>
            <a:endParaRPr kumimoji="1" lang="en-US" altLang="zh-CN" sz="20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457A54-1978-4282-B78D-2D5C1C2ADA12}"/>
              </a:ext>
            </a:extLst>
          </p:cNvPr>
          <p:cNvSpPr txBox="1"/>
          <p:nvPr/>
        </p:nvSpPr>
        <p:spPr>
          <a:xfrm>
            <a:off x="943705" y="5320162"/>
            <a:ext cx="3622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指导老师</a:t>
            </a:r>
            <a:endParaRPr kumimoji="1" lang="en-US" altLang="zh-CN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ED713D-B6DA-47F8-A8A1-8780AC7B5AE8}"/>
              </a:ext>
            </a:extLst>
          </p:cNvPr>
          <p:cNvSpPr txBox="1"/>
          <p:nvPr/>
        </p:nvSpPr>
        <p:spPr>
          <a:xfrm>
            <a:off x="1008090" y="5796401"/>
            <a:ext cx="1746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2019</a:t>
            </a:r>
            <a:r>
              <a:rPr kumimoji="1" lang="zh-CN" altLang="en-US" sz="2000" dirty="0"/>
              <a:t>年</a:t>
            </a:r>
            <a:r>
              <a:rPr kumimoji="1" lang="en-US" altLang="zh-CN" sz="2000" dirty="0"/>
              <a:t>6</a:t>
            </a:r>
            <a:r>
              <a:rPr kumimoji="1" lang="zh-CN" altLang="en-US" sz="2000" dirty="0"/>
              <a:t>月</a:t>
            </a:r>
            <a:r>
              <a:rPr kumimoji="1" lang="en-US" altLang="zh-CN" sz="2000" dirty="0"/>
              <a:t>5</a:t>
            </a:r>
            <a:r>
              <a:rPr kumimoji="1" lang="zh-CN" altLang="en-US" sz="2000" dirty="0"/>
              <a:t>号</a:t>
            </a:r>
            <a:endParaRPr kumimoji="1" lang="en-US" altLang="zh-CN" sz="2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6892747-8CCB-4228-8B77-6F296C82E223}"/>
              </a:ext>
            </a:extLst>
          </p:cNvPr>
          <p:cNvSpPr/>
          <p:nvPr/>
        </p:nvSpPr>
        <p:spPr>
          <a:xfrm>
            <a:off x="3799517" y="2028562"/>
            <a:ext cx="1533237" cy="1430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effectLst/>
                <a:latin typeface="+mj-ea"/>
                <a:ea typeface="+mj-ea"/>
              </a:rPr>
              <a:t>超声波避障</a:t>
            </a:r>
            <a:endParaRPr lang="en-US" altLang="zh-CN" sz="2000" dirty="0">
              <a:effectLst/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红外线循迹</a:t>
            </a:r>
            <a:endParaRPr lang="en-US" altLang="zh-CN" sz="2000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effectLst/>
                <a:latin typeface="+mj-ea"/>
                <a:ea typeface="+mj-ea"/>
              </a:rPr>
              <a:t>蓝牙遥控</a:t>
            </a:r>
          </a:p>
        </p:txBody>
      </p:sp>
    </p:spTree>
    <p:extLst>
      <p:ext uri="{BB962C8B-B14F-4D97-AF65-F5344CB8AC3E}">
        <p14:creationId xmlns:p14="http://schemas.microsoft.com/office/powerpoint/2010/main" val="120218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蓝牙模块硬件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A55A8E-786F-4E21-BD88-88FE8701D037}"/>
              </a:ext>
            </a:extLst>
          </p:cNvPr>
          <p:cNvSpPr/>
          <p:nvPr/>
        </p:nvSpPr>
        <p:spPr>
          <a:xfrm>
            <a:off x="448405" y="1793631"/>
            <a:ext cx="1565031" cy="8968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蓝牙助手</a:t>
            </a:r>
          </a:p>
        </p:txBody>
      </p:sp>
      <p:sp>
        <p:nvSpPr>
          <p:cNvPr id="10" name="箭头: 左右 9">
            <a:extLst>
              <a:ext uri="{FF2B5EF4-FFF2-40B4-BE49-F238E27FC236}">
                <a16:creationId xmlns:a16="http://schemas.microsoft.com/office/drawing/2014/main" id="{4507AF8A-1D12-4CC4-9C7B-F81D14AEC1CC}"/>
              </a:ext>
            </a:extLst>
          </p:cNvPr>
          <p:cNvSpPr/>
          <p:nvPr/>
        </p:nvSpPr>
        <p:spPr>
          <a:xfrm>
            <a:off x="2013436" y="2092570"/>
            <a:ext cx="791310" cy="298938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AC4595-DF5B-465E-96BE-3DA8AAC0ACA0}"/>
              </a:ext>
            </a:extLst>
          </p:cNvPr>
          <p:cNvSpPr/>
          <p:nvPr/>
        </p:nvSpPr>
        <p:spPr>
          <a:xfrm>
            <a:off x="2804746" y="1793631"/>
            <a:ext cx="1767254" cy="8968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HC-05</a:t>
            </a:r>
            <a:r>
              <a:rPr lang="zh-CN" altLang="en-US" dirty="0">
                <a:solidFill>
                  <a:schemeClr val="tx1"/>
                </a:solidFill>
              </a:rPr>
              <a:t>蓝牙模块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717AA3D-8A31-443F-82CC-02EBF08761FB}"/>
              </a:ext>
            </a:extLst>
          </p:cNvPr>
          <p:cNvSpPr/>
          <p:nvPr/>
        </p:nvSpPr>
        <p:spPr>
          <a:xfrm>
            <a:off x="5565532" y="1793631"/>
            <a:ext cx="993530" cy="8968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PYNQ</a:t>
            </a:r>
            <a:r>
              <a:rPr lang="zh-CN" altLang="en-US" dirty="0">
                <a:solidFill>
                  <a:schemeClr val="tx1"/>
                </a:solidFill>
              </a:rPr>
              <a:t>寄存器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14361EC-4818-43DC-B127-B35396BA74BF}"/>
              </a:ext>
            </a:extLst>
          </p:cNvPr>
          <p:cNvSpPr/>
          <p:nvPr/>
        </p:nvSpPr>
        <p:spPr>
          <a:xfrm>
            <a:off x="7130562" y="1796561"/>
            <a:ext cx="1125415" cy="8968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蓝牙控制程序</a:t>
            </a:r>
          </a:p>
        </p:txBody>
      </p:sp>
      <p:sp>
        <p:nvSpPr>
          <p:cNvPr id="12" name="箭头: 左右 11">
            <a:extLst>
              <a:ext uri="{FF2B5EF4-FFF2-40B4-BE49-F238E27FC236}">
                <a16:creationId xmlns:a16="http://schemas.microsoft.com/office/drawing/2014/main" id="{402715D8-F139-478E-A73B-9C5ADDEA88BE}"/>
              </a:ext>
            </a:extLst>
          </p:cNvPr>
          <p:cNvSpPr/>
          <p:nvPr/>
        </p:nvSpPr>
        <p:spPr>
          <a:xfrm>
            <a:off x="4571999" y="2092570"/>
            <a:ext cx="993532" cy="298938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左右 15">
            <a:extLst>
              <a:ext uri="{FF2B5EF4-FFF2-40B4-BE49-F238E27FC236}">
                <a16:creationId xmlns:a16="http://schemas.microsoft.com/office/drawing/2014/main" id="{D8828370-8D42-42A7-BEF6-57FC08F8FB42}"/>
              </a:ext>
            </a:extLst>
          </p:cNvPr>
          <p:cNvSpPr/>
          <p:nvPr/>
        </p:nvSpPr>
        <p:spPr>
          <a:xfrm>
            <a:off x="6559062" y="2092570"/>
            <a:ext cx="571500" cy="298938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825F0C7-3B30-47F7-BBDC-F688557D80F0}"/>
              </a:ext>
            </a:extLst>
          </p:cNvPr>
          <p:cNvSpPr/>
          <p:nvPr/>
        </p:nvSpPr>
        <p:spPr>
          <a:xfrm>
            <a:off x="4682636" y="1880943"/>
            <a:ext cx="772257" cy="29893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uart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F732E3-54A4-42E1-B6AF-98F69A0C62EA}"/>
              </a:ext>
            </a:extLst>
          </p:cNvPr>
          <p:cNvSpPr/>
          <p:nvPr/>
        </p:nvSpPr>
        <p:spPr>
          <a:xfrm>
            <a:off x="1371599" y="3092326"/>
            <a:ext cx="51874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①  IP的读/写需要注意的是蓝牙的输入/输出端口要与pynq开发板的输入/输出端口反接。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②  主要的API函数根据学习AXI Uartlite的相关例程，需要调用的关键API函数是XUARTLite_RecvByte();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③  主要判断逻辑设置字符型变量mode，利用switch语句定义特定字符对应操作。</a:t>
            </a:r>
          </a:p>
        </p:txBody>
      </p:sp>
    </p:spTree>
    <p:extLst>
      <p:ext uri="{BB962C8B-B14F-4D97-AF65-F5344CB8AC3E}">
        <p14:creationId xmlns:p14="http://schemas.microsoft.com/office/powerpoint/2010/main" val="9220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蓝牙模块软件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CB02BB2-47F6-437B-834A-AEE1F8108580}"/>
              </a:ext>
            </a:extLst>
          </p:cNvPr>
          <p:cNvSpPr/>
          <p:nvPr/>
        </p:nvSpPr>
        <p:spPr>
          <a:xfrm>
            <a:off x="5990155" y="1690690"/>
            <a:ext cx="1461718" cy="5339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开始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32CC71A-241D-4A09-891C-8E432C7A769C}"/>
              </a:ext>
            </a:extLst>
          </p:cNvPr>
          <p:cNvCxnSpPr>
            <a:cxnSpLocks/>
          </p:cNvCxnSpPr>
          <p:nvPr/>
        </p:nvCxnSpPr>
        <p:spPr>
          <a:xfrm>
            <a:off x="6721010" y="2226378"/>
            <a:ext cx="4" cy="3795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ADC2E8C0-D3A7-48E9-A5C4-0EF588761499}"/>
              </a:ext>
            </a:extLst>
          </p:cNvPr>
          <p:cNvSpPr/>
          <p:nvPr/>
        </p:nvSpPr>
        <p:spPr>
          <a:xfrm>
            <a:off x="5990151" y="2586532"/>
            <a:ext cx="1461718" cy="6624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接受手机传来的信号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F863E9D-92D4-4EE4-B166-F73D384FCF5A}"/>
              </a:ext>
            </a:extLst>
          </p:cNvPr>
          <p:cNvSpPr/>
          <p:nvPr/>
        </p:nvSpPr>
        <p:spPr>
          <a:xfrm>
            <a:off x="6091460" y="4348985"/>
            <a:ext cx="1393581" cy="6624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执行对应的操作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FBA5E5A-E594-4D94-9084-762FE5C46E61}"/>
              </a:ext>
            </a:extLst>
          </p:cNvPr>
          <p:cNvSpPr/>
          <p:nvPr/>
        </p:nvSpPr>
        <p:spPr>
          <a:xfrm rot="2600698">
            <a:off x="8196023" y="3410479"/>
            <a:ext cx="784122" cy="7890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11F8A42-14C0-410D-AE4A-D94D65177BE9}"/>
              </a:ext>
            </a:extLst>
          </p:cNvPr>
          <p:cNvSpPr/>
          <p:nvPr/>
        </p:nvSpPr>
        <p:spPr>
          <a:xfrm>
            <a:off x="8134731" y="3538013"/>
            <a:ext cx="906708" cy="53397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判断值对应的状态</a:t>
            </a: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FE3DD6C8-B62A-40A6-89FE-B638EE1A801B}"/>
              </a:ext>
            </a:extLst>
          </p:cNvPr>
          <p:cNvCxnSpPr>
            <a:stCxn id="29" idx="3"/>
          </p:cNvCxnSpPr>
          <p:nvPr/>
        </p:nvCxnSpPr>
        <p:spPr>
          <a:xfrm>
            <a:off x="7451869" y="2917759"/>
            <a:ext cx="1138608" cy="331225"/>
          </a:xfrm>
          <a:prstGeom prst="bentConnector3">
            <a:avLst>
              <a:gd name="adj1" fmla="val 100193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FF09A8B8-C89B-41A9-8162-D38456F74227}"/>
              </a:ext>
            </a:extLst>
          </p:cNvPr>
          <p:cNvCxnSpPr>
            <a:endCxn id="30" idx="3"/>
          </p:cNvCxnSpPr>
          <p:nvPr/>
        </p:nvCxnSpPr>
        <p:spPr>
          <a:xfrm rot="10800000" flipV="1">
            <a:off x="7485041" y="4338104"/>
            <a:ext cx="1105436" cy="342108"/>
          </a:xfrm>
          <a:prstGeom prst="bentConnector3">
            <a:avLst>
              <a:gd name="adj1" fmla="val -904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3645FBF2-99A3-4C16-8C10-B74391187B9D}"/>
              </a:ext>
            </a:extLst>
          </p:cNvPr>
          <p:cNvCxnSpPr>
            <a:stCxn id="30" idx="2"/>
            <a:endCxn id="29" idx="0"/>
          </p:cNvCxnSpPr>
          <p:nvPr/>
        </p:nvCxnSpPr>
        <p:spPr>
          <a:xfrm rot="5400000" flipH="1">
            <a:off x="5542178" y="3765365"/>
            <a:ext cx="2424906" cy="67241"/>
          </a:xfrm>
          <a:prstGeom prst="bentConnector5">
            <a:avLst>
              <a:gd name="adj1" fmla="val -9427"/>
              <a:gd name="adj2" fmla="val 1526896"/>
              <a:gd name="adj3" fmla="val 109427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8521620D-864F-4A26-9BE6-A4C858EF0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2" y="1957678"/>
            <a:ext cx="5565519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6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超声波测距硬件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35D53F-F208-4809-91D0-5658116DC3DB}"/>
              </a:ext>
            </a:extLst>
          </p:cNvPr>
          <p:cNvSpPr/>
          <p:nvPr/>
        </p:nvSpPr>
        <p:spPr>
          <a:xfrm>
            <a:off x="545121" y="1831580"/>
            <a:ext cx="1565031" cy="8968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US-015</a:t>
            </a:r>
            <a:r>
              <a:rPr lang="zh-CN" altLang="en-US" dirty="0">
                <a:solidFill>
                  <a:schemeClr val="tx1"/>
                </a:solidFill>
              </a:rPr>
              <a:t>超声波测距模块</a:t>
            </a:r>
          </a:p>
        </p:txBody>
      </p:sp>
      <p:sp>
        <p:nvSpPr>
          <p:cNvPr id="10" name="箭头: 左右 9">
            <a:extLst>
              <a:ext uri="{FF2B5EF4-FFF2-40B4-BE49-F238E27FC236}">
                <a16:creationId xmlns:a16="http://schemas.microsoft.com/office/drawing/2014/main" id="{16238B73-F16E-46BB-B5AD-89A344A382A2}"/>
              </a:ext>
            </a:extLst>
          </p:cNvPr>
          <p:cNvSpPr/>
          <p:nvPr/>
        </p:nvSpPr>
        <p:spPr>
          <a:xfrm>
            <a:off x="2110152" y="2130519"/>
            <a:ext cx="791310" cy="298938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87E0944-0C5C-4D4C-B141-7F26EB66EEEE}"/>
              </a:ext>
            </a:extLst>
          </p:cNvPr>
          <p:cNvSpPr/>
          <p:nvPr/>
        </p:nvSpPr>
        <p:spPr>
          <a:xfrm>
            <a:off x="2901462" y="1831580"/>
            <a:ext cx="1767254" cy="8968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超声波</a:t>
            </a:r>
            <a:r>
              <a:rPr lang="en-US" altLang="zh-CN" dirty="0">
                <a:solidFill>
                  <a:schemeClr val="tx1"/>
                </a:solidFill>
              </a:rPr>
              <a:t>IP</a:t>
            </a:r>
            <a:r>
              <a:rPr lang="zh-CN" altLang="en-US" dirty="0">
                <a:solidFill>
                  <a:schemeClr val="tx1"/>
                </a:solidFill>
              </a:rPr>
              <a:t>核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9A1EC9-5092-4F55-85C9-847A54E3BEB2}"/>
              </a:ext>
            </a:extLst>
          </p:cNvPr>
          <p:cNvSpPr/>
          <p:nvPr/>
        </p:nvSpPr>
        <p:spPr>
          <a:xfrm>
            <a:off x="5662248" y="1831580"/>
            <a:ext cx="993530" cy="8968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PYNQ</a:t>
            </a:r>
            <a:r>
              <a:rPr lang="zh-CN" altLang="en-US" dirty="0">
                <a:solidFill>
                  <a:schemeClr val="tx1"/>
                </a:solidFill>
              </a:rPr>
              <a:t>寄存器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1A6AD6C-58F0-467B-999C-8D09E208AA77}"/>
              </a:ext>
            </a:extLst>
          </p:cNvPr>
          <p:cNvSpPr/>
          <p:nvPr/>
        </p:nvSpPr>
        <p:spPr>
          <a:xfrm>
            <a:off x="7227278" y="1834510"/>
            <a:ext cx="1125415" cy="8968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超声波控制模块</a:t>
            </a:r>
          </a:p>
        </p:txBody>
      </p: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A72D1569-4FA5-4CEB-91BB-B06418F420B1}"/>
              </a:ext>
            </a:extLst>
          </p:cNvPr>
          <p:cNvSpPr/>
          <p:nvPr/>
        </p:nvSpPr>
        <p:spPr>
          <a:xfrm>
            <a:off x="4668715" y="2130519"/>
            <a:ext cx="993532" cy="298938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左右 14">
            <a:extLst>
              <a:ext uri="{FF2B5EF4-FFF2-40B4-BE49-F238E27FC236}">
                <a16:creationId xmlns:a16="http://schemas.microsoft.com/office/drawing/2014/main" id="{DD303428-1A17-4BF1-AA81-6125A967D9D7}"/>
              </a:ext>
            </a:extLst>
          </p:cNvPr>
          <p:cNvSpPr/>
          <p:nvPr/>
        </p:nvSpPr>
        <p:spPr>
          <a:xfrm>
            <a:off x="6655778" y="2130519"/>
            <a:ext cx="571500" cy="298938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6B84C7-1005-44F1-9781-CB47894A6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" y="3044919"/>
            <a:ext cx="4793948" cy="32064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CDD3586-C0A2-45E6-809D-BB6824530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715" y="3078871"/>
            <a:ext cx="4311433" cy="29896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7EE59B8-5F61-4F8A-BB1E-885F261E8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497" y="6033364"/>
            <a:ext cx="2949196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4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E6386EB-8A22-4CD3-BBB3-613EB0E67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7931"/>
            <a:ext cx="4774218" cy="43791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超声波测距软件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F1C4BF3-D3F6-4542-B2D9-9C0C3FAF4218}"/>
              </a:ext>
            </a:extLst>
          </p:cNvPr>
          <p:cNvSpPr/>
          <p:nvPr/>
        </p:nvSpPr>
        <p:spPr>
          <a:xfrm>
            <a:off x="5761892" y="2206719"/>
            <a:ext cx="1582616" cy="8339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初始化超声波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F040FC-3528-47B4-A93E-E93A52B67EA0}"/>
              </a:ext>
            </a:extLst>
          </p:cNvPr>
          <p:cNvSpPr/>
          <p:nvPr/>
        </p:nvSpPr>
        <p:spPr>
          <a:xfrm>
            <a:off x="4114800" y="3789334"/>
            <a:ext cx="1499092" cy="8339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前方无障碍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33AF5F3-9794-4F29-9A14-4F159F3AC5B0}"/>
              </a:ext>
            </a:extLst>
          </p:cNvPr>
          <p:cNvSpPr/>
          <p:nvPr/>
        </p:nvSpPr>
        <p:spPr>
          <a:xfrm>
            <a:off x="5797064" y="3798126"/>
            <a:ext cx="1503485" cy="8339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前方</a:t>
            </a:r>
            <a:r>
              <a:rPr lang="zh-CN" altLang="en-US">
                <a:solidFill>
                  <a:schemeClr val="tx1"/>
                </a:solidFill>
              </a:rPr>
              <a:t>有障碍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左边无障碍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B16D9BB-2309-4598-9049-CAC5A898FE4D}"/>
              </a:ext>
            </a:extLst>
          </p:cNvPr>
          <p:cNvSpPr/>
          <p:nvPr/>
        </p:nvSpPr>
        <p:spPr>
          <a:xfrm>
            <a:off x="7640515" y="3789334"/>
            <a:ext cx="1503485" cy="8339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前方</a:t>
            </a:r>
            <a:r>
              <a:rPr lang="zh-CN" altLang="en-US">
                <a:solidFill>
                  <a:schemeClr val="tx1"/>
                </a:solidFill>
              </a:rPr>
              <a:t>有障碍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左边有障碍</a:t>
            </a: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E140E1B4-A440-49A2-BF13-54FD2D9F188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rot="5400000">
            <a:off x="5334443" y="2570576"/>
            <a:ext cx="748661" cy="168885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46738A28-282B-4486-AE3B-06EA24E798B0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 rot="5400000">
            <a:off x="6172278" y="3417203"/>
            <a:ext cx="757453" cy="439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C4C03B25-0FA5-4135-B730-E3FD1FC69397}"/>
              </a:ext>
            </a:extLst>
          </p:cNvPr>
          <p:cNvCxnSpPr>
            <a:stCxn id="18" idx="2"/>
            <a:endCxn id="24" idx="0"/>
          </p:cNvCxnSpPr>
          <p:nvPr/>
        </p:nvCxnSpPr>
        <p:spPr>
          <a:xfrm rot="16200000" flipH="1">
            <a:off x="7098399" y="2495474"/>
            <a:ext cx="748661" cy="183905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FC547F7-3819-473F-892A-8E3BE272DAF9}"/>
              </a:ext>
            </a:extLst>
          </p:cNvPr>
          <p:cNvSpPr/>
          <p:nvPr/>
        </p:nvSpPr>
        <p:spPr>
          <a:xfrm>
            <a:off x="4114800" y="4834004"/>
            <a:ext cx="1499092" cy="8339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直走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FEC683D-DA7A-491C-972E-74F24115E945}"/>
              </a:ext>
            </a:extLst>
          </p:cNvPr>
          <p:cNvCxnSpPr>
            <a:stCxn id="19" idx="2"/>
            <a:endCxn id="30" idx="0"/>
          </p:cNvCxnSpPr>
          <p:nvPr/>
        </p:nvCxnSpPr>
        <p:spPr>
          <a:xfrm>
            <a:off x="4864346" y="4623288"/>
            <a:ext cx="0" cy="210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402756F0-BC8C-47C1-AA3A-32A8BAD104E0}"/>
              </a:ext>
            </a:extLst>
          </p:cNvPr>
          <p:cNvSpPr/>
          <p:nvPr/>
        </p:nvSpPr>
        <p:spPr>
          <a:xfrm>
            <a:off x="5799988" y="4834004"/>
            <a:ext cx="1499092" cy="8339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左转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2BC0377-32A0-44A8-A4B9-CA53C78EABEC}"/>
              </a:ext>
            </a:extLst>
          </p:cNvPr>
          <p:cNvCxnSpPr>
            <a:endCxn id="31" idx="0"/>
          </p:cNvCxnSpPr>
          <p:nvPr/>
        </p:nvCxnSpPr>
        <p:spPr>
          <a:xfrm>
            <a:off x="6549534" y="4623288"/>
            <a:ext cx="0" cy="210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9A7F85D4-A188-4920-85EE-066E64EA6733}"/>
              </a:ext>
            </a:extLst>
          </p:cNvPr>
          <p:cNvSpPr/>
          <p:nvPr/>
        </p:nvSpPr>
        <p:spPr>
          <a:xfrm>
            <a:off x="7644908" y="4834004"/>
            <a:ext cx="1499092" cy="8339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右转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59A6B45-575E-45C3-8180-0B5B6E4B8B44}"/>
              </a:ext>
            </a:extLst>
          </p:cNvPr>
          <p:cNvCxnSpPr>
            <a:endCxn id="33" idx="0"/>
          </p:cNvCxnSpPr>
          <p:nvPr/>
        </p:nvCxnSpPr>
        <p:spPr>
          <a:xfrm>
            <a:off x="8394454" y="4623288"/>
            <a:ext cx="0" cy="210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71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最终实现功能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 </a:t>
            </a:r>
            <a:r>
              <a:rPr kumimoji="1" lang="en-US" altLang="zh-CN" dirty="0"/>
              <a:t>System Features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129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自动避障模式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13000"/>
              </a:lnSpc>
            </a:pPr>
            <a:r>
              <a:rPr kumimoji="1" lang="zh-CN" altLang="en-US" sz="3200" dirty="0"/>
              <a:t>基于超声波实现的自动走迷宫</a:t>
            </a:r>
            <a:endParaRPr kumimoji="1"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13123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自动循迹模式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13000"/>
              </a:lnSpc>
            </a:pPr>
            <a:r>
              <a:rPr kumimoji="1" lang="zh-CN" altLang="en-US" sz="3200" dirty="0"/>
              <a:t>基于红外线实现的自动避障</a:t>
            </a:r>
            <a:endParaRPr kumimoji="1"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48888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蓝牙控制模式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2BBF59-8B81-4250-A56B-A2AFD638F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246" y="1688768"/>
            <a:ext cx="2853104" cy="498459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3CB8095-2F56-4343-B97C-C6D5410CFAAE}"/>
              </a:ext>
            </a:extLst>
          </p:cNvPr>
          <p:cNvSpPr txBox="1"/>
          <p:nvPr/>
        </p:nvSpPr>
        <p:spPr>
          <a:xfrm>
            <a:off x="780868" y="3186418"/>
            <a:ext cx="41955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可以在蓝牙控制软件的控制下，控制小车前进，左转，停止，右转，后退</a:t>
            </a:r>
          </a:p>
        </p:txBody>
      </p:sp>
    </p:spTree>
    <p:extLst>
      <p:ext uri="{BB962C8B-B14F-4D97-AF65-F5344CB8AC3E}">
        <p14:creationId xmlns:p14="http://schemas.microsoft.com/office/powerpoint/2010/main" val="264936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实物演示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  </a:t>
            </a:r>
            <a:r>
              <a:rPr kumimoji="1" lang="en-US" altLang="zh-CN" dirty="0"/>
              <a:t>Physical demonstration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123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54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zh-CN" altLang="en-US" dirty="0">
                <a:latin typeface="+mn-ea"/>
              </a:rPr>
              <a:t>系统软硬件架构</a:t>
            </a:r>
            <a:endParaRPr kumimoji="1" lang="en-US" altLang="zh-CN" dirty="0">
              <a:latin typeface="+mn-ea"/>
            </a:endParaRPr>
          </a:p>
          <a:p>
            <a:pPr marL="514350" indent="-514350">
              <a:buAutoNum type="arabicPeriod"/>
            </a:pPr>
            <a:r>
              <a:rPr kumimoji="1" lang="zh-CN" altLang="en-US" dirty="0">
                <a:latin typeface="+mn-ea"/>
              </a:rPr>
              <a:t>核心模块设计</a:t>
            </a:r>
            <a:endParaRPr kumimoji="1" lang="en-US" altLang="zh-CN" dirty="0">
              <a:latin typeface="+mn-ea"/>
            </a:endParaRPr>
          </a:p>
          <a:p>
            <a:pPr marL="514350" indent="-514350">
              <a:buAutoNum type="arabicPeriod"/>
            </a:pPr>
            <a:r>
              <a:rPr kumimoji="1" lang="zh-CN" altLang="en-US" dirty="0">
                <a:latin typeface="+mn-ea"/>
              </a:rPr>
              <a:t>最终实现功能</a:t>
            </a:r>
            <a:endParaRPr kumimoji="1" lang="en-US" altLang="zh-CN" dirty="0">
              <a:latin typeface="+mn-ea"/>
            </a:endParaRPr>
          </a:p>
          <a:p>
            <a:pPr marL="514350" indent="-514350">
              <a:buAutoNum type="arabicPeriod"/>
            </a:pPr>
            <a:r>
              <a:rPr kumimoji="1" lang="zh-CN" altLang="en-US" dirty="0"/>
              <a:t>实物演示</a:t>
            </a:r>
          </a:p>
        </p:txBody>
      </p:sp>
    </p:spTree>
    <p:extLst>
      <p:ext uri="{BB962C8B-B14F-4D97-AF65-F5344CB8AC3E}">
        <p14:creationId xmlns:p14="http://schemas.microsoft.com/office/powerpoint/2010/main" val="102912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系统软硬件架构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 </a:t>
            </a:r>
            <a:r>
              <a:rPr kumimoji="1" lang="en-US" altLang="zh-CN" dirty="0"/>
              <a:t>System Software &amp; Hardware Architecture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439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856736"/>
            <a:ext cx="7886700" cy="833954"/>
          </a:xfrm>
        </p:spPr>
        <p:txBody>
          <a:bodyPr/>
          <a:lstStyle/>
          <a:p>
            <a:r>
              <a:rPr kumimoji="1" lang="zh-CN" altLang="en-US" dirty="0"/>
              <a:t>硬件架构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8CDCC40-7231-4B11-8785-12D1B5596708}"/>
              </a:ext>
            </a:extLst>
          </p:cNvPr>
          <p:cNvSpPr/>
          <p:nvPr/>
        </p:nvSpPr>
        <p:spPr>
          <a:xfrm>
            <a:off x="105508" y="2171702"/>
            <a:ext cx="2995978" cy="3648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4F43068-0EE4-4683-AE43-180F14418F30}"/>
              </a:ext>
            </a:extLst>
          </p:cNvPr>
          <p:cNvSpPr/>
          <p:nvPr/>
        </p:nvSpPr>
        <p:spPr>
          <a:xfrm>
            <a:off x="3402621" y="2171699"/>
            <a:ext cx="3839865" cy="3648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812F6C-12C0-4315-834F-0B3CBC0D2B53}"/>
              </a:ext>
            </a:extLst>
          </p:cNvPr>
          <p:cNvSpPr/>
          <p:nvPr/>
        </p:nvSpPr>
        <p:spPr>
          <a:xfrm>
            <a:off x="7374546" y="2171700"/>
            <a:ext cx="1663945" cy="3648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787F440-9E37-445E-92E6-C4C8B5110353}"/>
              </a:ext>
            </a:extLst>
          </p:cNvPr>
          <p:cNvSpPr txBox="1"/>
          <p:nvPr/>
        </p:nvSpPr>
        <p:spPr>
          <a:xfrm>
            <a:off x="878679" y="5451116"/>
            <a:ext cx="151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SDK</a:t>
            </a:r>
            <a:r>
              <a:rPr lang="zh-CN" altLang="en-US" dirty="0"/>
              <a:t>软件开发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C0C9C36-091A-433D-B7DB-6D566BE8B854}"/>
              </a:ext>
            </a:extLst>
          </p:cNvPr>
          <p:cNvSpPr txBox="1"/>
          <p:nvPr/>
        </p:nvSpPr>
        <p:spPr>
          <a:xfrm>
            <a:off x="4394593" y="5450999"/>
            <a:ext cx="166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FPGA</a:t>
            </a:r>
            <a:r>
              <a:rPr lang="zh-CN" altLang="en-US" dirty="0"/>
              <a:t>硬件设计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768CE8-07F4-4690-8736-D9C97DCA5FB7}"/>
              </a:ext>
            </a:extLst>
          </p:cNvPr>
          <p:cNvSpPr txBox="1"/>
          <p:nvPr/>
        </p:nvSpPr>
        <p:spPr>
          <a:xfrm>
            <a:off x="7480055" y="5451116"/>
            <a:ext cx="166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外部硬件设备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B1A15B9-ACB6-45F8-A249-43ABC2879738}"/>
              </a:ext>
            </a:extLst>
          </p:cNvPr>
          <p:cNvSpPr/>
          <p:nvPr/>
        </p:nvSpPr>
        <p:spPr>
          <a:xfrm>
            <a:off x="2777453" y="2883851"/>
            <a:ext cx="906160" cy="1979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PYNQ-Z1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开发板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51B5087-5E9A-4E82-97B8-149133E40ACA}"/>
              </a:ext>
            </a:extLst>
          </p:cNvPr>
          <p:cNvSpPr/>
          <p:nvPr/>
        </p:nvSpPr>
        <p:spPr>
          <a:xfrm>
            <a:off x="247909" y="4473194"/>
            <a:ext cx="11745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蓝牙控制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446E489-A3B1-4CCA-A135-065E959BA4D7}"/>
              </a:ext>
            </a:extLst>
          </p:cNvPr>
          <p:cNvSpPr/>
          <p:nvPr/>
        </p:nvSpPr>
        <p:spPr>
          <a:xfrm>
            <a:off x="1741515" y="2795948"/>
            <a:ext cx="758337" cy="2145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Main</a:t>
            </a:r>
            <a:r>
              <a:rPr lang="zh-CN" altLang="en-US" sz="1600" dirty="0">
                <a:solidFill>
                  <a:schemeClr val="tx1"/>
                </a:solidFill>
              </a:rPr>
              <a:t>函数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78D6164-3CCF-4C99-8E92-45F46F1350A9}"/>
              </a:ext>
            </a:extLst>
          </p:cNvPr>
          <p:cNvSpPr/>
          <p:nvPr/>
        </p:nvSpPr>
        <p:spPr>
          <a:xfrm>
            <a:off x="237568" y="2907405"/>
            <a:ext cx="11745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电机控制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4B01CCA-4DFD-4DC0-94E1-ABFC23D30684}"/>
              </a:ext>
            </a:extLst>
          </p:cNvPr>
          <p:cNvSpPr/>
          <p:nvPr/>
        </p:nvSpPr>
        <p:spPr>
          <a:xfrm>
            <a:off x="237568" y="3430011"/>
            <a:ext cx="11745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红外线控制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777A215-3112-4787-90C8-F273489A1875}"/>
              </a:ext>
            </a:extLst>
          </p:cNvPr>
          <p:cNvSpPr/>
          <p:nvPr/>
        </p:nvSpPr>
        <p:spPr>
          <a:xfrm>
            <a:off x="247908" y="3942679"/>
            <a:ext cx="11745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超声波控制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29990153-E524-467C-B329-E7D5A22107B7}"/>
              </a:ext>
            </a:extLst>
          </p:cNvPr>
          <p:cNvSpPr/>
          <p:nvPr/>
        </p:nvSpPr>
        <p:spPr>
          <a:xfrm>
            <a:off x="1412071" y="2966093"/>
            <a:ext cx="328808" cy="25195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FC2D09AF-52BD-4503-86CC-A81F67331F95}"/>
              </a:ext>
            </a:extLst>
          </p:cNvPr>
          <p:cNvSpPr/>
          <p:nvPr/>
        </p:nvSpPr>
        <p:spPr>
          <a:xfrm>
            <a:off x="1417369" y="3497032"/>
            <a:ext cx="328808" cy="25195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2A4DBDF8-0DD1-4A32-BBF3-4AC91C00DFEC}"/>
              </a:ext>
            </a:extLst>
          </p:cNvPr>
          <p:cNvSpPr/>
          <p:nvPr/>
        </p:nvSpPr>
        <p:spPr>
          <a:xfrm>
            <a:off x="1422412" y="4011305"/>
            <a:ext cx="328808" cy="25195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7F9D082A-B94F-4EFF-9218-D060FD007D0B}"/>
              </a:ext>
            </a:extLst>
          </p:cNvPr>
          <p:cNvSpPr/>
          <p:nvPr/>
        </p:nvSpPr>
        <p:spPr>
          <a:xfrm>
            <a:off x="1422412" y="4531882"/>
            <a:ext cx="328808" cy="25195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DAFCD616-47B9-4E6D-BD9F-86AE3700FE22}"/>
              </a:ext>
            </a:extLst>
          </p:cNvPr>
          <p:cNvSpPr/>
          <p:nvPr/>
        </p:nvSpPr>
        <p:spPr>
          <a:xfrm>
            <a:off x="2498974" y="3673365"/>
            <a:ext cx="278479" cy="2693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A574B8C-C520-4080-8B5F-68422EB16CA3}"/>
              </a:ext>
            </a:extLst>
          </p:cNvPr>
          <p:cNvSpPr/>
          <p:nvPr/>
        </p:nvSpPr>
        <p:spPr>
          <a:xfrm>
            <a:off x="7786867" y="2346726"/>
            <a:ext cx="1119564" cy="363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蓝牙模块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C5C992D-1F66-4E3F-ACE6-6846E2279FD7}"/>
              </a:ext>
            </a:extLst>
          </p:cNvPr>
          <p:cNvSpPr/>
          <p:nvPr/>
        </p:nvSpPr>
        <p:spPr>
          <a:xfrm>
            <a:off x="7786868" y="3037881"/>
            <a:ext cx="1119563" cy="3693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电机模块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F59BC43-3172-4071-AF37-0D8F85AA4997}"/>
              </a:ext>
            </a:extLst>
          </p:cNvPr>
          <p:cNvSpPr/>
          <p:nvPr/>
        </p:nvSpPr>
        <p:spPr>
          <a:xfrm>
            <a:off x="7786867" y="3740115"/>
            <a:ext cx="1160587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超声波模块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12246B9-947D-47BF-BA2F-DABEFDF1957C}"/>
              </a:ext>
            </a:extLst>
          </p:cNvPr>
          <p:cNvSpPr/>
          <p:nvPr/>
        </p:nvSpPr>
        <p:spPr>
          <a:xfrm>
            <a:off x="7786867" y="4443332"/>
            <a:ext cx="1160587" cy="3693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红外线模块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9F1D06A-56BC-4161-B5A5-3874697A8C4B}"/>
              </a:ext>
            </a:extLst>
          </p:cNvPr>
          <p:cNvSpPr/>
          <p:nvPr/>
        </p:nvSpPr>
        <p:spPr>
          <a:xfrm>
            <a:off x="4745276" y="3058649"/>
            <a:ext cx="1443499" cy="3277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PWM IP</a:t>
            </a:r>
            <a:r>
              <a:rPr lang="zh-CN" altLang="en-US" sz="1400" dirty="0">
                <a:solidFill>
                  <a:schemeClr val="tx1"/>
                </a:solidFill>
              </a:rPr>
              <a:t>核</a:t>
            </a: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8E2A77A8-7F83-42CB-B90F-ACE69D14CDDE}"/>
              </a:ext>
            </a:extLst>
          </p:cNvPr>
          <p:cNvSpPr/>
          <p:nvPr/>
        </p:nvSpPr>
        <p:spPr>
          <a:xfrm>
            <a:off x="6188775" y="3118371"/>
            <a:ext cx="1598092" cy="16995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FC127D42-D352-403D-A826-F6C0EFF391C6}"/>
              </a:ext>
            </a:extLst>
          </p:cNvPr>
          <p:cNvSpPr/>
          <p:nvPr/>
        </p:nvSpPr>
        <p:spPr>
          <a:xfrm>
            <a:off x="3691565" y="3118371"/>
            <a:ext cx="1053710" cy="16995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802E00A6-4296-49B6-A314-04B0C1AB9A7F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5332868" y="429852"/>
            <a:ext cx="351664" cy="45563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8842249D-5854-4ECA-933D-EBDBDFA8A23E}"/>
              </a:ext>
            </a:extLst>
          </p:cNvPr>
          <p:cNvSpPr/>
          <p:nvPr/>
        </p:nvSpPr>
        <p:spPr>
          <a:xfrm>
            <a:off x="3208187" y="2525354"/>
            <a:ext cx="906161" cy="322685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uart IP</a:t>
            </a:r>
            <a:r>
              <a:rPr lang="zh-CN" altLang="en-US" sz="1400" dirty="0">
                <a:solidFill>
                  <a:schemeClr val="tx1"/>
                </a:solidFill>
              </a:rPr>
              <a:t>核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A049D87-242F-42F7-9925-89271C8A4F36}"/>
              </a:ext>
            </a:extLst>
          </p:cNvPr>
          <p:cNvSpPr/>
          <p:nvPr/>
        </p:nvSpPr>
        <p:spPr>
          <a:xfrm>
            <a:off x="4736940" y="3760882"/>
            <a:ext cx="1443499" cy="3277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超声波</a:t>
            </a:r>
            <a:r>
              <a:rPr lang="en-US" altLang="zh-CN" sz="1400" dirty="0">
                <a:solidFill>
                  <a:schemeClr val="tx1"/>
                </a:solidFill>
              </a:rPr>
              <a:t>IP</a:t>
            </a:r>
            <a:r>
              <a:rPr lang="zh-CN" altLang="en-US" sz="1400" dirty="0">
                <a:solidFill>
                  <a:schemeClr val="tx1"/>
                </a:solidFill>
              </a:rPr>
              <a:t>核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36CB412-1303-4C4A-9859-939B256C41D7}"/>
              </a:ext>
            </a:extLst>
          </p:cNvPr>
          <p:cNvSpPr/>
          <p:nvPr/>
        </p:nvSpPr>
        <p:spPr>
          <a:xfrm>
            <a:off x="4745276" y="4486327"/>
            <a:ext cx="1443499" cy="3277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红外线</a:t>
            </a:r>
            <a:r>
              <a:rPr lang="en-US" altLang="zh-CN" sz="1400" dirty="0">
                <a:solidFill>
                  <a:schemeClr val="tx1"/>
                </a:solidFill>
              </a:rPr>
              <a:t> IP</a:t>
            </a:r>
            <a:r>
              <a:rPr lang="zh-CN" altLang="en-US" sz="1400" dirty="0">
                <a:solidFill>
                  <a:schemeClr val="tx1"/>
                </a:solidFill>
              </a:rPr>
              <a:t>核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9F01874-00B5-4DDD-A966-B410C9EC9698}"/>
              </a:ext>
            </a:extLst>
          </p:cNvPr>
          <p:cNvCxnSpPr>
            <a:cxnSpLocks/>
          </p:cNvCxnSpPr>
          <p:nvPr/>
        </p:nvCxnSpPr>
        <p:spPr>
          <a:xfrm flipH="1" flipV="1">
            <a:off x="6162914" y="4645156"/>
            <a:ext cx="16064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972E00A-F0F9-4731-B08B-CB58E5F427FC}"/>
              </a:ext>
            </a:extLst>
          </p:cNvPr>
          <p:cNvCxnSpPr>
            <a:cxnSpLocks/>
          </p:cNvCxnSpPr>
          <p:nvPr/>
        </p:nvCxnSpPr>
        <p:spPr>
          <a:xfrm flipH="1">
            <a:off x="3671883" y="4655563"/>
            <a:ext cx="1073392" cy="4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9E0FEBE-20AF-4C16-B517-6B0F913F22CD}"/>
              </a:ext>
            </a:extLst>
          </p:cNvPr>
          <p:cNvCxnSpPr>
            <a:cxnSpLocks/>
          </p:cNvCxnSpPr>
          <p:nvPr/>
        </p:nvCxnSpPr>
        <p:spPr>
          <a:xfrm flipH="1" flipV="1">
            <a:off x="6184607" y="3972739"/>
            <a:ext cx="16064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32477AC-5A04-4403-81FE-242C32CF1CC0}"/>
              </a:ext>
            </a:extLst>
          </p:cNvPr>
          <p:cNvCxnSpPr>
            <a:cxnSpLocks/>
          </p:cNvCxnSpPr>
          <p:nvPr/>
        </p:nvCxnSpPr>
        <p:spPr>
          <a:xfrm flipV="1">
            <a:off x="6179983" y="3842649"/>
            <a:ext cx="16064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9D4072A-1DEA-4950-BF12-FEBCF47C00B6}"/>
              </a:ext>
            </a:extLst>
          </p:cNvPr>
          <p:cNvCxnSpPr>
            <a:cxnSpLocks/>
          </p:cNvCxnSpPr>
          <p:nvPr/>
        </p:nvCxnSpPr>
        <p:spPr>
          <a:xfrm flipH="1" flipV="1">
            <a:off x="3691565" y="3994853"/>
            <a:ext cx="1028018" cy="2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1C003F2-61A4-40ED-87D7-82AAA6810E3A}"/>
              </a:ext>
            </a:extLst>
          </p:cNvPr>
          <p:cNvCxnSpPr>
            <a:cxnSpLocks/>
          </p:cNvCxnSpPr>
          <p:nvPr/>
        </p:nvCxnSpPr>
        <p:spPr>
          <a:xfrm>
            <a:off x="3691565" y="3852698"/>
            <a:ext cx="10448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81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软件架构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4AEB99-EADB-451F-91E9-8F96068C1A21}"/>
              </a:ext>
            </a:extLst>
          </p:cNvPr>
          <p:cNvSpPr/>
          <p:nvPr/>
        </p:nvSpPr>
        <p:spPr>
          <a:xfrm>
            <a:off x="3683977" y="2286000"/>
            <a:ext cx="1582616" cy="833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Main</a:t>
            </a:r>
            <a:r>
              <a:rPr lang="zh-CN" altLang="en-US" dirty="0">
                <a:solidFill>
                  <a:schemeClr val="tx1"/>
                </a:solidFill>
              </a:rPr>
              <a:t>函数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38ABAA4-D94F-42AE-8BD6-92D8FF68B066}"/>
              </a:ext>
            </a:extLst>
          </p:cNvPr>
          <p:cNvSpPr/>
          <p:nvPr/>
        </p:nvSpPr>
        <p:spPr>
          <a:xfrm>
            <a:off x="1395047" y="3868615"/>
            <a:ext cx="1307123" cy="833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电机控制模块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5BD3F8-4EB8-4341-8B0E-078805025071}"/>
              </a:ext>
            </a:extLst>
          </p:cNvPr>
          <p:cNvSpPr/>
          <p:nvPr/>
        </p:nvSpPr>
        <p:spPr>
          <a:xfrm>
            <a:off x="2971800" y="3868615"/>
            <a:ext cx="1503485" cy="833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超声波控制模块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C4303F-99BF-4080-8462-842483FE1CD7}"/>
              </a:ext>
            </a:extLst>
          </p:cNvPr>
          <p:cNvSpPr/>
          <p:nvPr/>
        </p:nvSpPr>
        <p:spPr>
          <a:xfrm>
            <a:off x="4744915" y="3868615"/>
            <a:ext cx="1503485" cy="833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红外线控制模块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0D95022-2403-4791-80A2-73FB35EA74F2}"/>
              </a:ext>
            </a:extLst>
          </p:cNvPr>
          <p:cNvSpPr/>
          <p:nvPr/>
        </p:nvSpPr>
        <p:spPr>
          <a:xfrm>
            <a:off x="6518030" y="3868615"/>
            <a:ext cx="1324709" cy="833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蓝牙控制模块</a:t>
            </a: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052345CF-6233-4448-BFE4-9097C353A3E9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2887617" y="2280946"/>
            <a:ext cx="748661" cy="24266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05DB1B2-8405-4117-A909-E8142DFCA6B1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rot="5400000">
            <a:off x="3725084" y="3118413"/>
            <a:ext cx="748661" cy="75174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4A534FB3-A25E-43CF-A535-E2CE74FD4F8E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rot="16200000" flipH="1">
            <a:off x="4611641" y="2983597"/>
            <a:ext cx="748661" cy="102137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E449256E-296B-4CF4-B54F-C5971D241234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rot="16200000" flipH="1">
            <a:off x="5453505" y="2141734"/>
            <a:ext cx="748661" cy="27051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1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核心模块设计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 </a:t>
            </a:r>
            <a:r>
              <a:rPr kumimoji="1" lang="en-US" altLang="zh-CN" dirty="0"/>
              <a:t>Core Module Design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31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电机驱动软硬件模块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42E842-05B4-4888-85FC-4A23BF92E04D}"/>
              </a:ext>
            </a:extLst>
          </p:cNvPr>
          <p:cNvSpPr/>
          <p:nvPr/>
        </p:nvSpPr>
        <p:spPr>
          <a:xfrm>
            <a:off x="628650" y="2077762"/>
            <a:ext cx="1565031" cy="8968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电机</a:t>
            </a:r>
          </a:p>
        </p:txBody>
      </p: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FFF77E27-6D65-425F-88ED-B0C9714FCF20}"/>
              </a:ext>
            </a:extLst>
          </p:cNvPr>
          <p:cNvSpPr/>
          <p:nvPr/>
        </p:nvSpPr>
        <p:spPr>
          <a:xfrm>
            <a:off x="2193681" y="2376701"/>
            <a:ext cx="791310" cy="298938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A51C64C-062E-4FDF-AA50-6CAA710C676A}"/>
              </a:ext>
            </a:extLst>
          </p:cNvPr>
          <p:cNvSpPr/>
          <p:nvPr/>
        </p:nvSpPr>
        <p:spPr>
          <a:xfrm>
            <a:off x="2984991" y="2077762"/>
            <a:ext cx="1767254" cy="8968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PWM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IP</a:t>
            </a:r>
            <a:r>
              <a:rPr lang="zh-CN" altLang="en-US" dirty="0">
                <a:solidFill>
                  <a:schemeClr val="tx1"/>
                </a:solidFill>
              </a:rPr>
              <a:t>核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EA5F79-E9D2-4373-9A3E-ED13B7D49B69}"/>
              </a:ext>
            </a:extLst>
          </p:cNvPr>
          <p:cNvSpPr/>
          <p:nvPr/>
        </p:nvSpPr>
        <p:spPr>
          <a:xfrm>
            <a:off x="5745777" y="2077762"/>
            <a:ext cx="993530" cy="8968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PYNQ</a:t>
            </a:r>
            <a:r>
              <a:rPr lang="zh-CN" altLang="en-US" dirty="0">
                <a:solidFill>
                  <a:schemeClr val="tx1"/>
                </a:solidFill>
              </a:rPr>
              <a:t>寄存器</a:t>
            </a:r>
          </a:p>
        </p:txBody>
      </p:sp>
      <p:sp>
        <p:nvSpPr>
          <p:cNvPr id="12" name="箭头: 左右 11">
            <a:extLst>
              <a:ext uri="{FF2B5EF4-FFF2-40B4-BE49-F238E27FC236}">
                <a16:creationId xmlns:a16="http://schemas.microsoft.com/office/drawing/2014/main" id="{AAC23747-FBD5-473E-BFE2-1C00DF1F063D}"/>
              </a:ext>
            </a:extLst>
          </p:cNvPr>
          <p:cNvSpPr/>
          <p:nvPr/>
        </p:nvSpPr>
        <p:spPr>
          <a:xfrm>
            <a:off x="4752244" y="2376701"/>
            <a:ext cx="993532" cy="298938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左右 12">
            <a:extLst>
              <a:ext uri="{FF2B5EF4-FFF2-40B4-BE49-F238E27FC236}">
                <a16:creationId xmlns:a16="http://schemas.microsoft.com/office/drawing/2014/main" id="{C1104046-23CB-4C3A-977C-76F753E25949}"/>
              </a:ext>
            </a:extLst>
          </p:cNvPr>
          <p:cNvSpPr/>
          <p:nvPr/>
        </p:nvSpPr>
        <p:spPr>
          <a:xfrm>
            <a:off x="6739307" y="2376701"/>
            <a:ext cx="571500" cy="298938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4FADB39-B208-44E7-9DCB-214B3B209CDC}"/>
              </a:ext>
            </a:extLst>
          </p:cNvPr>
          <p:cNvSpPr/>
          <p:nvPr/>
        </p:nvSpPr>
        <p:spPr>
          <a:xfrm>
            <a:off x="7310807" y="2077761"/>
            <a:ext cx="993530" cy="8968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电机驱动模块</a:t>
            </a:r>
            <a:r>
              <a:rPr lang="en-US" altLang="zh-CN" dirty="0">
                <a:solidFill>
                  <a:schemeClr val="tx1"/>
                </a:solidFill>
              </a:rPr>
              <a:t>SDK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EA795F-CFEA-4C3F-88C4-0FF0B3B2A2F1}"/>
              </a:ext>
            </a:extLst>
          </p:cNvPr>
          <p:cNvSpPr/>
          <p:nvPr/>
        </p:nvSpPr>
        <p:spPr>
          <a:xfrm>
            <a:off x="4670918" y="3472541"/>
            <a:ext cx="1461718" cy="5339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开始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E2385BA-E832-48B5-9BC5-960BFEC872C1}"/>
              </a:ext>
            </a:extLst>
          </p:cNvPr>
          <p:cNvCxnSpPr>
            <a:cxnSpLocks/>
          </p:cNvCxnSpPr>
          <p:nvPr/>
        </p:nvCxnSpPr>
        <p:spPr>
          <a:xfrm>
            <a:off x="5401777" y="4006517"/>
            <a:ext cx="4" cy="3795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FDD5AA5-9D29-4862-983B-078AD8C3E88B}"/>
              </a:ext>
            </a:extLst>
          </p:cNvPr>
          <p:cNvSpPr/>
          <p:nvPr/>
        </p:nvSpPr>
        <p:spPr>
          <a:xfrm>
            <a:off x="4670918" y="4379875"/>
            <a:ext cx="1461718" cy="6624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从寄存器读取周期和频率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8C57386-A1EF-4C2E-9547-73D6ADB06161}"/>
              </a:ext>
            </a:extLst>
          </p:cNvPr>
          <p:cNvCxnSpPr>
            <a:cxnSpLocks/>
          </p:cNvCxnSpPr>
          <p:nvPr/>
        </p:nvCxnSpPr>
        <p:spPr>
          <a:xfrm>
            <a:off x="5401777" y="5042328"/>
            <a:ext cx="0" cy="37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444C64FC-1457-486D-BF7F-5D519013B0FD}"/>
              </a:ext>
            </a:extLst>
          </p:cNvPr>
          <p:cNvSpPr/>
          <p:nvPr/>
        </p:nvSpPr>
        <p:spPr>
          <a:xfrm>
            <a:off x="4670918" y="5384762"/>
            <a:ext cx="1461718" cy="6624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根据小车的行进状态调整频率和周期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4D26C84-40E1-420E-A584-AABE628DEDC0}"/>
              </a:ext>
            </a:extLst>
          </p:cNvPr>
          <p:cNvSpPr/>
          <p:nvPr/>
        </p:nvSpPr>
        <p:spPr>
          <a:xfrm>
            <a:off x="6321672" y="4468997"/>
            <a:ext cx="1978270" cy="1213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可以实现渐进式地调整小车速度</a:t>
            </a: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AB947E66-28CD-4C46-82E0-20A4E65F39E4}"/>
              </a:ext>
            </a:extLst>
          </p:cNvPr>
          <p:cNvCxnSpPr>
            <a:stCxn id="19" idx="2"/>
            <a:endCxn id="17" idx="0"/>
          </p:cNvCxnSpPr>
          <p:nvPr/>
        </p:nvCxnSpPr>
        <p:spPr>
          <a:xfrm rot="5400000" flipH="1">
            <a:off x="4568107" y="5213545"/>
            <a:ext cx="1667340" cy="12700"/>
          </a:xfrm>
          <a:prstGeom prst="bentConnector5">
            <a:avLst>
              <a:gd name="adj1" fmla="val -13710"/>
              <a:gd name="adj2" fmla="val 8524024"/>
              <a:gd name="adj3" fmla="val 11371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295FF9C4-90FC-4E1D-AD66-4F69E5CE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0" y="3583048"/>
            <a:ext cx="4124901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856736"/>
            <a:ext cx="7886700" cy="833954"/>
          </a:xfrm>
        </p:spPr>
        <p:txBody>
          <a:bodyPr/>
          <a:lstStyle/>
          <a:p>
            <a:r>
              <a:rPr kumimoji="1" lang="zh-CN" altLang="en-US" dirty="0"/>
              <a:t>红外线模块硬件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42E842-05B4-4888-85FC-4A23BF92E04D}"/>
              </a:ext>
            </a:extLst>
          </p:cNvPr>
          <p:cNvSpPr/>
          <p:nvPr/>
        </p:nvSpPr>
        <p:spPr>
          <a:xfrm>
            <a:off x="628650" y="1884334"/>
            <a:ext cx="1565031" cy="8968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红外线传感器</a:t>
            </a:r>
          </a:p>
        </p:txBody>
      </p: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FFF77E27-6D65-425F-88ED-B0C9714FCF20}"/>
              </a:ext>
            </a:extLst>
          </p:cNvPr>
          <p:cNvSpPr/>
          <p:nvPr/>
        </p:nvSpPr>
        <p:spPr>
          <a:xfrm>
            <a:off x="2193681" y="2183273"/>
            <a:ext cx="791310" cy="298938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A51C64C-062E-4FDF-AA50-6CAA710C676A}"/>
              </a:ext>
            </a:extLst>
          </p:cNvPr>
          <p:cNvSpPr/>
          <p:nvPr/>
        </p:nvSpPr>
        <p:spPr>
          <a:xfrm>
            <a:off x="2984991" y="1884334"/>
            <a:ext cx="1767254" cy="8968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红外线</a:t>
            </a:r>
            <a:r>
              <a:rPr lang="en-US" altLang="zh-CN" dirty="0">
                <a:solidFill>
                  <a:schemeClr val="tx1"/>
                </a:solidFill>
              </a:rPr>
              <a:t>IP</a:t>
            </a:r>
            <a:r>
              <a:rPr lang="zh-CN" altLang="en-US" dirty="0">
                <a:solidFill>
                  <a:schemeClr val="tx1"/>
                </a:solidFill>
              </a:rPr>
              <a:t>核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EA5F79-E9D2-4373-9A3E-ED13B7D49B69}"/>
              </a:ext>
            </a:extLst>
          </p:cNvPr>
          <p:cNvSpPr/>
          <p:nvPr/>
        </p:nvSpPr>
        <p:spPr>
          <a:xfrm>
            <a:off x="5745777" y="1884334"/>
            <a:ext cx="993530" cy="8968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PYNQ</a:t>
            </a:r>
            <a:r>
              <a:rPr lang="zh-CN" altLang="en-US" dirty="0">
                <a:solidFill>
                  <a:schemeClr val="tx1"/>
                </a:solidFill>
              </a:rPr>
              <a:t>寄存器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6468D28-BA58-4002-8356-0FE6A347BF04}"/>
              </a:ext>
            </a:extLst>
          </p:cNvPr>
          <p:cNvSpPr/>
          <p:nvPr/>
        </p:nvSpPr>
        <p:spPr>
          <a:xfrm>
            <a:off x="7310807" y="1887264"/>
            <a:ext cx="1125415" cy="8968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红外线控制模块</a:t>
            </a:r>
          </a:p>
        </p:txBody>
      </p:sp>
      <p:sp>
        <p:nvSpPr>
          <p:cNvPr id="12" name="箭头: 左右 11">
            <a:extLst>
              <a:ext uri="{FF2B5EF4-FFF2-40B4-BE49-F238E27FC236}">
                <a16:creationId xmlns:a16="http://schemas.microsoft.com/office/drawing/2014/main" id="{AAC23747-FBD5-473E-BFE2-1C00DF1F063D}"/>
              </a:ext>
            </a:extLst>
          </p:cNvPr>
          <p:cNvSpPr/>
          <p:nvPr/>
        </p:nvSpPr>
        <p:spPr>
          <a:xfrm>
            <a:off x="4752244" y="2183273"/>
            <a:ext cx="993532" cy="298938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左右 12">
            <a:extLst>
              <a:ext uri="{FF2B5EF4-FFF2-40B4-BE49-F238E27FC236}">
                <a16:creationId xmlns:a16="http://schemas.microsoft.com/office/drawing/2014/main" id="{C1104046-23CB-4C3A-977C-76F753E25949}"/>
              </a:ext>
            </a:extLst>
          </p:cNvPr>
          <p:cNvSpPr/>
          <p:nvPr/>
        </p:nvSpPr>
        <p:spPr>
          <a:xfrm>
            <a:off x="6739307" y="2183273"/>
            <a:ext cx="571500" cy="298938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7E6FBD-9F7C-42BB-9ACF-7ED5B646C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1891"/>
            <a:ext cx="3153215" cy="30293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F943CAC-CAB0-497D-9553-C30226028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930" y="2971891"/>
            <a:ext cx="2476846" cy="35628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71EB942-84F9-4FFB-B211-A89341321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311" y="3470788"/>
            <a:ext cx="3324689" cy="1810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916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1F583121-3206-4AA1-97F1-FEC2A52C6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4" y="1758240"/>
            <a:ext cx="6680006" cy="493739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0D10521-C7A9-4B71-91BC-AAAEA3A5A94A}"/>
              </a:ext>
            </a:extLst>
          </p:cNvPr>
          <p:cNvSpPr/>
          <p:nvPr/>
        </p:nvSpPr>
        <p:spPr>
          <a:xfrm>
            <a:off x="5990155" y="2441465"/>
            <a:ext cx="1461718" cy="5339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开始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142F541-CC0A-4B49-9F04-107F38FE2306}"/>
              </a:ext>
            </a:extLst>
          </p:cNvPr>
          <p:cNvCxnSpPr>
            <a:cxnSpLocks/>
          </p:cNvCxnSpPr>
          <p:nvPr/>
        </p:nvCxnSpPr>
        <p:spPr>
          <a:xfrm>
            <a:off x="6721010" y="2977153"/>
            <a:ext cx="4" cy="3795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AA31066-D9B1-4594-9830-E65E9F53DFA4}"/>
              </a:ext>
            </a:extLst>
          </p:cNvPr>
          <p:cNvSpPr/>
          <p:nvPr/>
        </p:nvSpPr>
        <p:spPr>
          <a:xfrm>
            <a:off x="5990151" y="3337307"/>
            <a:ext cx="1461718" cy="6624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从寄存器读取红外传感器返回的值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9C5D61-8E0B-401D-B53F-E5DA9453DF90}"/>
              </a:ext>
            </a:extLst>
          </p:cNvPr>
          <p:cNvSpPr/>
          <p:nvPr/>
        </p:nvSpPr>
        <p:spPr>
          <a:xfrm>
            <a:off x="6091460" y="5099760"/>
            <a:ext cx="1393581" cy="6624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调整小车的运动状态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945DAF-CFDF-4E86-99FF-0AD0FEE9445F}"/>
              </a:ext>
            </a:extLst>
          </p:cNvPr>
          <p:cNvSpPr/>
          <p:nvPr/>
        </p:nvSpPr>
        <p:spPr>
          <a:xfrm rot="2600698">
            <a:off x="8196023" y="4161254"/>
            <a:ext cx="784122" cy="7890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FB85E72-452D-4AF9-BC2E-A1522414D806}"/>
              </a:ext>
            </a:extLst>
          </p:cNvPr>
          <p:cNvSpPr/>
          <p:nvPr/>
        </p:nvSpPr>
        <p:spPr>
          <a:xfrm>
            <a:off x="8134731" y="4288788"/>
            <a:ext cx="906708" cy="53397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检测值的状态</a:t>
            </a: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B23BFAD4-6B60-454F-A04E-CEAD2B3DFBEF}"/>
              </a:ext>
            </a:extLst>
          </p:cNvPr>
          <p:cNvCxnSpPr>
            <a:stCxn id="9" idx="3"/>
          </p:cNvCxnSpPr>
          <p:nvPr/>
        </p:nvCxnSpPr>
        <p:spPr>
          <a:xfrm>
            <a:off x="7451869" y="3668534"/>
            <a:ext cx="1138608" cy="331225"/>
          </a:xfrm>
          <a:prstGeom prst="bentConnector3">
            <a:avLst>
              <a:gd name="adj1" fmla="val 100193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0D0D852A-966F-4029-9EDB-21B2BA702F74}"/>
              </a:ext>
            </a:extLst>
          </p:cNvPr>
          <p:cNvCxnSpPr>
            <a:endCxn id="10" idx="3"/>
          </p:cNvCxnSpPr>
          <p:nvPr/>
        </p:nvCxnSpPr>
        <p:spPr>
          <a:xfrm rot="10800000" flipV="1">
            <a:off x="7485041" y="5088879"/>
            <a:ext cx="1105436" cy="342108"/>
          </a:xfrm>
          <a:prstGeom prst="bentConnector3">
            <a:avLst>
              <a:gd name="adj1" fmla="val -904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451BE016-49E9-4290-9AB8-0BFDC261221D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rot="5400000" flipH="1">
            <a:off x="5542178" y="4516140"/>
            <a:ext cx="2424906" cy="67241"/>
          </a:xfrm>
          <a:prstGeom prst="bentConnector5">
            <a:avLst>
              <a:gd name="adj1" fmla="val -9427"/>
              <a:gd name="adj2" fmla="val 1526896"/>
              <a:gd name="adj3" fmla="val 109427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 1">
            <a:extLst>
              <a:ext uri="{FF2B5EF4-FFF2-40B4-BE49-F238E27FC236}">
                <a16:creationId xmlns:a16="http://schemas.microsoft.com/office/drawing/2014/main" id="{EAC5F2A5-0419-4E02-AC86-27B577E76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56736"/>
            <a:ext cx="7886700" cy="833954"/>
          </a:xfrm>
        </p:spPr>
        <p:txBody>
          <a:bodyPr/>
          <a:lstStyle/>
          <a:p>
            <a:r>
              <a:rPr kumimoji="1" lang="zh-CN" altLang="en-US" dirty="0"/>
              <a:t>红外线模块软件</a:t>
            </a:r>
          </a:p>
        </p:txBody>
      </p:sp>
    </p:spTree>
    <p:extLst>
      <p:ext uri="{BB962C8B-B14F-4D97-AF65-F5344CB8AC3E}">
        <p14:creationId xmlns:p14="http://schemas.microsoft.com/office/powerpoint/2010/main" val="417311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JUT_4_3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td">
      <a:majorFont>
        <a:latin typeface="Segoe UI"/>
        <a:ea typeface="等线"/>
        <a:cs typeface=""/>
      </a:majorFont>
      <a:minorFont>
        <a:latin typeface="Segoe UI Light"/>
        <a:ea typeface="等线 Light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port" id="{3592DF7C-7A9B-6E43-823F-56669972E586}" vid="{BE703C5C-D9C1-6B40-B206-2608CBACBE4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report</Template>
  <TotalTime>860</TotalTime>
  <Words>332</Words>
  <Application>Microsoft Office PowerPoint</Application>
  <PresentationFormat>全屏显示(4:3)</PresentationFormat>
  <Paragraphs>107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DengXian</vt:lpstr>
      <vt:lpstr>DengXian</vt:lpstr>
      <vt:lpstr>等线 Light</vt:lpstr>
      <vt:lpstr>Arial</vt:lpstr>
      <vt:lpstr>Segoe UI</vt:lpstr>
      <vt:lpstr>Segoe UI Light</vt:lpstr>
      <vt:lpstr>Times New Roman</vt:lpstr>
      <vt:lpstr>BJUT_4_3​​</vt:lpstr>
      <vt:lpstr>PowerPoint 演示文稿</vt:lpstr>
      <vt:lpstr>PowerPoint 演示文稿</vt:lpstr>
      <vt:lpstr>系统软硬件架构</vt:lpstr>
      <vt:lpstr>硬件架构</vt:lpstr>
      <vt:lpstr>软件架构</vt:lpstr>
      <vt:lpstr>核心模块设计</vt:lpstr>
      <vt:lpstr>电机驱动软硬件模块</vt:lpstr>
      <vt:lpstr>红外线模块硬件</vt:lpstr>
      <vt:lpstr>红外线模块软件</vt:lpstr>
      <vt:lpstr>蓝牙模块硬件</vt:lpstr>
      <vt:lpstr>蓝牙模块软件</vt:lpstr>
      <vt:lpstr>超声波测距硬件</vt:lpstr>
      <vt:lpstr>超声波测距软件</vt:lpstr>
      <vt:lpstr>最终实现功能</vt:lpstr>
      <vt:lpstr>自动避障模式</vt:lpstr>
      <vt:lpstr>自动循迹模式</vt:lpstr>
      <vt:lpstr>蓝牙控制模式</vt:lpstr>
      <vt:lpstr>实物演示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Yahui An</dc:creator>
  <cp:lastModifiedBy>xie fei</cp:lastModifiedBy>
  <cp:revision>142</cp:revision>
  <cp:lastPrinted>2018-06-11T00:03:39Z</cp:lastPrinted>
  <dcterms:created xsi:type="dcterms:W3CDTF">2018-06-10T15:28:33Z</dcterms:created>
  <dcterms:modified xsi:type="dcterms:W3CDTF">2019-06-08T03:41:43Z</dcterms:modified>
</cp:coreProperties>
</file>