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_rels/notesSlide9.xml.rels" ContentType="application/vnd.openxmlformats-package.relationships+xml"/>
  <Override PartName="/ppt/notesSlides/_rels/notesSlide6.xml.rels" ContentType="application/vnd.openxmlformats-package.relationships+xml"/>
  <Override PartName="/ppt/notesSlides/_rels/notesSlide8.xml.rels" ContentType="application/vnd.openxmlformats-package.relationships+xml"/>
  <Override PartName="/ppt/notesSlides/_rels/notesSlide2.xml.rels" ContentType="application/vnd.openxmlformats-package.relationships+xml"/>
  <Override PartName="/ppt/notesSlides/_rels/notesSlide7.xml.rels" ContentType="application/vnd.openxmlformats-package.relationships+xml"/>
  <Override PartName="/ppt/notesSlides/_rels/notesSlide1.xml.rels" ContentType="application/vnd.openxmlformats-package.relationships+xml"/>
  <Override PartName="/ppt/notesSlides/_rels/notesSlide12.xml.rels" ContentType="application/vnd.openxmlformats-package.relationships+xml"/>
  <Override PartName="/ppt/notesSlides/_rels/notesSlide5.xml.rels" ContentType="application/vnd.openxmlformats-package.relationships+xml"/>
  <Override PartName="/ppt/notesSlides/_rels/notesSlide11.xml.rels" ContentType="application/vnd.openxmlformats-package.relationships+xml"/>
  <Override PartName="/ppt/notesSlides/_rels/notesSlide4.xml.rels" ContentType="application/vnd.openxmlformats-package.relationships+xml"/>
  <Override PartName="/ppt/notesSlides/_rels/notesSlide10.xml.rels" ContentType="application/vnd.openxmlformats-package.relationships+xml"/>
  <Override PartName="/ppt/notesSlides/_rels/notesSlide3.xml.rels" ContentType="application/vnd.openxmlformats-package.relationship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10.xml" ContentType="application/vnd.openxmlformats-officedocument.presentationml.notesSlide+xml"/>
  <Override PartName="/ppt/notesSlides/notesSlide5.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notesSlides/notesSlide12.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_rels/presentation.xml.rels" ContentType="application/vnd.openxmlformats-package.relationships+xml"/>
  <Override PartName="/ppt/media/image9.png" ContentType="image/png"/>
  <Override PartName="/ppt/media/image13.png" ContentType="image/png"/>
  <Override PartName="/ppt/media/image8.png" ContentType="image/png"/>
  <Override PartName="/ppt/media/image12.png" ContentType="image/png"/>
  <Override PartName="/ppt/media/image7.png" ContentType="image/png"/>
  <Override PartName="/ppt/media/image11.png" ContentType="image/png"/>
  <Override PartName="/ppt/media/image6.png" ContentType="image/png"/>
  <Override PartName="/ppt/media/image10.png" ContentType="image/png"/>
  <Override PartName="/ppt/media/image5.png" ContentType="image/png"/>
  <Override PartName="/ppt/media/image23.png" ContentType="image/png"/>
  <Override PartName="/ppt/media/image22.png" ContentType="image/png"/>
  <Override PartName="/ppt/media/image21.png" ContentType="image/png"/>
  <Override PartName="/ppt/media/image19.png" ContentType="image/png"/>
  <Override PartName="/ppt/media/image1.png" ContentType="image/png"/>
  <Override PartName="/ppt/media/image3.png" ContentType="image/png"/>
  <Override PartName="/ppt/media/image20.png" ContentType="image/png"/>
  <Override PartName="/ppt/media/image18.png" ContentType="image/png"/>
  <Override PartName="/ppt/media/image17.png" ContentType="image/png"/>
  <Override PartName="/ppt/media/image16.png" ContentType="image/png"/>
  <Override PartName="/ppt/media/image15.png" ContentType="image/png"/>
  <Override PartName="/ppt/media/image14.png" ContentType="image/png"/>
  <Override PartName="/ppt/media/image4.jpeg" ContentType="image/jpeg"/>
  <Override PartName="/ppt/media/image2.png" ContentType="image/png"/>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23.xml.rels" ContentType="application/vnd.openxmlformats-package.relationships+xml"/>
  <Override PartName="/ppt/slideLayouts/_rels/slideLayout30.xml.rels" ContentType="application/vnd.openxmlformats-package.relationships+xml"/>
  <Override PartName="/ppt/slideLayouts/_rels/slideLayout14.xml.rels" ContentType="application/vnd.openxmlformats-package.relationships+xml"/>
  <Override PartName="/ppt/slideLayouts/_rels/slideLayout29.xml.rels" ContentType="application/vnd.openxmlformats-package.relationships+xml"/>
  <Override PartName="/ppt/slideLayouts/_rels/slideLayout10.xml.rels" ContentType="application/vnd.openxmlformats-package.relationships+xml"/>
  <Override PartName="/ppt/slideLayouts/_rels/slideLayout25.xml.rels" ContentType="application/vnd.openxmlformats-package.relationships+xml"/>
  <Override PartName="/ppt/slideLayouts/_rels/slideLayout16.xml.rels" ContentType="application/vnd.openxmlformats-package.relationships+xml"/>
  <Override PartName="/ppt/slideLayouts/_rels/slideLayout32.xml.rels" ContentType="application/vnd.openxmlformats-package.relationships+xml"/>
  <Override PartName="/ppt/slideLayouts/_rels/slideLayout34.xml.rels" ContentType="application/vnd.openxmlformats-package.relationships+xml"/>
  <Override PartName="/ppt/slideLayouts/_rels/slideLayout20.xml.rels" ContentType="application/vnd.openxmlformats-package.relationships+xml"/>
  <Override PartName="/ppt/slideLayouts/_rels/slideLayout35.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31.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6.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27.xml.rels" ContentType="application/vnd.openxmlformats-package.relationships+xml"/>
  <Override PartName="/ppt/slideLayouts/_rels/slideLayout5.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1.xml.rels" ContentType="application/vnd.openxmlformats-package.relationships+xml"/>
  <Override PartName="/ppt/slideLayouts/_rels/slideLayout26.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33.xml" ContentType="application/vnd.openxmlformats-officedocument.presentationml.slideLayout+xml"/>
  <Override PartName="/ppt/slideLayouts/slideLayout10.xml" ContentType="application/vnd.openxmlformats-officedocument.presentationml.slideLayout+xml"/>
  <Override PartName="/ppt/slideLayouts/slideLayout34.xml" ContentType="application/vnd.openxmlformats-officedocument.presentationml.slideLayout+xml"/>
  <Override PartName="/ppt/slideLayouts/slideLayout11.xml" ContentType="application/vnd.openxmlformats-officedocument.presentationml.slideLayout+xml"/>
  <Override PartName="/ppt/slideLayouts/slideLayout35.xml" ContentType="application/vnd.openxmlformats-officedocument.presentationml.slideLayout+xml"/>
  <Override PartName="/ppt/slideLayouts/slideLayout12.xml" ContentType="application/vnd.openxmlformats-officedocument.presentationml.slideLayout+xml"/>
  <Override PartName="/ppt/slideLayouts/slideLayout36.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slideLayouts/slideLayout24.xml" ContentType="application/vnd.openxmlformats-officedocument.presentationml.slideLayout+xml"/>
  <Override PartName="/ppt/slideLayouts/slideLayout4.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19.xml" ContentType="application/vnd.openxmlformats-officedocument.presentationml.slideLayout+xml"/>
  <Override PartName="/ppt/slideLayouts/slideLayout22.xml" ContentType="application/vnd.openxmlformats-officedocument.presentationml.slideLayout+xml"/>
  <Override PartName="/ppt/slideLayouts/slideLayout2.xml" ContentType="application/vnd.openxmlformats-officedocument.presentationml.slideLayout+xml"/>
  <Override PartName="/ppt/slideLayouts/slideLayout18.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presProps.xml" ContentType="application/vnd.openxmlformats-officedocument.presentationml.presProps+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1.xml" ContentType="application/vnd.openxmlformats-officedocument.presentationml.slide+xml"/>
  <Override PartName="/ppt/slides/_rels/slide12.xml.rels" ContentType="application/vnd.openxmlformats-package.relationships+xml"/>
  <Override PartName="/ppt/slides/_rels/slide11.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x="9144000" cy="5148263"/>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4.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8" name="PlaceHolder 1"/>
          <p:cNvSpPr>
            <a:spLocks noGrp="1"/>
          </p:cNvSpPr>
          <p:nvPr>
            <p:ph type="sldImg"/>
          </p:nvPr>
        </p:nvSpPr>
        <p:spPr>
          <a:xfrm>
            <a:off x="216000" y="812520"/>
            <a:ext cx="7127280" cy="4008960"/>
          </a:xfrm>
          <a:prstGeom prst="rect">
            <a:avLst/>
          </a:prstGeom>
          <a:noFill/>
          <a:ln w="0">
            <a:noFill/>
          </a:ln>
        </p:spPr>
        <p:txBody>
          <a:bodyPr lIns="0" rIns="0" tIns="0" bIns="0" anchor="ctr">
            <a:noAutofit/>
          </a:bodyPr>
          <a:p>
            <a:pPr algn="ctr">
              <a:buNone/>
            </a:pPr>
            <a:r>
              <a:rPr b="0" lang="en-US" sz="4400" spc="-1" strike="noStrike">
                <a:latin typeface="Arial"/>
              </a:rPr>
              <a:t>Click to move the slide</a:t>
            </a:r>
            <a:endParaRPr b="0" lang="en-US" sz="4400" spc="-1" strike="noStrike">
              <a:latin typeface="Arial"/>
            </a:endParaRPr>
          </a:p>
        </p:txBody>
      </p:sp>
      <p:sp>
        <p:nvSpPr>
          <p:cNvPr id="119"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r>
              <a:rPr b="0" lang="en-US" sz="2000" spc="-1" strike="noStrike">
                <a:latin typeface="Arial"/>
              </a:rPr>
              <a:t>Click to edit the notes format</a:t>
            </a:r>
            <a:endParaRPr b="0" lang="en-US" sz="2000" spc="-1" strike="noStrike">
              <a:latin typeface="Arial"/>
            </a:endParaRPr>
          </a:p>
        </p:txBody>
      </p:sp>
      <p:sp>
        <p:nvSpPr>
          <p:cNvPr id="120" name="PlaceHolder 3"/>
          <p:cNvSpPr>
            <a:spLocks noGrp="1"/>
          </p:cNvSpPr>
          <p:nvPr>
            <p:ph type="hdr"/>
          </p:nvPr>
        </p:nvSpPr>
        <p:spPr>
          <a:xfrm>
            <a:off x="0" y="0"/>
            <a:ext cx="3280680" cy="534240"/>
          </a:xfrm>
          <a:prstGeom prst="rect">
            <a:avLst/>
          </a:prstGeom>
          <a:noFill/>
          <a:ln w="0">
            <a:noFill/>
          </a:ln>
        </p:spPr>
        <p:txBody>
          <a:bodyPr lIns="0" rIns="0" tIns="0" bIns="0" anchor="t">
            <a:noAutofit/>
          </a:bodyPr>
          <a:p>
            <a:r>
              <a:rPr b="0" lang="en-US" sz="1400" spc="-1" strike="noStrike">
                <a:latin typeface="Times New Roman"/>
              </a:rPr>
              <a:t>&lt;header&gt;</a:t>
            </a:r>
            <a:endParaRPr b="0" lang="en-US" sz="1400" spc="-1" strike="noStrike">
              <a:latin typeface="Times New Roman"/>
            </a:endParaRPr>
          </a:p>
        </p:txBody>
      </p:sp>
      <p:sp>
        <p:nvSpPr>
          <p:cNvPr id="121" name="PlaceHolder 4"/>
          <p:cNvSpPr>
            <a:spLocks noGrp="1"/>
          </p:cNvSpPr>
          <p:nvPr>
            <p:ph type="dt" idx="1"/>
          </p:nvPr>
        </p:nvSpPr>
        <p:spPr>
          <a:xfrm>
            <a:off x="4278960" y="0"/>
            <a:ext cx="3280680" cy="534240"/>
          </a:xfrm>
          <a:prstGeom prst="rect">
            <a:avLst/>
          </a:prstGeom>
          <a:noFill/>
          <a:ln w="0">
            <a:noFill/>
          </a:ln>
        </p:spPr>
        <p:txBody>
          <a:bodyPr lIns="0" rIns="0" tIns="0" bIns="0" anchor="t">
            <a:noAutofit/>
          </a:bodyPr>
          <a:lstStyle>
            <a:lvl1pPr algn="r">
              <a:buNone/>
              <a:defRPr b="0" lang="en-US" sz="1400" spc="-1" strike="noStrike">
                <a:latin typeface="Times New Roman"/>
              </a:defRPr>
            </a:lvl1pPr>
          </a:lstStyle>
          <a:p>
            <a:pPr algn="r">
              <a:buNone/>
            </a:pPr>
            <a:r>
              <a:rPr b="0" lang="en-US" sz="1400" spc="-1" strike="noStrike">
                <a:latin typeface="Times New Roman"/>
              </a:rPr>
              <a:t>&lt;date/time&gt;</a:t>
            </a:r>
            <a:endParaRPr b="0" lang="en-US" sz="1400" spc="-1" strike="noStrike">
              <a:latin typeface="Times New Roman"/>
            </a:endParaRPr>
          </a:p>
        </p:txBody>
      </p:sp>
      <p:sp>
        <p:nvSpPr>
          <p:cNvPr id="122" name="PlaceHolder 5"/>
          <p:cNvSpPr>
            <a:spLocks noGrp="1"/>
          </p:cNvSpPr>
          <p:nvPr>
            <p:ph type="ftr" idx="2"/>
          </p:nvPr>
        </p:nvSpPr>
        <p:spPr>
          <a:xfrm>
            <a:off x="0" y="10157400"/>
            <a:ext cx="3280680" cy="534240"/>
          </a:xfrm>
          <a:prstGeom prst="rect">
            <a:avLst/>
          </a:prstGeom>
          <a:noFill/>
          <a:ln w="0">
            <a:noFill/>
          </a:ln>
        </p:spPr>
        <p:txBody>
          <a:bodyPr lIns="0" rIns="0" tIns="0" bIns="0" anchor="b">
            <a:noAutofit/>
          </a:bodyPr>
          <a:lstStyle>
            <a:lvl1pPr>
              <a:defRPr b="0" lang="en-US" sz="1400" spc="-1" strike="noStrike">
                <a:latin typeface="Times New Roman"/>
              </a:defRPr>
            </a:lvl1pPr>
          </a:lstStyle>
          <a:p>
            <a:r>
              <a:rPr b="0" lang="en-US" sz="1400" spc="-1" strike="noStrike">
                <a:latin typeface="Times New Roman"/>
              </a:rPr>
              <a:t>&lt;footer&gt;</a:t>
            </a:r>
            <a:endParaRPr b="0" lang="en-US" sz="1400" spc="-1" strike="noStrike">
              <a:latin typeface="Times New Roman"/>
            </a:endParaRPr>
          </a:p>
        </p:txBody>
      </p:sp>
      <p:sp>
        <p:nvSpPr>
          <p:cNvPr id="123" name="PlaceHolder 6"/>
          <p:cNvSpPr>
            <a:spLocks noGrp="1"/>
          </p:cNvSpPr>
          <p:nvPr>
            <p:ph type="sldNum" idx="3"/>
          </p:nvPr>
        </p:nvSpPr>
        <p:spPr>
          <a:xfrm>
            <a:off x="4278960" y="10157400"/>
            <a:ext cx="3280680" cy="534240"/>
          </a:xfrm>
          <a:prstGeom prst="rect">
            <a:avLst/>
          </a:prstGeom>
          <a:noFill/>
          <a:ln w="0">
            <a:noFill/>
          </a:ln>
        </p:spPr>
        <p:txBody>
          <a:bodyPr lIns="0" rIns="0" tIns="0" bIns="0" anchor="b">
            <a:noAutofit/>
          </a:bodyPr>
          <a:lstStyle>
            <a:lvl1pPr algn="r">
              <a:buNone/>
              <a:defRPr b="0" lang="en-US" sz="1400" spc="-1" strike="noStrike">
                <a:latin typeface="Times New Roman"/>
              </a:defRPr>
            </a:lvl1pPr>
          </a:lstStyle>
          <a:p>
            <a:pPr algn="r">
              <a:buNone/>
            </a:pPr>
            <a:fld id="{D088FB82-9CFA-4D3A-B37F-9D762A902F90}"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4" name="PlaceHolder 1"/>
          <p:cNvSpPr>
            <a:spLocks noGrp="1"/>
          </p:cNvSpPr>
          <p:nvPr>
            <p:ph type="sldImg"/>
          </p:nvPr>
        </p:nvSpPr>
        <p:spPr>
          <a:xfrm>
            <a:off x="685800" y="1143000"/>
            <a:ext cx="5483520" cy="3083400"/>
          </a:xfrm>
          <a:prstGeom prst="rect">
            <a:avLst/>
          </a:prstGeom>
          <a:ln w="0">
            <a:noFill/>
          </a:ln>
        </p:spPr>
      </p:sp>
      <p:sp>
        <p:nvSpPr>
          <p:cNvPr id="275" name="PlaceHolder 2"/>
          <p:cNvSpPr>
            <a:spLocks noGrp="1"/>
          </p:cNvSpPr>
          <p:nvPr>
            <p:ph type="body"/>
          </p:nvPr>
        </p:nvSpPr>
        <p:spPr>
          <a:xfrm>
            <a:off x="685800" y="4400640"/>
            <a:ext cx="5483520" cy="3597480"/>
          </a:xfrm>
          <a:prstGeom prst="rect">
            <a:avLst/>
          </a:prstGeom>
          <a:noFill/>
          <a:ln w="0">
            <a:noFill/>
          </a:ln>
        </p:spPr>
        <p:txBody>
          <a:bodyPr lIns="0" rIns="0" tIns="0" bIns="0" anchor="t">
            <a:noAutofit/>
          </a:bodyPr>
          <a:p>
            <a:endParaRPr b="0" lang="en-US" sz="2000" spc="-1" strike="noStrike">
              <a:latin typeface="Arial"/>
            </a:endParaRPr>
          </a:p>
        </p:txBody>
      </p:sp>
      <p:sp>
        <p:nvSpPr>
          <p:cNvPr id="276" name="CustomShape 201"/>
          <p:cNvSpPr/>
          <p:nvPr/>
        </p:nvSpPr>
        <p:spPr>
          <a:xfrm>
            <a:off x="3884760" y="8685360"/>
            <a:ext cx="2968920" cy="455760"/>
          </a:xfrm>
          <a:prstGeom prst="rect">
            <a:avLst/>
          </a:prstGeom>
          <a:noFill/>
          <a:ln w="0">
            <a:noFill/>
          </a:ln>
        </p:spPr>
        <p:style>
          <a:lnRef idx="0"/>
          <a:fillRef idx="0"/>
          <a:effectRef idx="0"/>
          <a:fontRef idx="minor"/>
        </p:style>
        <p:txBody>
          <a:bodyPr lIns="90000" rIns="90000" tIns="45000" bIns="45000" anchor="b">
            <a:noAutofit/>
          </a:bodyPr>
          <a:p>
            <a:pPr algn="r">
              <a:lnSpc>
                <a:spcPct val="100000"/>
              </a:lnSpc>
              <a:buNone/>
            </a:pPr>
            <a:fld id="{723F2AB6-EB80-4F4F-AAE0-2715BA8B9164}" type="slidenum">
              <a:rPr b="0" lang="en-GB" sz="1200" spc="-1" strike="noStrike">
                <a:solidFill>
                  <a:srgbClr val="000000"/>
                </a:solidFill>
                <a:latin typeface="+mn-lt"/>
                <a:ea typeface="+mn-ea"/>
              </a:rPr>
              <a:t>&lt;number&gt;</a:t>
            </a:fld>
            <a:endParaRPr b="0" lang="en-US" sz="1200" spc="-1" strike="noStrike">
              <a:latin typeface="Arial"/>
            </a:endParaRPr>
          </a:p>
        </p:txBody>
      </p:sp>
    </p:spTree>
  </p:cSld>
</p:note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1" name="PlaceHolder 1"/>
          <p:cNvSpPr>
            <a:spLocks noGrp="1"/>
          </p:cNvSpPr>
          <p:nvPr>
            <p:ph type="sldImg"/>
          </p:nvPr>
        </p:nvSpPr>
        <p:spPr>
          <a:xfrm>
            <a:off x="685800" y="1143000"/>
            <a:ext cx="5482080" cy="3081960"/>
          </a:xfrm>
          <a:prstGeom prst="rect">
            <a:avLst/>
          </a:prstGeom>
          <a:ln w="0">
            <a:noFill/>
          </a:ln>
        </p:spPr>
      </p:sp>
      <p:sp>
        <p:nvSpPr>
          <p:cNvPr id="302" name="PlaceHolder 2"/>
          <p:cNvSpPr>
            <a:spLocks noGrp="1"/>
          </p:cNvSpPr>
          <p:nvPr>
            <p:ph type="body"/>
          </p:nvPr>
        </p:nvSpPr>
        <p:spPr>
          <a:xfrm>
            <a:off x="685800" y="4400640"/>
            <a:ext cx="5482080" cy="3596040"/>
          </a:xfrm>
          <a:prstGeom prst="rect">
            <a:avLst/>
          </a:prstGeom>
          <a:noFill/>
          <a:ln w="0">
            <a:noFill/>
          </a:ln>
        </p:spPr>
        <p:txBody>
          <a:bodyPr lIns="0" rIns="0" tIns="0" bIns="0" anchor="t">
            <a:noAutofit/>
          </a:bodyPr>
          <a:p>
            <a:endParaRPr b="0" lang="en-US" sz="2000" spc="-1" strike="noStrike">
              <a:latin typeface="Arial"/>
            </a:endParaRPr>
          </a:p>
        </p:txBody>
      </p:sp>
      <p:sp>
        <p:nvSpPr>
          <p:cNvPr id="303" name="CustomShape 190"/>
          <p:cNvSpPr/>
          <p:nvPr/>
        </p:nvSpPr>
        <p:spPr>
          <a:xfrm>
            <a:off x="3884760" y="8685360"/>
            <a:ext cx="2967480" cy="454320"/>
          </a:xfrm>
          <a:prstGeom prst="rect">
            <a:avLst/>
          </a:prstGeom>
          <a:noFill/>
          <a:ln w="0">
            <a:noFill/>
          </a:ln>
        </p:spPr>
        <p:style>
          <a:lnRef idx="0"/>
          <a:fillRef idx="0"/>
          <a:effectRef idx="0"/>
          <a:fontRef idx="minor"/>
        </p:style>
        <p:txBody>
          <a:bodyPr lIns="90000" rIns="90000" tIns="45000" bIns="45000" anchor="b">
            <a:noAutofit/>
          </a:bodyPr>
          <a:p>
            <a:pPr algn="r">
              <a:lnSpc>
                <a:spcPct val="100000"/>
              </a:lnSpc>
              <a:buNone/>
            </a:pPr>
            <a:fld id="{5C46B94E-4BC3-488C-8145-C68BC1D10927}" type="slidenum">
              <a:rPr b="0" lang="en-GB" sz="1200" spc="-1" strike="noStrike">
                <a:solidFill>
                  <a:srgbClr val="000000"/>
                </a:solidFill>
                <a:latin typeface="+mn-lt"/>
                <a:ea typeface="+mn-ea"/>
              </a:rPr>
              <a:t>&lt;number&gt;</a:t>
            </a:fld>
            <a:endParaRPr b="0" lang="en-US" sz="1200" spc="-1" strike="noStrike">
              <a:latin typeface="Arial"/>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4" name="PlaceHolder 1"/>
          <p:cNvSpPr>
            <a:spLocks noGrp="1"/>
          </p:cNvSpPr>
          <p:nvPr>
            <p:ph type="sldImg"/>
          </p:nvPr>
        </p:nvSpPr>
        <p:spPr>
          <a:xfrm>
            <a:off x="685800" y="1143000"/>
            <a:ext cx="5482080" cy="3081960"/>
          </a:xfrm>
          <a:prstGeom prst="rect">
            <a:avLst/>
          </a:prstGeom>
          <a:ln w="0">
            <a:noFill/>
          </a:ln>
        </p:spPr>
      </p:sp>
      <p:sp>
        <p:nvSpPr>
          <p:cNvPr id="305" name="PlaceHolder 2"/>
          <p:cNvSpPr>
            <a:spLocks noGrp="1"/>
          </p:cNvSpPr>
          <p:nvPr>
            <p:ph type="body"/>
          </p:nvPr>
        </p:nvSpPr>
        <p:spPr>
          <a:xfrm>
            <a:off x="685800" y="4400640"/>
            <a:ext cx="5482080" cy="3596040"/>
          </a:xfrm>
          <a:prstGeom prst="rect">
            <a:avLst/>
          </a:prstGeom>
          <a:noFill/>
          <a:ln w="0">
            <a:noFill/>
          </a:ln>
        </p:spPr>
        <p:txBody>
          <a:bodyPr lIns="0" rIns="0" tIns="0" bIns="0" anchor="t">
            <a:noAutofit/>
          </a:bodyPr>
          <a:p>
            <a:endParaRPr b="0" lang="en-US" sz="2000" spc="-1" strike="noStrike">
              <a:latin typeface="Arial"/>
            </a:endParaRPr>
          </a:p>
        </p:txBody>
      </p:sp>
      <p:sp>
        <p:nvSpPr>
          <p:cNvPr id="306" name="CustomShape 6"/>
          <p:cNvSpPr/>
          <p:nvPr/>
        </p:nvSpPr>
        <p:spPr>
          <a:xfrm>
            <a:off x="3884760" y="8685360"/>
            <a:ext cx="2967480" cy="454320"/>
          </a:xfrm>
          <a:prstGeom prst="rect">
            <a:avLst/>
          </a:prstGeom>
          <a:noFill/>
          <a:ln w="0">
            <a:noFill/>
          </a:ln>
        </p:spPr>
        <p:style>
          <a:lnRef idx="0"/>
          <a:fillRef idx="0"/>
          <a:effectRef idx="0"/>
          <a:fontRef idx="minor"/>
        </p:style>
        <p:txBody>
          <a:bodyPr lIns="90000" rIns="90000" tIns="45000" bIns="45000" anchor="b">
            <a:noAutofit/>
          </a:bodyPr>
          <a:p>
            <a:pPr algn="r">
              <a:lnSpc>
                <a:spcPct val="100000"/>
              </a:lnSpc>
              <a:buNone/>
            </a:pPr>
            <a:fld id="{FDA95CC3-8CA4-4722-97A4-115A002E7A06}" type="slidenum">
              <a:rPr b="0" lang="en-GB" sz="1200" spc="-1" strike="noStrike">
                <a:solidFill>
                  <a:srgbClr val="000000"/>
                </a:solidFill>
                <a:latin typeface="+mn-lt"/>
                <a:ea typeface="+mn-ea"/>
              </a:rPr>
              <a:t>&lt;number&gt;</a:t>
            </a:fld>
            <a:endParaRPr b="0" lang="en-US" sz="1200" spc="-1" strike="noStrike">
              <a:latin typeface="Arial"/>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7" name="PlaceHolder 1"/>
          <p:cNvSpPr>
            <a:spLocks noGrp="1"/>
          </p:cNvSpPr>
          <p:nvPr>
            <p:ph type="sldImg"/>
          </p:nvPr>
        </p:nvSpPr>
        <p:spPr>
          <a:xfrm>
            <a:off x="383760" y="694800"/>
            <a:ext cx="6088320" cy="3427200"/>
          </a:xfrm>
          <a:prstGeom prst="rect">
            <a:avLst/>
          </a:prstGeom>
          <a:ln w="0">
            <a:noFill/>
          </a:ln>
        </p:spPr>
      </p:sp>
      <p:sp>
        <p:nvSpPr>
          <p:cNvPr id="308" name="PlaceHolder 2"/>
          <p:cNvSpPr>
            <a:spLocks noGrp="1"/>
          </p:cNvSpPr>
          <p:nvPr>
            <p:ph type="body"/>
          </p:nvPr>
        </p:nvSpPr>
        <p:spPr>
          <a:xfrm>
            <a:off x="685800" y="4400640"/>
            <a:ext cx="5483880" cy="3597840"/>
          </a:xfrm>
          <a:prstGeom prst="rect">
            <a:avLst/>
          </a:prstGeom>
          <a:noFill/>
          <a:ln w="0">
            <a:noFill/>
          </a:ln>
        </p:spPr>
        <p:txBody>
          <a:bodyPr lIns="0" rIns="0" tIns="0" bIns="0" anchor="t">
            <a:noAutofit/>
          </a:bodyPr>
          <a:p>
            <a:endParaRPr b="0" lang="en-US" sz="2000" spc="-1" strike="noStrike">
              <a:latin typeface="Arial"/>
            </a:endParaRPr>
          </a:p>
        </p:txBody>
      </p:sp>
      <p:sp>
        <p:nvSpPr>
          <p:cNvPr id="309" name="CustomShape 3_ 1"/>
          <p:cNvSpPr/>
          <p:nvPr/>
        </p:nvSpPr>
        <p:spPr>
          <a:xfrm>
            <a:off x="3884760" y="8685360"/>
            <a:ext cx="2969280" cy="456120"/>
          </a:xfrm>
          <a:prstGeom prst="rect">
            <a:avLst/>
          </a:prstGeom>
          <a:noFill/>
          <a:ln w="0">
            <a:noFill/>
          </a:ln>
        </p:spPr>
        <p:style>
          <a:lnRef idx="0"/>
          <a:fillRef idx="0"/>
          <a:effectRef idx="0"/>
          <a:fontRef idx="minor"/>
        </p:style>
        <p:txBody>
          <a:bodyPr lIns="90000" rIns="90000" tIns="45000" bIns="45000" anchor="b">
            <a:noAutofit/>
          </a:bodyPr>
          <a:p>
            <a:pPr algn="r">
              <a:lnSpc>
                <a:spcPct val="100000"/>
              </a:lnSpc>
              <a:buNone/>
            </a:pPr>
            <a:fld id="{EE21249E-510C-431C-A8D5-B9F36922CC31}" type="slidenum">
              <a:rPr b="0" lang="en-GB" sz="1200" spc="-1" strike="noStrike">
                <a:solidFill>
                  <a:srgbClr val="000000"/>
                </a:solidFill>
                <a:latin typeface="+mn-lt"/>
                <a:ea typeface="+mn-ea"/>
              </a:rPr>
              <a:t>&lt;number&gt;</a:t>
            </a:fld>
            <a:endParaRPr b="0" lang="en-US" sz="1200" spc="-1" strike="noStrike">
              <a:latin typeface="Arial"/>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7" name="PlaceHolder 1"/>
          <p:cNvSpPr>
            <a:spLocks noGrp="1"/>
          </p:cNvSpPr>
          <p:nvPr>
            <p:ph type="sldImg"/>
          </p:nvPr>
        </p:nvSpPr>
        <p:spPr>
          <a:xfrm>
            <a:off x="685800" y="1143000"/>
            <a:ext cx="5482080" cy="3081960"/>
          </a:xfrm>
          <a:prstGeom prst="rect">
            <a:avLst/>
          </a:prstGeom>
          <a:ln w="0">
            <a:noFill/>
          </a:ln>
        </p:spPr>
      </p:sp>
      <p:sp>
        <p:nvSpPr>
          <p:cNvPr id="278" name="PlaceHolder 2"/>
          <p:cNvSpPr>
            <a:spLocks noGrp="1"/>
          </p:cNvSpPr>
          <p:nvPr>
            <p:ph type="body"/>
          </p:nvPr>
        </p:nvSpPr>
        <p:spPr>
          <a:xfrm>
            <a:off x="685800" y="4400640"/>
            <a:ext cx="5482080" cy="3596040"/>
          </a:xfrm>
          <a:prstGeom prst="rect">
            <a:avLst/>
          </a:prstGeom>
          <a:noFill/>
          <a:ln w="0">
            <a:noFill/>
          </a:ln>
        </p:spPr>
        <p:txBody>
          <a:bodyPr lIns="0" rIns="0" tIns="0" bIns="0" anchor="t">
            <a:noAutofit/>
          </a:bodyPr>
          <a:p>
            <a:endParaRPr b="0" lang="en-US" sz="2000" spc="-1" strike="noStrike">
              <a:latin typeface="Arial"/>
            </a:endParaRPr>
          </a:p>
        </p:txBody>
      </p:sp>
      <p:sp>
        <p:nvSpPr>
          <p:cNvPr id="279" name="CustomShape 51"/>
          <p:cNvSpPr/>
          <p:nvPr/>
        </p:nvSpPr>
        <p:spPr>
          <a:xfrm>
            <a:off x="3884760" y="8685360"/>
            <a:ext cx="2967480" cy="454320"/>
          </a:xfrm>
          <a:prstGeom prst="rect">
            <a:avLst/>
          </a:prstGeom>
          <a:noFill/>
          <a:ln w="0">
            <a:noFill/>
          </a:ln>
        </p:spPr>
        <p:style>
          <a:lnRef idx="0"/>
          <a:fillRef idx="0"/>
          <a:effectRef idx="0"/>
          <a:fontRef idx="minor"/>
        </p:style>
        <p:txBody>
          <a:bodyPr lIns="90000" rIns="90000" tIns="45000" bIns="45000" anchor="b">
            <a:noAutofit/>
          </a:bodyPr>
          <a:p>
            <a:pPr algn="r">
              <a:lnSpc>
                <a:spcPct val="100000"/>
              </a:lnSpc>
              <a:buNone/>
            </a:pPr>
            <a:fld id="{6009B226-FB8E-4FE9-85A6-EACCDFA5F3A2}" type="slidenum">
              <a:rPr b="0" lang="en-GB" sz="1200" spc="-1" strike="noStrike">
                <a:solidFill>
                  <a:srgbClr val="000000"/>
                </a:solidFill>
                <a:latin typeface="+mn-lt"/>
                <a:ea typeface="+mn-ea"/>
              </a:rPr>
              <a:t>&lt;number&gt;</a:t>
            </a:fld>
            <a:endParaRPr b="0" lang="en-US" sz="1200" spc="-1" strike="noStrike">
              <a:latin typeface="Arial"/>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0" name="PlaceHolder 1"/>
          <p:cNvSpPr>
            <a:spLocks noGrp="1"/>
          </p:cNvSpPr>
          <p:nvPr>
            <p:ph type="sldImg"/>
          </p:nvPr>
        </p:nvSpPr>
        <p:spPr>
          <a:xfrm>
            <a:off x="685800" y="1143000"/>
            <a:ext cx="5482080" cy="3081960"/>
          </a:xfrm>
          <a:prstGeom prst="rect">
            <a:avLst/>
          </a:prstGeom>
          <a:ln w="0">
            <a:noFill/>
          </a:ln>
        </p:spPr>
      </p:sp>
      <p:sp>
        <p:nvSpPr>
          <p:cNvPr id="281" name="PlaceHolder 2"/>
          <p:cNvSpPr>
            <a:spLocks noGrp="1"/>
          </p:cNvSpPr>
          <p:nvPr>
            <p:ph type="body"/>
          </p:nvPr>
        </p:nvSpPr>
        <p:spPr>
          <a:xfrm>
            <a:off x="685800" y="4400640"/>
            <a:ext cx="5482080" cy="3596040"/>
          </a:xfrm>
          <a:prstGeom prst="rect">
            <a:avLst/>
          </a:prstGeom>
          <a:noFill/>
          <a:ln w="0">
            <a:noFill/>
          </a:ln>
        </p:spPr>
        <p:txBody>
          <a:bodyPr lIns="0" rIns="0" tIns="0" bIns="0" anchor="t">
            <a:noAutofit/>
          </a:bodyPr>
          <a:p>
            <a:endParaRPr b="0" lang="en-US" sz="2000" spc="-1" strike="noStrike">
              <a:latin typeface="Arial"/>
            </a:endParaRPr>
          </a:p>
        </p:txBody>
      </p:sp>
      <p:sp>
        <p:nvSpPr>
          <p:cNvPr id="282" name="CustomShape 77"/>
          <p:cNvSpPr/>
          <p:nvPr/>
        </p:nvSpPr>
        <p:spPr>
          <a:xfrm>
            <a:off x="3884760" y="8685360"/>
            <a:ext cx="2967480" cy="454320"/>
          </a:xfrm>
          <a:prstGeom prst="rect">
            <a:avLst/>
          </a:prstGeom>
          <a:noFill/>
          <a:ln w="0">
            <a:noFill/>
          </a:ln>
        </p:spPr>
        <p:style>
          <a:lnRef idx="0"/>
          <a:fillRef idx="0"/>
          <a:effectRef idx="0"/>
          <a:fontRef idx="minor"/>
        </p:style>
        <p:txBody>
          <a:bodyPr lIns="90000" rIns="90000" tIns="45000" bIns="45000" anchor="b">
            <a:noAutofit/>
          </a:bodyPr>
          <a:p>
            <a:pPr algn="r">
              <a:lnSpc>
                <a:spcPct val="100000"/>
              </a:lnSpc>
              <a:buNone/>
            </a:pPr>
            <a:fld id="{7E0B86C1-A5A1-4CDC-9361-ACFC3DA8C840}" type="slidenum">
              <a:rPr b="0" lang="en-GB" sz="1200" spc="-1" strike="noStrike">
                <a:solidFill>
                  <a:srgbClr val="000000"/>
                </a:solidFill>
                <a:latin typeface="+mn-lt"/>
                <a:ea typeface="+mn-ea"/>
              </a:rPr>
              <a:t>&lt;number&gt;</a:t>
            </a:fld>
            <a:endParaRPr b="0" lang="en-US" sz="1200" spc="-1" strike="noStrike">
              <a:latin typeface="Arial"/>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3" name="PlaceHolder 1"/>
          <p:cNvSpPr>
            <a:spLocks noGrp="1"/>
          </p:cNvSpPr>
          <p:nvPr>
            <p:ph type="sldImg"/>
          </p:nvPr>
        </p:nvSpPr>
        <p:spPr>
          <a:xfrm>
            <a:off x="685800" y="1143000"/>
            <a:ext cx="5482440" cy="3082320"/>
          </a:xfrm>
          <a:prstGeom prst="rect">
            <a:avLst/>
          </a:prstGeom>
          <a:ln w="0">
            <a:noFill/>
          </a:ln>
        </p:spPr>
      </p:sp>
      <p:sp>
        <p:nvSpPr>
          <p:cNvPr id="284" name="PlaceHolder 2"/>
          <p:cNvSpPr>
            <a:spLocks noGrp="1"/>
          </p:cNvSpPr>
          <p:nvPr>
            <p:ph type="body"/>
          </p:nvPr>
        </p:nvSpPr>
        <p:spPr>
          <a:xfrm>
            <a:off x="685800" y="4400640"/>
            <a:ext cx="5482440" cy="3596400"/>
          </a:xfrm>
          <a:prstGeom prst="rect">
            <a:avLst/>
          </a:prstGeom>
          <a:noFill/>
          <a:ln w="0">
            <a:noFill/>
          </a:ln>
        </p:spPr>
        <p:txBody>
          <a:bodyPr lIns="0" rIns="0" tIns="0" bIns="0" anchor="t">
            <a:noAutofit/>
          </a:bodyPr>
          <a:p>
            <a:endParaRPr b="0" lang="en-US" sz="2000" spc="-1" strike="noStrike">
              <a:latin typeface="Arial"/>
            </a:endParaRPr>
          </a:p>
        </p:txBody>
      </p:sp>
      <p:sp>
        <p:nvSpPr>
          <p:cNvPr id="285" name="CustomShape 14"/>
          <p:cNvSpPr/>
          <p:nvPr/>
        </p:nvSpPr>
        <p:spPr>
          <a:xfrm>
            <a:off x="3884760" y="8685360"/>
            <a:ext cx="2967840" cy="454680"/>
          </a:xfrm>
          <a:prstGeom prst="rect">
            <a:avLst/>
          </a:prstGeom>
          <a:noFill/>
          <a:ln w="0">
            <a:noFill/>
          </a:ln>
        </p:spPr>
        <p:style>
          <a:lnRef idx="0"/>
          <a:fillRef idx="0"/>
          <a:effectRef idx="0"/>
          <a:fontRef idx="minor"/>
        </p:style>
        <p:txBody>
          <a:bodyPr lIns="90000" rIns="90000" tIns="45000" bIns="45000" anchor="b">
            <a:noAutofit/>
          </a:bodyPr>
          <a:p>
            <a:pPr algn="r">
              <a:lnSpc>
                <a:spcPct val="100000"/>
              </a:lnSpc>
              <a:buNone/>
            </a:pPr>
            <a:fld id="{141C35FC-7AFB-4E2E-9EAE-431B0BAC5797}" type="slidenum">
              <a:rPr b="0" lang="en-GB" sz="1200" spc="-1" strike="noStrike">
                <a:solidFill>
                  <a:srgbClr val="000000"/>
                </a:solidFill>
                <a:latin typeface="+mn-lt"/>
                <a:ea typeface="+mn-ea"/>
              </a:rPr>
              <a:t>&lt;number&gt;</a:t>
            </a:fld>
            <a:endParaRPr b="0" lang="en-US" sz="1200" spc="-1" strike="noStrike">
              <a:latin typeface="Arial"/>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6" name="PlaceHolder 1"/>
          <p:cNvSpPr>
            <a:spLocks noGrp="1"/>
          </p:cNvSpPr>
          <p:nvPr>
            <p:ph type="sldImg"/>
          </p:nvPr>
        </p:nvSpPr>
        <p:spPr>
          <a:xfrm>
            <a:off x="685800" y="1143000"/>
            <a:ext cx="5482080" cy="3081960"/>
          </a:xfrm>
          <a:prstGeom prst="rect">
            <a:avLst/>
          </a:prstGeom>
          <a:ln w="0">
            <a:noFill/>
          </a:ln>
        </p:spPr>
      </p:sp>
      <p:sp>
        <p:nvSpPr>
          <p:cNvPr id="287" name="PlaceHolder 2"/>
          <p:cNvSpPr>
            <a:spLocks noGrp="1"/>
          </p:cNvSpPr>
          <p:nvPr>
            <p:ph type="body"/>
          </p:nvPr>
        </p:nvSpPr>
        <p:spPr>
          <a:xfrm>
            <a:off x="685800" y="4400640"/>
            <a:ext cx="5482080" cy="3596040"/>
          </a:xfrm>
          <a:prstGeom prst="rect">
            <a:avLst/>
          </a:prstGeom>
          <a:noFill/>
          <a:ln w="0">
            <a:noFill/>
          </a:ln>
        </p:spPr>
        <p:txBody>
          <a:bodyPr lIns="0" rIns="0" tIns="0" bIns="0" anchor="t">
            <a:noAutofit/>
          </a:bodyPr>
          <a:p>
            <a:endParaRPr b="0" lang="en-US" sz="2000" spc="-1" strike="noStrike">
              <a:latin typeface="Arial"/>
            </a:endParaRPr>
          </a:p>
        </p:txBody>
      </p:sp>
      <p:sp>
        <p:nvSpPr>
          <p:cNvPr id="288" name="CustomShape 18"/>
          <p:cNvSpPr/>
          <p:nvPr/>
        </p:nvSpPr>
        <p:spPr>
          <a:xfrm>
            <a:off x="3884760" y="8685360"/>
            <a:ext cx="2967480" cy="454320"/>
          </a:xfrm>
          <a:prstGeom prst="rect">
            <a:avLst/>
          </a:prstGeom>
          <a:noFill/>
          <a:ln w="0">
            <a:noFill/>
          </a:ln>
        </p:spPr>
        <p:style>
          <a:lnRef idx="0"/>
          <a:fillRef idx="0"/>
          <a:effectRef idx="0"/>
          <a:fontRef idx="minor"/>
        </p:style>
        <p:txBody>
          <a:bodyPr lIns="90000" rIns="90000" tIns="45000" bIns="45000" anchor="b">
            <a:noAutofit/>
          </a:bodyPr>
          <a:p>
            <a:pPr algn="r">
              <a:lnSpc>
                <a:spcPct val="100000"/>
              </a:lnSpc>
              <a:buNone/>
            </a:pPr>
            <a:fld id="{1FDC104D-3C18-4DBB-80B8-24854A45E4BC}" type="slidenum">
              <a:rPr b="0" lang="en-GB" sz="1200" spc="-1" strike="noStrike">
                <a:solidFill>
                  <a:srgbClr val="000000"/>
                </a:solidFill>
                <a:latin typeface="+mn-lt"/>
                <a:ea typeface="+mn-ea"/>
              </a:rPr>
              <a:t>&lt;number&gt;</a:t>
            </a:fld>
            <a:endParaRPr b="0" lang="en-US" sz="1200" spc="-1" strike="noStrike">
              <a:latin typeface="Arial"/>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9" name="PlaceHolder 1"/>
          <p:cNvSpPr>
            <a:spLocks noGrp="1"/>
          </p:cNvSpPr>
          <p:nvPr>
            <p:ph type="sldImg"/>
          </p:nvPr>
        </p:nvSpPr>
        <p:spPr>
          <a:xfrm>
            <a:off x="685800" y="1143000"/>
            <a:ext cx="5482080" cy="3081960"/>
          </a:xfrm>
          <a:prstGeom prst="rect">
            <a:avLst/>
          </a:prstGeom>
          <a:ln w="0">
            <a:noFill/>
          </a:ln>
        </p:spPr>
      </p:sp>
      <p:sp>
        <p:nvSpPr>
          <p:cNvPr id="290" name="PlaceHolder 2"/>
          <p:cNvSpPr>
            <a:spLocks noGrp="1"/>
          </p:cNvSpPr>
          <p:nvPr>
            <p:ph type="body"/>
          </p:nvPr>
        </p:nvSpPr>
        <p:spPr>
          <a:xfrm>
            <a:off x="685800" y="4400640"/>
            <a:ext cx="5482080" cy="3596040"/>
          </a:xfrm>
          <a:prstGeom prst="rect">
            <a:avLst/>
          </a:prstGeom>
          <a:noFill/>
          <a:ln w="0">
            <a:noFill/>
          </a:ln>
        </p:spPr>
        <p:txBody>
          <a:bodyPr lIns="0" rIns="0" tIns="0" bIns="0" anchor="t">
            <a:noAutofit/>
          </a:bodyPr>
          <a:p>
            <a:endParaRPr b="0" lang="en-US" sz="2000" spc="-1" strike="noStrike">
              <a:latin typeface="Arial"/>
            </a:endParaRPr>
          </a:p>
        </p:txBody>
      </p:sp>
      <p:sp>
        <p:nvSpPr>
          <p:cNvPr id="291" name="CustomShape 178"/>
          <p:cNvSpPr/>
          <p:nvPr/>
        </p:nvSpPr>
        <p:spPr>
          <a:xfrm>
            <a:off x="3884760" y="8685360"/>
            <a:ext cx="2967480" cy="454320"/>
          </a:xfrm>
          <a:prstGeom prst="rect">
            <a:avLst/>
          </a:prstGeom>
          <a:noFill/>
          <a:ln w="0">
            <a:noFill/>
          </a:ln>
        </p:spPr>
        <p:style>
          <a:lnRef idx="0"/>
          <a:fillRef idx="0"/>
          <a:effectRef idx="0"/>
          <a:fontRef idx="minor"/>
        </p:style>
        <p:txBody>
          <a:bodyPr lIns="90000" rIns="90000" tIns="45000" bIns="45000" anchor="b">
            <a:noAutofit/>
          </a:bodyPr>
          <a:p>
            <a:pPr algn="r">
              <a:lnSpc>
                <a:spcPct val="100000"/>
              </a:lnSpc>
              <a:buNone/>
            </a:pPr>
            <a:fld id="{131EBDE9-C09F-4AAB-A0FE-48132F21C319}" type="slidenum">
              <a:rPr b="0" lang="en-GB" sz="1200" spc="-1" strike="noStrike">
                <a:solidFill>
                  <a:srgbClr val="000000"/>
                </a:solidFill>
                <a:latin typeface="+mn-lt"/>
                <a:ea typeface="+mn-ea"/>
              </a:rPr>
              <a:t>&lt;number&gt;</a:t>
            </a:fld>
            <a:endParaRPr b="0" lang="en-US" sz="1200" spc="-1" strike="noStrike">
              <a:latin typeface="Arial"/>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2" name="PlaceHolder 1"/>
          <p:cNvSpPr>
            <a:spLocks noGrp="1"/>
          </p:cNvSpPr>
          <p:nvPr>
            <p:ph type="sldImg"/>
          </p:nvPr>
        </p:nvSpPr>
        <p:spPr>
          <a:xfrm>
            <a:off x="685800" y="1143000"/>
            <a:ext cx="5482080" cy="3081960"/>
          </a:xfrm>
          <a:prstGeom prst="rect">
            <a:avLst/>
          </a:prstGeom>
          <a:ln w="0">
            <a:noFill/>
          </a:ln>
        </p:spPr>
      </p:sp>
      <p:sp>
        <p:nvSpPr>
          <p:cNvPr id="293" name="PlaceHolder 2"/>
          <p:cNvSpPr>
            <a:spLocks noGrp="1"/>
          </p:cNvSpPr>
          <p:nvPr>
            <p:ph type="body"/>
          </p:nvPr>
        </p:nvSpPr>
        <p:spPr>
          <a:xfrm>
            <a:off x="685800" y="4400640"/>
            <a:ext cx="5482080" cy="3596040"/>
          </a:xfrm>
          <a:prstGeom prst="rect">
            <a:avLst/>
          </a:prstGeom>
          <a:noFill/>
          <a:ln w="0">
            <a:noFill/>
          </a:ln>
        </p:spPr>
        <p:txBody>
          <a:bodyPr lIns="0" rIns="0" tIns="0" bIns="0" anchor="t">
            <a:noAutofit/>
          </a:bodyPr>
          <a:p>
            <a:endParaRPr b="0" lang="en-US" sz="2000" spc="-1" strike="noStrike">
              <a:latin typeface="Arial"/>
            </a:endParaRPr>
          </a:p>
        </p:txBody>
      </p:sp>
      <p:sp>
        <p:nvSpPr>
          <p:cNvPr id="294" name="CustomShape 10"/>
          <p:cNvSpPr/>
          <p:nvPr/>
        </p:nvSpPr>
        <p:spPr>
          <a:xfrm>
            <a:off x="3884760" y="8685360"/>
            <a:ext cx="2967480" cy="454320"/>
          </a:xfrm>
          <a:prstGeom prst="rect">
            <a:avLst/>
          </a:prstGeom>
          <a:noFill/>
          <a:ln w="0">
            <a:noFill/>
          </a:ln>
        </p:spPr>
        <p:style>
          <a:lnRef idx="0"/>
          <a:fillRef idx="0"/>
          <a:effectRef idx="0"/>
          <a:fontRef idx="minor"/>
        </p:style>
        <p:txBody>
          <a:bodyPr lIns="90000" rIns="90000" tIns="45000" bIns="45000" anchor="b">
            <a:noAutofit/>
          </a:bodyPr>
          <a:p>
            <a:pPr algn="r">
              <a:lnSpc>
                <a:spcPct val="100000"/>
              </a:lnSpc>
              <a:buNone/>
            </a:pPr>
            <a:fld id="{5E4C597A-9BB7-4AC8-96E8-5B5411E65CCA}" type="slidenum">
              <a:rPr b="0" lang="en-GB" sz="1200" spc="-1" strike="noStrike">
                <a:solidFill>
                  <a:srgbClr val="000000"/>
                </a:solidFill>
                <a:latin typeface="+mn-lt"/>
                <a:ea typeface="+mn-ea"/>
              </a:rPr>
              <a:t>&lt;number&gt;</a:t>
            </a:fld>
            <a:endParaRPr b="0" lang="en-US" sz="1200" spc="-1" strike="noStrike">
              <a:latin typeface="Arial"/>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5" name="PlaceHolder 1"/>
          <p:cNvSpPr>
            <a:spLocks noGrp="1"/>
          </p:cNvSpPr>
          <p:nvPr>
            <p:ph type="sldImg"/>
          </p:nvPr>
        </p:nvSpPr>
        <p:spPr>
          <a:xfrm>
            <a:off x="685800" y="1143000"/>
            <a:ext cx="5482080" cy="3081960"/>
          </a:xfrm>
          <a:prstGeom prst="rect">
            <a:avLst/>
          </a:prstGeom>
          <a:ln w="0">
            <a:noFill/>
          </a:ln>
        </p:spPr>
      </p:sp>
      <p:sp>
        <p:nvSpPr>
          <p:cNvPr id="296" name="PlaceHolder 2"/>
          <p:cNvSpPr>
            <a:spLocks noGrp="1"/>
          </p:cNvSpPr>
          <p:nvPr>
            <p:ph type="body"/>
          </p:nvPr>
        </p:nvSpPr>
        <p:spPr>
          <a:xfrm>
            <a:off x="685800" y="4400640"/>
            <a:ext cx="5482080" cy="3596040"/>
          </a:xfrm>
          <a:prstGeom prst="rect">
            <a:avLst/>
          </a:prstGeom>
          <a:noFill/>
          <a:ln w="0">
            <a:noFill/>
          </a:ln>
        </p:spPr>
        <p:txBody>
          <a:bodyPr lIns="0" rIns="0" tIns="0" bIns="0" anchor="t">
            <a:noAutofit/>
          </a:bodyPr>
          <a:p>
            <a:endParaRPr b="0" lang="en-US" sz="2000" spc="-1" strike="noStrike">
              <a:latin typeface="Arial"/>
            </a:endParaRPr>
          </a:p>
        </p:txBody>
      </p:sp>
      <p:sp>
        <p:nvSpPr>
          <p:cNvPr id="297" name="CustomShape 186"/>
          <p:cNvSpPr/>
          <p:nvPr/>
        </p:nvSpPr>
        <p:spPr>
          <a:xfrm>
            <a:off x="3884760" y="8685360"/>
            <a:ext cx="2967480" cy="454320"/>
          </a:xfrm>
          <a:prstGeom prst="rect">
            <a:avLst/>
          </a:prstGeom>
          <a:noFill/>
          <a:ln w="0">
            <a:noFill/>
          </a:ln>
        </p:spPr>
        <p:style>
          <a:lnRef idx="0"/>
          <a:fillRef idx="0"/>
          <a:effectRef idx="0"/>
          <a:fontRef idx="minor"/>
        </p:style>
        <p:txBody>
          <a:bodyPr lIns="90000" rIns="90000" tIns="45000" bIns="45000" anchor="b">
            <a:noAutofit/>
          </a:bodyPr>
          <a:p>
            <a:pPr algn="r">
              <a:lnSpc>
                <a:spcPct val="100000"/>
              </a:lnSpc>
              <a:buNone/>
            </a:pPr>
            <a:fld id="{9ADF1C51-8B94-4E28-A5AF-AAC6718399B3}" type="slidenum">
              <a:rPr b="0" lang="en-GB" sz="1200" spc="-1" strike="noStrike">
                <a:solidFill>
                  <a:srgbClr val="000000"/>
                </a:solidFill>
                <a:latin typeface="+mn-lt"/>
                <a:ea typeface="+mn-ea"/>
              </a:rPr>
              <a:t>&lt;number&gt;</a:t>
            </a:fld>
            <a:endParaRPr b="0" lang="en-US" sz="1200" spc="-1" strike="noStrike">
              <a:latin typeface="Arial"/>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8" name="PlaceHolder 1"/>
          <p:cNvSpPr>
            <a:spLocks noGrp="1"/>
          </p:cNvSpPr>
          <p:nvPr>
            <p:ph type="sldImg"/>
          </p:nvPr>
        </p:nvSpPr>
        <p:spPr>
          <a:xfrm>
            <a:off x="685800" y="1143000"/>
            <a:ext cx="5482080" cy="3081960"/>
          </a:xfrm>
          <a:prstGeom prst="rect">
            <a:avLst/>
          </a:prstGeom>
          <a:ln w="0">
            <a:noFill/>
          </a:ln>
        </p:spPr>
      </p:sp>
      <p:sp>
        <p:nvSpPr>
          <p:cNvPr id="299" name="PlaceHolder 2"/>
          <p:cNvSpPr>
            <a:spLocks noGrp="1"/>
          </p:cNvSpPr>
          <p:nvPr>
            <p:ph type="body"/>
          </p:nvPr>
        </p:nvSpPr>
        <p:spPr>
          <a:xfrm>
            <a:off x="685800" y="4400640"/>
            <a:ext cx="5482080" cy="3596040"/>
          </a:xfrm>
          <a:prstGeom prst="rect">
            <a:avLst/>
          </a:prstGeom>
          <a:noFill/>
          <a:ln w="0">
            <a:noFill/>
          </a:ln>
        </p:spPr>
        <p:txBody>
          <a:bodyPr lIns="0" rIns="0" tIns="0" bIns="0" anchor="t">
            <a:noAutofit/>
          </a:bodyPr>
          <a:p>
            <a:endParaRPr b="0" lang="en-US" sz="2000" spc="-1" strike="noStrike">
              <a:latin typeface="Arial"/>
            </a:endParaRPr>
          </a:p>
        </p:txBody>
      </p:sp>
      <p:sp>
        <p:nvSpPr>
          <p:cNvPr id="300" name="CustomShape 198"/>
          <p:cNvSpPr/>
          <p:nvPr/>
        </p:nvSpPr>
        <p:spPr>
          <a:xfrm>
            <a:off x="3884760" y="8685360"/>
            <a:ext cx="2967480" cy="454320"/>
          </a:xfrm>
          <a:prstGeom prst="rect">
            <a:avLst/>
          </a:prstGeom>
          <a:noFill/>
          <a:ln w="0">
            <a:noFill/>
          </a:ln>
        </p:spPr>
        <p:style>
          <a:lnRef idx="0"/>
          <a:fillRef idx="0"/>
          <a:effectRef idx="0"/>
          <a:fontRef idx="minor"/>
        </p:style>
        <p:txBody>
          <a:bodyPr lIns="90000" rIns="90000" tIns="45000" bIns="45000" anchor="b">
            <a:noAutofit/>
          </a:bodyPr>
          <a:p>
            <a:pPr algn="r">
              <a:lnSpc>
                <a:spcPct val="100000"/>
              </a:lnSpc>
              <a:buNone/>
            </a:pPr>
            <a:fld id="{9B16C2FB-9745-4DE5-977E-641BB27977EB}" type="slidenum">
              <a:rPr b="0" lang="en-GB" sz="1200" spc="-1" strike="noStrike">
                <a:solidFill>
                  <a:srgbClr val="000000"/>
                </a:solidFill>
                <a:latin typeface="+mn-lt"/>
                <a:ea typeface="+mn-ea"/>
              </a:rPr>
              <a:t>&lt;number&gt;</a:t>
            </a:fld>
            <a:endParaRPr b="0" lang="en-US" sz="12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05200"/>
            <a:ext cx="8229240" cy="85932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7" name="PlaceHolder 2"/>
          <p:cNvSpPr>
            <a:spLocks noGrp="1"/>
          </p:cNvSpPr>
          <p:nvPr>
            <p:ph/>
          </p:nvPr>
        </p:nvSpPr>
        <p:spPr>
          <a:xfrm>
            <a:off x="457200" y="1204560"/>
            <a:ext cx="8229240" cy="1423800"/>
          </a:xfrm>
          <a:prstGeom prst="rect">
            <a:avLst/>
          </a:prstGeom>
          <a:noFill/>
          <a:ln w="0">
            <a:noFill/>
          </a:ln>
        </p:spPr>
        <p:txBody>
          <a:bodyPr lIns="0" rIns="0" tIns="0" bIns="0" anchor="t">
            <a:normAutofit/>
          </a:bodyPr>
          <a:p>
            <a:endParaRPr b="0" lang="en-US" sz="3200" spc="-1" strike="noStrike">
              <a:latin typeface="Arial"/>
            </a:endParaRPr>
          </a:p>
        </p:txBody>
      </p:sp>
      <p:sp>
        <p:nvSpPr>
          <p:cNvPr id="28" name="PlaceHolder 3"/>
          <p:cNvSpPr>
            <a:spLocks noGrp="1"/>
          </p:cNvSpPr>
          <p:nvPr>
            <p:ph/>
          </p:nvPr>
        </p:nvSpPr>
        <p:spPr>
          <a:xfrm>
            <a:off x="457200" y="2764080"/>
            <a:ext cx="8229240" cy="142380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05200"/>
            <a:ext cx="8229240" cy="85932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0" name="PlaceHolder 2"/>
          <p:cNvSpPr>
            <a:spLocks noGrp="1"/>
          </p:cNvSpPr>
          <p:nvPr>
            <p:ph/>
          </p:nvPr>
        </p:nvSpPr>
        <p:spPr>
          <a:xfrm>
            <a:off x="457200" y="1204560"/>
            <a:ext cx="4015800" cy="1423800"/>
          </a:xfrm>
          <a:prstGeom prst="rect">
            <a:avLst/>
          </a:prstGeom>
          <a:noFill/>
          <a:ln w="0">
            <a:noFill/>
          </a:ln>
        </p:spPr>
        <p:txBody>
          <a:bodyPr lIns="0" rIns="0" tIns="0" bIns="0" anchor="t">
            <a:normAutofit/>
          </a:bodyPr>
          <a:p>
            <a:endParaRPr b="0" lang="en-US" sz="3200" spc="-1" strike="noStrike">
              <a:latin typeface="Arial"/>
            </a:endParaRPr>
          </a:p>
        </p:txBody>
      </p:sp>
      <p:sp>
        <p:nvSpPr>
          <p:cNvPr id="31" name="PlaceHolder 3"/>
          <p:cNvSpPr>
            <a:spLocks noGrp="1"/>
          </p:cNvSpPr>
          <p:nvPr>
            <p:ph/>
          </p:nvPr>
        </p:nvSpPr>
        <p:spPr>
          <a:xfrm>
            <a:off x="4674240" y="1204560"/>
            <a:ext cx="4015800" cy="1423800"/>
          </a:xfrm>
          <a:prstGeom prst="rect">
            <a:avLst/>
          </a:prstGeom>
          <a:noFill/>
          <a:ln w="0">
            <a:noFill/>
          </a:ln>
        </p:spPr>
        <p:txBody>
          <a:bodyPr lIns="0" rIns="0" tIns="0" bIns="0" anchor="t">
            <a:normAutofit/>
          </a:bodyPr>
          <a:p>
            <a:endParaRPr b="0" lang="en-US" sz="3200" spc="-1" strike="noStrike">
              <a:latin typeface="Arial"/>
            </a:endParaRPr>
          </a:p>
        </p:txBody>
      </p:sp>
      <p:sp>
        <p:nvSpPr>
          <p:cNvPr id="32" name="PlaceHolder 4"/>
          <p:cNvSpPr>
            <a:spLocks noGrp="1"/>
          </p:cNvSpPr>
          <p:nvPr>
            <p:ph/>
          </p:nvPr>
        </p:nvSpPr>
        <p:spPr>
          <a:xfrm>
            <a:off x="457200" y="2764080"/>
            <a:ext cx="4015800" cy="1423800"/>
          </a:xfrm>
          <a:prstGeom prst="rect">
            <a:avLst/>
          </a:prstGeom>
          <a:noFill/>
          <a:ln w="0">
            <a:noFill/>
          </a:ln>
        </p:spPr>
        <p:txBody>
          <a:bodyPr lIns="0" rIns="0" tIns="0" bIns="0" anchor="t">
            <a:normAutofit/>
          </a:bodyPr>
          <a:p>
            <a:endParaRPr b="0" lang="en-US" sz="3200" spc="-1" strike="noStrike">
              <a:latin typeface="Arial"/>
            </a:endParaRPr>
          </a:p>
        </p:txBody>
      </p:sp>
      <p:sp>
        <p:nvSpPr>
          <p:cNvPr id="33" name="PlaceHolder 5"/>
          <p:cNvSpPr>
            <a:spLocks noGrp="1"/>
          </p:cNvSpPr>
          <p:nvPr>
            <p:ph/>
          </p:nvPr>
        </p:nvSpPr>
        <p:spPr>
          <a:xfrm>
            <a:off x="4674240" y="2764080"/>
            <a:ext cx="4015800" cy="142380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205200"/>
            <a:ext cx="8229240" cy="85932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5" name="PlaceHolder 2"/>
          <p:cNvSpPr>
            <a:spLocks noGrp="1"/>
          </p:cNvSpPr>
          <p:nvPr>
            <p:ph/>
          </p:nvPr>
        </p:nvSpPr>
        <p:spPr>
          <a:xfrm>
            <a:off x="457200" y="1204560"/>
            <a:ext cx="2649600" cy="1423800"/>
          </a:xfrm>
          <a:prstGeom prst="rect">
            <a:avLst/>
          </a:prstGeom>
          <a:noFill/>
          <a:ln w="0">
            <a:noFill/>
          </a:ln>
        </p:spPr>
        <p:txBody>
          <a:bodyPr lIns="0" rIns="0" tIns="0" bIns="0" anchor="t">
            <a:normAutofit/>
          </a:bodyPr>
          <a:p>
            <a:endParaRPr b="0" lang="en-US" sz="3200" spc="-1" strike="noStrike">
              <a:latin typeface="Arial"/>
            </a:endParaRPr>
          </a:p>
        </p:txBody>
      </p:sp>
      <p:sp>
        <p:nvSpPr>
          <p:cNvPr id="36" name="PlaceHolder 3"/>
          <p:cNvSpPr>
            <a:spLocks noGrp="1"/>
          </p:cNvSpPr>
          <p:nvPr>
            <p:ph/>
          </p:nvPr>
        </p:nvSpPr>
        <p:spPr>
          <a:xfrm>
            <a:off x="3239640" y="1204560"/>
            <a:ext cx="2649600" cy="1423800"/>
          </a:xfrm>
          <a:prstGeom prst="rect">
            <a:avLst/>
          </a:prstGeom>
          <a:noFill/>
          <a:ln w="0">
            <a:noFill/>
          </a:ln>
        </p:spPr>
        <p:txBody>
          <a:bodyPr lIns="0" rIns="0" tIns="0" bIns="0" anchor="t">
            <a:normAutofit/>
          </a:bodyPr>
          <a:p>
            <a:endParaRPr b="0" lang="en-US" sz="3200" spc="-1" strike="noStrike">
              <a:latin typeface="Arial"/>
            </a:endParaRPr>
          </a:p>
        </p:txBody>
      </p:sp>
      <p:sp>
        <p:nvSpPr>
          <p:cNvPr id="37" name="PlaceHolder 4"/>
          <p:cNvSpPr>
            <a:spLocks noGrp="1"/>
          </p:cNvSpPr>
          <p:nvPr>
            <p:ph/>
          </p:nvPr>
        </p:nvSpPr>
        <p:spPr>
          <a:xfrm>
            <a:off x="6022080" y="1204560"/>
            <a:ext cx="2649600" cy="1423800"/>
          </a:xfrm>
          <a:prstGeom prst="rect">
            <a:avLst/>
          </a:prstGeom>
          <a:noFill/>
          <a:ln w="0">
            <a:noFill/>
          </a:ln>
        </p:spPr>
        <p:txBody>
          <a:bodyPr lIns="0" rIns="0" tIns="0" bIns="0" anchor="t">
            <a:normAutofit/>
          </a:bodyPr>
          <a:p>
            <a:endParaRPr b="0" lang="en-US" sz="3200" spc="-1" strike="noStrike">
              <a:latin typeface="Arial"/>
            </a:endParaRPr>
          </a:p>
        </p:txBody>
      </p:sp>
      <p:sp>
        <p:nvSpPr>
          <p:cNvPr id="38" name="PlaceHolder 5"/>
          <p:cNvSpPr>
            <a:spLocks noGrp="1"/>
          </p:cNvSpPr>
          <p:nvPr>
            <p:ph/>
          </p:nvPr>
        </p:nvSpPr>
        <p:spPr>
          <a:xfrm>
            <a:off x="457200" y="2764080"/>
            <a:ext cx="2649600" cy="1423800"/>
          </a:xfrm>
          <a:prstGeom prst="rect">
            <a:avLst/>
          </a:prstGeom>
          <a:noFill/>
          <a:ln w="0">
            <a:noFill/>
          </a:ln>
        </p:spPr>
        <p:txBody>
          <a:bodyPr lIns="0" rIns="0" tIns="0" bIns="0" anchor="t">
            <a:normAutofit/>
          </a:bodyPr>
          <a:p>
            <a:endParaRPr b="0" lang="en-US" sz="3200" spc="-1" strike="noStrike">
              <a:latin typeface="Arial"/>
            </a:endParaRPr>
          </a:p>
        </p:txBody>
      </p:sp>
      <p:sp>
        <p:nvSpPr>
          <p:cNvPr id="39" name="PlaceHolder 6"/>
          <p:cNvSpPr>
            <a:spLocks noGrp="1"/>
          </p:cNvSpPr>
          <p:nvPr>
            <p:ph/>
          </p:nvPr>
        </p:nvSpPr>
        <p:spPr>
          <a:xfrm>
            <a:off x="3239640" y="2764080"/>
            <a:ext cx="2649600" cy="1423800"/>
          </a:xfrm>
          <a:prstGeom prst="rect">
            <a:avLst/>
          </a:prstGeom>
          <a:noFill/>
          <a:ln w="0">
            <a:noFill/>
          </a:ln>
        </p:spPr>
        <p:txBody>
          <a:bodyPr lIns="0" rIns="0" tIns="0" bIns="0" anchor="t">
            <a:normAutofit/>
          </a:bodyPr>
          <a:p>
            <a:endParaRPr b="0" lang="en-US" sz="3200" spc="-1" strike="noStrike">
              <a:latin typeface="Arial"/>
            </a:endParaRPr>
          </a:p>
        </p:txBody>
      </p:sp>
      <p:sp>
        <p:nvSpPr>
          <p:cNvPr id="40" name="PlaceHolder 7"/>
          <p:cNvSpPr>
            <a:spLocks noGrp="1"/>
          </p:cNvSpPr>
          <p:nvPr>
            <p:ph/>
          </p:nvPr>
        </p:nvSpPr>
        <p:spPr>
          <a:xfrm>
            <a:off x="6022080" y="2764080"/>
            <a:ext cx="2649600" cy="142380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05200"/>
            <a:ext cx="8229240" cy="85932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5" name="PlaceHolder 2"/>
          <p:cNvSpPr>
            <a:spLocks noGrp="1"/>
          </p:cNvSpPr>
          <p:nvPr>
            <p:ph type="subTitle"/>
          </p:nvPr>
        </p:nvSpPr>
        <p:spPr>
          <a:xfrm>
            <a:off x="457200" y="1204560"/>
            <a:ext cx="8229240" cy="298548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05200"/>
            <a:ext cx="8229240" cy="85932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7" name="PlaceHolder 2"/>
          <p:cNvSpPr>
            <a:spLocks noGrp="1"/>
          </p:cNvSpPr>
          <p:nvPr>
            <p:ph/>
          </p:nvPr>
        </p:nvSpPr>
        <p:spPr>
          <a:xfrm>
            <a:off x="457200" y="1204560"/>
            <a:ext cx="8229240" cy="298548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05200"/>
            <a:ext cx="8229240" cy="85932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9" name="PlaceHolder 2"/>
          <p:cNvSpPr>
            <a:spLocks noGrp="1"/>
          </p:cNvSpPr>
          <p:nvPr>
            <p:ph/>
          </p:nvPr>
        </p:nvSpPr>
        <p:spPr>
          <a:xfrm>
            <a:off x="457200" y="1204560"/>
            <a:ext cx="4015800" cy="2985480"/>
          </a:xfrm>
          <a:prstGeom prst="rect">
            <a:avLst/>
          </a:prstGeom>
          <a:noFill/>
          <a:ln w="0">
            <a:noFill/>
          </a:ln>
        </p:spPr>
        <p:txBody>
          <a:bodyPr lIns="0" rIns="0" tIns="0" bIns="0" anchor="t">
            <a:normAutofit/>
          </a:bodyPr>
          <a:p>
            <a:endParaRPr b="0" lang="en-US" sz="3200" spc="-1" strike="noStrike">
              <a:latin typeface="Arial"/>
            </a:endParaRPr>
          </a:p>
        </p:txBody>
      </p:sp>
      <p:sp>
        <p:nvSpPr>
          <p:cNvPr id="50" name="PlaceHolder 3"/>
          <p:cNvSpPr>
            <a:spLocks noGrp="1"/>
          </p:cNvSpPr>
          <p:nvPr>
            <p:ph/>
          </p:nvPr>
        </p:nvSpPr>
        <p:spPr>
          <a:xfrm>
            <a:off x="4674240" y="1204560"/>
            <a:ext cx="4015800" cy="298548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205200"/>
            <a:ext cx="8229240" cy="859320"/>
          </a:xfrm>
          <a:prstGeom prst="rect">
            <a:avLst/>
          </a:prstGeom>
          <a:noFill/>
          <a:ln w="0">
            <a:noFill/>
          </a:ln>
        </p:spPr>
        <p:txBody>
          <a:bodyPr lIns="0" rIns="0" tIns="0" bIns="0" anchor="ctr">
            <a:noAutofit/>
          </a:bodyPr>
          <a:p>
            <a:pPr algn="ctr">
              <a:buNone/>
            </a:pP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2" name="PlaceHolder 1"/>
          <p:cNvSpPr>
            <a:spLocks noGrp="1"/>
          </p:cNvSpPr>
          <p:nvPr>
            <p:ph type="subTitle"/>
          </p:nvPr>
        </p:nvSpPr>
        <p:spPr>
          <a:xfrm>
            <a:off x="457200" y="205200"/>
            <a:ext cx="8229240" cy="398448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05200"/>
            <a:ext cx="8229240" cy="85932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4" name="PlaceHolder 2"/>
          <p:cNvSpPr>
            <a:spLocks noGrp="1"/>
          </p:cNvSpPr>
          <p:nvPr>
            <p:ph/>
          </p:nvPr>
        </p:nvSpPr>
        <p:spPr>
          <a:xfrm>
            <a:off x="457200" y="1204560"/>
            <a:ext cx="4015800" cy="1423800"/>
          </a:xfrm>
          <a:prstGeom prst="rect">
            <a:avLst/>
          </a:prstGeom>
          <a:noFill/>
          <a:ln w="0">
            <a:noFill/>
          </a:ln>
        </p:spPr>
        <p:txBody>
          <a:bodyPr lIns="0" rIns="0" tIns="0" bIns="0" anchor="t">
            <a:normAutofit/>
          </a:bodyPr>
          <a:p>
            <a:endParaRPr b="0" lang="en-US" sz="3200" spc="-1" strike="noStrike">
              <a:latin typeface="Arial"/>
            </a:endParaRPr>
          </a:p>
        </p:txBody>
      </p:sp>
      <p:sp>
        <p:nvSpPr>
          <p:cNvPr id="55" name="PlaceHolder 3"/>
          <p:cNvSpPr>
            <a:spLocks noGrp="1"/>
          </p:cNvSpPr>
          <p:nvPr>
            <p:ph/>
          </p:nvPr>
        </p:nvSpPr>
        <p:spPr>
          <a:xfrm>
            <a:off x="4674240" y="1204560"/>
            <a:ext cx="4015800" cy="2985480"/>
          </a:xfrm>
          <a:prstGeom prst="rect">
            <a:avLst/>
          </a:prstGeom>
          <a:noFill/>
          <a:ln w="0">
            <a:noFill/>
          </a:ln>
        </p:spPr>
        <p:txBody>
          <a:bodyPr lIns="0" rIns="0" tIns="0" bIns="0" anchor="t">
            <a:normAutofit/>
          </a:bodyPr>
          <a:p>
            <a:endParaRPr b="0" lang="en-US" sz="3200" spc="-1" strike="noStrike">
              <a:latin typeface="Arial"/>
            </a:endParaRPr>
          </a:p>
        </p:txBody>
      </p:sp>
      <p:sp>
        <p:nvSpPr>
          <p:cNvPr id="56" name="PlaceHolder 4"/>
          <p:cNvSpPr>
            <a:spLocks noGrp="1"/>
          </p:cNvSpPr>
          <p:nvPr>
            <p:ph/>
          </p:nvPr>
        </p:nvSpPr>
        <p:spPr>
          <a:xfrm>
            <a:off x="457200" y="2764080"/>
            <a:ext cx="4015800" cy="142380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05200"/>
            <a:ext cx="8229240" cy="85932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 name="PlaceHolder 2"/>
          <p:cNvSpPr>
            <a:spLocks noGrp="1"/>
          </p:cNvSpPr>
          <p:nvPr>
            <p:ph type="subTitle"/>
          </p:nvPr>
        </p:nvSpPr>
        <p:spPr>
          <a:xfrm>
            <a:off x="457200" y="1204560"/>
            <a:ext cx="8229240" cy="298548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05200"/>
            <a:ext cx="8229240" cy="85932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8" name="PlaceHolder 2"/>
          <p:cNvSpPr>
            <a:spLocks noGrp="1"/>
          </p:cNvSpPr>
          <p:nvPr>
            <p:ph/>
          </p:nvPr>
        </p:nvSpPr>
        <p:spPr>
          <a:xfrm>
            <a:off x="457200" y="1204560"/>
            <a:ext cx="4015800" cy="2985480"/>
          </a:xfrm>
          <a:prstGeom prst="rect">
            <a:avLst/>
          </a:prstGeom>
          <a:noFill/>
          <a:ln w="0">
            <a:noFill/>
          </a:ln>
        </p:spPr>
        <p:txBody>
          <a:bodyPr lIns="0" rIns="0" tIns="0" bIns="0" anchor="t">
            <a:normAutofit/>
          </a:bodyPr>
          <a:p>
            <a:endParaRPr b="0" lang="en-US" sz="3200" spc="-1" strike="noStrike">
              <a:latin typeface="Arial"/>
            </a:endParaRPr>
          </a:p>
        </p:txBody>
      </p:sp>
      <p:sp>
        <p:nvSpPr>
          <p:cNvPr id="59" name="PlaceHolder 3"/>
          <p:cNvSpPr>
            <a:spLocks noGrp="1"/>
          </p:cNvSpPr>
          <p:nvPr>
            <p:ph/>
          </p:nvPr>
        </p:nvSpPr>
        <p:spPr>
          <a:xfrm>
            <a:off x="4674240" y="1204560"/>
            <a:ext cx="4015800" cy="1423800"/>
          </a:xfrm>
          <a:prstGeom prst="rect">
            <a:avLst/>
          </a:prstGeom>
          <a:noFill/>
          <a:ln w="0">
            <a:noFill/>
          </a:ln>
        </p:spPr>
        <p:txBody>
          <a:bodyPr lIns="0" rIns="0" tIns="0" bIns="0" anchor="t">
            <a:normAutofit/>
          </a:bodyPr>
          <a:p>
            <a:endParaRPr b="0" lang="en-US" sz="3200" spc="-1" strike="noStrike">
              <a:latin typeface="Arial"/>
            </a:endParaRPr>
          </a:p>
        </p:txBody>
      </p:sp>
      <p:sp>
        <p:nvSpPr>
          <p:cNvPr id="60" name="PlaceHolder 4"/>
          <p:cNvSpPr>
            <a:spLocks noGrp="1"/>
          </p:cNvSpPr>
          <p:nvPr>
            <p:ph/>
          </p:nvPr>
        </p:nvSpPr>
        <p:spPr>
          <a:xfrm>
            <a:off x="4674240" y="2764080"/>
            <a:ext cx="4015800" cy="142380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05200"/>
            <a:ext cx="8229240" cy="85932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2" name="PlaceHolder 2"/>
          <p:cNvSpPr>
            <a:spLocks noGrp="1"/>
          </p:cNvSpPr>
          <p:nvPr>
            <p:ph/>
          </p:nvPr>
        </p:nvSpPr>
        <p:spPr>
          <a:xfrm>
            <a:off x="457200" y="1204560"/>
            <a:ext cx="4015800" cy="1423800"/>
          </a:xfrm>
          <a:prstGeom prst="rect">
            <a:avLst/>
          </a:prstGeom>
          <a:noFill/>
          <a:ln w="0">
            <a:noFill/>
          </a:ln>
        </p:spPr>
        <p:txBody>
          <a:bodyPr lIns="0" rIns="0" tIns="0" bIns="0" anchor="t">
            <a:normAutofit/>
          </a:bodyPr>
          <a:p>
            <a:endParaRPr b="0" lang="en-US" sz="3200" spc="-1" strike="noStrike">
              <a:latin typeface="Arial"/>
            </a:endParaRPr>
          </a:p>
        </p:txBody>
      </p:sp>
      <p:sp>
        <p:nvSpPr>
          <p:cNvPr id="63" name="PlaceHolder 3"/>
          <p:cNvSpPr>
            <a:spLocks noGrp="1"/>
          </p:cNvSpPr>
          <p:nvPr>
            <p:ph/>
          </p:nvPr>
        </p:nvSpPr>
        <p:spPr>
          <a:xfrm>
            <a:off x="4674240" y="1204560"/>
            <a:ext cx="4015800" cy="1423800"/>
          </a:xfrm>
          <a:prstGeom prst="rect">
            <a:avLst/>
          </a:prstGeom>
          <a:noFill/>
          <a:ln w="0">
            <a:noFill/>
          </a:ln>
        </p:spPr>
        <p:txBody>
          <a:bodyPr lIns="0" rIns="0" tIns="0" bIns="0" anchor="t">
            <a:normAutofit/>
          </a:bodyPr>
          <a:p>
            <a:endParaRPr b="0" lang="en-US" sz="3200" spc="-1" strike="noStrike">
              <a:latin typeface="Arial"/>
            </a:endParaRPr>
          </a:p>
        </p:txBody>
      </p:sp>
      <p:sp>
        <p:nvSpPr>
          <p:cNvPr id="64" name="PlaceHolder 4"/>
          <p:cNvSpPr>
            <a:spLocks noGrp="1"/>
          </p:cNvSpPr>
          <p:nvPr>
            <p:ph/>
          </p:nvPr>
        </p:nvSpPr>
        <p:spPr>
          <a:xfrm>
            <a:off x="457200" y="2764080"/>
            <a:ext cx="8229240" cy="142380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457200" y="205200"/>
            <a:ext cx="8229240" cy="85932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6" name="PlaceHolder 2"/>
          <p:cNvSpPr>
            <a:spLocks noGrp="1"/>
          </p:cNvSpPr>
          <p:nvPr>
            <p:ph/>
          </p:nvPr>
        </p:nvSpPr>
        <p:spPr>
          <a:xfrm>
            <a:off x="457200" y="1204560"/>
            <a:ext cx="8229240" cy="1423800"/>
          </a:xfrm>
          <a:prstGeom prst="rect">
            <a:avLst/>
          </a:prstGeom>
          <a:noFill/>
          <a:ln w="0">
            <a:noFill/>
          </a:ln>
        </p:spPr>
        <p:txBody>
          <a:bodyPr lIns="0" rIns="0" tIns="0" bIns="0" anchor="t">
            <a:normAutofit/>
          </a:bodyPr>
          <a:p>
            <a:endParaRPr b="0" lang="en-US" sz="3200" spc="-1" strike="noStrike">
              <a:latin typeface="Arial"/>
            </a:endParaRPr>
          </a:p>
        </p:txBody>
      </p:sp>
      <p:sp>
        <p:nvSpPr>
          <p:cNvPr id="67" name="PlaceHolder 3"/>
          <p:cNvSpPr>
            <a:spLocks noGrp="1"/>
          </p:cNvSpPr>
          <p:nvPr>
            <p:ph/>
          </p:nvPr>
        </p:nvSpPr>
        <p:spPr>
          <a:xfrm>
            <a:off x="457200" y="2764080"/>
            <a:ext cx="8229240" cy="142380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457200" y="205200"/>
            <a:ext cx="8229240" cy="85932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9" name="PlaceHolder 2"/>
          <p:cNvSpPr>
            <a:spLocks noGrp="1"/>
          </p:cNvSpPr>
          <p:nvPr>
            <p:ph/>
          </p:nvPr>
        </p:nvSpPr>
        <p:spPr>
          <a:xfrm>
            <a:off x="457200" y="1204560"/>
            <a:ext cx="4015800" cy="1423800"/>
          </a:xfrm>
          <a:prstGeom prst="rect">
            <a:avLst/>
          </a:prstGeom>
          <a:noFill/>
          <a:ln w="0">
            <a:noFill/>
          </a:ln>
        </p:spPr>
        <p:txBody>
          <a:bodyPr lIns="0" rIns="0" tIns="0" bIns="0" anchor="t">
            <a:normAutofit/>
          </a:bodyPr>
          <a:p>
            <a:endParaRPr b="0" lang="en-US" sz="3200" spc="-1" strike="noStrike">
              <a:latin typeface="Arial"/>
            </a:endParaRPr>
          </a:p>
        </p:txBody>
      </p:sp>
      <p:sp>
        <p:nvSpPr>
          <p:cNvPr id="70" name="PlaceHolder 3"/>
          <p:cNvSpPr>
            <a:spLocks noGrp="1"/>
          </p:cNvSpPr>
          <p:nvPr>
            <p:ph/>
          </p:nvPr>
        </p:nvSpPr>
        <p:spPr>
          <a:xfrm>
            <a:off x="4674240" y="1204560"/>
            <a:ext cx="4015800" cy="1423800"/>
          </a:xfrm>
          <a:prstGeom prst="rect">
            <a:avLst/>
          </a:prstGeom>
          <a:noFill/>
          <a:ln w="0">
            <a:noFill/>
          </a:ln>
        </p:spPr>
        <p:txBody>
          <a:bodyPr lIns="0" rIns="0" tIns="0" bIns="0" anchor="t">
            <a:normAutofit/>
          </a:bodyPr>
          <a:p>
            <a:endParaRPr b="0" lang="en-US" sz="3200" spc="-1" strike="noStrike">
              <a:latin typeface="Arial"/>
            </a:endParaRPr>
          </a:p>
        </p:txBody>
      </p:sp>
      <p:sp>
        <p:nvSpPr>
          <p:cNvPr id="71" name="PlaceHolder 4"/>
          <p:cNvSpPr>
            <a:spLocks noGrp="1"/>
          </p:cNvSpPr>
          <p:nvPr>
            <p:ph/>
          </p:nvPr>
        </p:nvSpPr>
        <p:spPr>
          <a:xfrm>
            <a:off x="457200" y="2764080"/>
            <a:ext cx="4015800" cy="1423800"/>
          </a:xfrm>
          <a:prstGeom prst="rect">
            <a:avLst/>
          </a:prstGeom>
          <a:noFill/>
          <a:ln w="0">
            <a:noFill/>
          </a:ln>
        </p:spPr>
        <p:txBody>
          <a:bodyPr lIns="0" rIns="0" tIns="0" bIns="0" anchor="t">
            <a:normAutofit/>
          </a:bodyPr>
          <a:p>
            <a:endParaRPr b="0" lang="en-US" sz="3200" spc="-1" strike="noStrike">
              <a:latin typeface="Arial"/>
            </a:endParaRPr>
          </a:p>
        </p:txBody>
      </p:sp>
      <p:sp>
        <p:nvSpPr>
          <p:cNvPr id="72" name="PlaceHolder 5"/>
          <p:cNvSpPr>
            <a:spLocks noGrp="1"/>
          </p:cNvSpPr>
          <p:nvPr>
            <p:ph/>
          </p:nvPr>
        </p:nvSpPr>
        <p:spPr>
          <a:xfrm>
            <a:off x="4674240" y="2764080"/>
            <a:ext cx="4015800" cy="142380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457200" y="205200"/>
            <a:ext cx="8229240" cy="85932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74" name="PlaceHolder 2"/>
          <p:cNvSpPr>
            <a:spLocks noGrp="1"/>
          </p:cNvSpPr>
          <p:nvPr>
            <p:ph/>
          </p:nvPr>
        </p:nvSpPr>
        <p:spPr>
          <a:xfrm>
            <a:off x="457200" y="1204560"/>
            <a:ext cx="2649600" cy="1423800"/>
          </a:xfrm>
          <a:prstGeom prst="rect">
            <a:avLst/>
          </a:prstGeom>
          <a:noFill/>
          <a:ln w="0">
            <a:noFill/>
          </a:ln>
        </p:spPr>
        <p:txBody>
          <a:bodyPr lIns="0" rIns="0" tIns="0" bIns="0" anchor="t">
            <a:normAutofit/>
          </a:bodyPr>
          <a:p>
            <a:endParaRPr b="0" lang="en-US" sz="3200" spc="-1" strike="noStrike">
              <a:latin typeface="Arial"/>
            </a:endParaRPr>
          </a:p>
        </p:txBody>
      </p:sp>
      <p:sp>
        <p:nvSpPr>
          <p:cNvPr id="75" name="PlaceHolder 3"/>
          <p:cNvSpPr>
            <a:spLocks noGrp="1"/>
          </p:cNvSpPr>
          <p:nvPr>
            <p:ph/>
          </p:nvPr>
        </p:nvSpPr>
        <p:spPr>
          <a:xfrm>
            <a:off x="3239640" y="1204560"/>
            <a:ext cx="2649600" cy="1423800"/>
          </a:xfrm>
          <a:prstGeom prst="rect">
            <a:avLst/>
          </a:prstGeom>
          <a:noFill/>
          <a:ln w="0">
            <a:noFill/>
          </a:ln>
        </p:spPr>
        <p:txBody>
          <a:bodyPr lIns="0" rIns="0" tIns="0" bIns="0" anchor="t">
            <a:normAutofit/>
          </a:bodyPr>
          <a:p>
            <a:endParaRPr b="0" lang="en-US" sz="3200" spc="-1" strike="noStrike">
              <a:latin typeface="Arial"/>
            </a:endParaRPr>
          </a:p>
        </p:txBody>
      </p:sp>
      <p:sp>
        <p:nvSpPr>
          <p:cNvPr id="76" name="PlaceHolder 4"/>
          <p:cNvSpPr>
            <a:spLocks noGrp="1"/>
          </p:cNvSpPr>
          <p:nvPr>
            <p:ph/>
          </p:nvPr>
        </p:nvSpPr>
        <p:spPr>
          <a:xfrm>
            <a:off x="6022080" y="1204560"/>
            <a:ext cx="2649600" cy="1423800"/>
          </a:xfrm>
          <a:prstGeom prst="rect">
            <a:avLst/>
          </a:prstGeom>
          <a:noFill/>
          <a:ln w="0">
            <a:noFill/>
          </a:ln>
        </p:spPr>
        <p:txBody>
          <a:bodyPr lIns="0" rIns="0" tIns="0" bIns="0" anchor="t">
            <a:normAutofit/>
          </a:bodyPr>
          <a:p>
            <a:endParaRPr b="0" lang="en-US" sz="3200" spc="-1" strike="noStrike">
              <a:latin typeface="Arial"/>
            </a:endParaRPr>
          </a:p>
        </p:txBody>
      </p:sp>
      <p:sp>
        <p:nvSpPr>
          <p:cNvPr id="77" name="PlaceHolder 5"/>
          <p:cNvSpPr>
            <a:spLocks noGrp="1"/>
          </p:cNvSpPr>
          <p:nvPr>
            <p:ph/>
          </p:nvPr>
        </p:nvSpPr>
        <p:spPr>
          <a:xfrm>
            <a:off x="457200" y="2764080"/>
            <a:ext cx="2649600" cy="1423800"/>
          </a:xfrm>
          <a:prstGeom prst="rect">
            <a:avLst/>
          </a:prstGeom>
          <a:noFill/>
          <a:ln w="0">
            <a:noFill/>
          </a:ln>
        </p:spPr>
        <p:txBody>
          <a:bodyPr lIns="0" rIns="0" tIns="0" bIns="0" anchor="t">
            <a:normAutofit/>
          </a:bodyPr>
          <a:p>
            <a:endParaRPr b="0" lang="en-US" sz="3200" spc="-1" strike="noStrike">
              <a:latin typeface="Arial"/>
            </a:endParaRPr>
          </a:p>
        </p:txBody>
      </p:sp>
      <p:sp>
        <p:nvSpPr>
          <p:cNvPr id="78" name="PlaceHolder 6"/>
          <p:cNvSpPr>
            <a:spLocks noGrp="1"/>
          </p:cNvSpPr>
          <p:nvPr>
            <p:ph/>
          </p:nvPr>
        </p:nvSpPr>
        <p:spPr>
          <a:xfrm>
            <a:off x="3239640" y="2764080"/>
            <a:ext cx="2649600" cy="1423800"/>
          </a:xfrm>
          <a:prstGeom prst="rect">
            <a:avLst/>
          </a:prstGeom>
          <a:noFill/>
          <a:ln w="0">
            <a:noFill/>
          </a:ln>
        </p:spPr>
        <p:txBody>
          <a:bodyPr lIns="0" rIns="0" tIns="0" bIns="0" anchor="t">
            <a:normAutofit/>
          </a:bodyPr>
          <a:p>
            <a:endParaRPr b="0" lang="en-US" sz="3200" spc="-1" strike="noStrike">
              <a:latin typeface="Arial"/>
            </a:endParaRPr>
          </a:p>
        </p:txBody>
      </p:sp>
      <p:sp>
        <p:nvSpPr>
          <p:cNvPr id="79" name="PlaceHolder 7"/>
          <p:cNvSpPr>
            <a:spLocks noGrp="1"/>
          </p:cNvSpPr>
          <p:nvPr>
            <p:ph/>
          </p:nvPr>
        </p:nvSpPr>
        <p:spPr>
          <a:xfrm>
            <a:off x="6022080" y="2764080"/>
            <a:ext cx="2649600" cy="142380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2" name="PlaceHolder 1"/>
          <p:cNvSpPr>
            <a:spLocks noGrp="1"/>
          </p:cNvSpPr>
          <p:nvPr>
            <p:ph type="title"/>
          </p:nvPr>
        </p:nvSpPr>
        <p:spPr>
          <a:xfrm>
            <a:off x="457200" y="205200"/>
            <a:ext cx="8229240" cy="85932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83" name="PlaceHolder 2"/>
          <p:cNvSpPr>
            <a:spLocks noGrp="1"/>
          </p:cNvSpPr>
          <p:nvPr>
            <p:ph type="subTitle"/>
          </p:nvPr>
        </p:nvSpPr>
        <p:spPr>
          <a:xfrm>
            <a:off x="457200" y="1204560"/>
            <a:ext cx="8229240" cy="298548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4" name="PlaceHolder 1"/>
          <p:cNvSpPr>
            <a:spLocks noGrp="1"/>
          </p:cNvSpPr>
          <p:nvPr>
            <p:ph type="title"/>
          </p:nvPr>
        </p:nvSpPr>
        <p:spPr>
          <a:xfrm>
            <a:off x="457200" y="205200"/>
            <a:ext cx="8229240" cy="85932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85" name="PlaceHolder 2"/>
          <p:cNvSpPr>
            <a:spLocks noGrp="1"/>
          </p:cNvSpPr>
          <p:nvPr>
            <p:ph/>
          </p:nvPr>
        </p:nvSpPr>
        <p:spPr>
          <a:xfrm>
            <a:off x="457200" y="1204560"/>
            <a:ext cx="8229240" cy="298548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6" name="PlaceHolder 1"/>
          <p:cNvSpPr>
            <a:spLocks noGrp="1"/>
          </p:cNvSpPr>
          <p:nvPr>
            <p:ph type="title"/>
          </p:nvPr>
        </p:nvSpPr>
        <p:spPr>
          <a:xfrm>
            <a:off x="457200" y="205200"/>
            <a:ext cx="8229240" cy="85932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87" name="PlaceHolder 2"/>
          <p:cNvSpPr>
            <a:spLocks noGrp="1"/>
          </p:cNvSpPr>
          <p:nvPr>
            <p:ph/>
          </p:nvPr>
        </p:nvSpPr>
        <p:spPr>
          <a:xfrm>
            <a:off x="457200" y="1204560"/>
            <a:ext cx="4015800" cy="2985480"/>
          </a:xfrm>
          <a:prstGeom prst="rect">
            <a:avLst/>
          </a:prstGeom>
          <a:noFill/>
          <a:ln w="0">
            <a:noFill/>
          </a:ln>
        </p:spPr>
        <p:txBody>
          <a:bodyPr lIns="0" rIns="0" tIns="0" bIns="0" anchor="t">
            <a:normAutofit/>
          </a:bodyPr>
          <a:p>
            <a:endParaRPr b="0" lang="en-US" sz="3200" spc="-1" strike="noStrike">
              <a:latin typeface="Arial"/>
            </a:endParaRPr>
          </a:p>
        </p:txBody>
      </p:sp>
      <p:sp>
        <p:nvSpPr>
          <p:cNvPr id="88" name="PlaceHolder 3"/>
          <p:cNvSpPr>
            <a:spLocks noGrp="1"/>
          </p:cNvSpPr>
          <p:nvPr>
            <p:ph/>
          </p:nvPr>
        </p:nvSpPr>
        <p:spPr>
          <a:xfrm>
            <a:off x="4674240" y="1204560"/>
            <a:ext cx="4015800" cy="298548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9" name="PlaceHolder 1"/>
          <p:cNvSpPr>
            <a:spLocks noGrp="1"/>
          </p:cNvSpPr>
          <p:nvPr>
            <p:ph type="title"/>
          </p:nvPr>
        </p:nvSpPr>
        <p:spPr>
          <a:xfrm>
            <a:off x="457200" y="205200"/>
            <a:ext cx="8229240" cy="859320"/>
          </a:xfrm>
          <a:prstGeom prst="rect">
            <a:avLst/>
          </a:prstGeom>
          <a:noFill/>
          <a:ln w="0">
            <a:noFill/>
          </a:ln>
        </p:spPr>
        <p:txBody>
          <a:bodyPr lIns="0" rIns="0" tIns="0" bIns="0" anchor="ctr">
            <a:noAutofit/>
          </a:bodyPr>
          <a:p>
            <a:pPr algn="ctr">
              <a:buNone/>
            </a:pPr>
            <a:endParaRPr b="0" lang="en-US"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05200"/>
            <a:ext cx="8229240" cy="85932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8" name="PlaceHolder 2"/>
          <p:cNvSpPr>
            <a:spLocks noGrp="1"/>
          </p:cNvSpPr>
          <p:nvPr>
            <p:ph/>
          </p:nvPr>
        </p:nvSpPr>
        <p:spPr>
          <a:xfrm>
            <a:off x="457200" y="1204560"/>
            <a:ext cx="8229240" cy="298548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0" name="PlaceHolder 1"/>
          <p:cNvSpPr>
            <a:spLocks noGrp="1"/>
          </p:cNvSpPr>
          <p:nvPr>
            <p:ph type="subTitle"/>
          </p:nvPr>
        </p:nvSpPr>
        <p:spPr>
          <a:xfrm>
            <a:off x="457200" y="205200"/>
            <a:ext cx="8229240" cy="398448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457200" y="205200"/>
            <a:ext cx="8229240" cy="85932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92" name="PlaceHolder 2"/>
          <p:cNvSpPr>
            <a:spLocks noGrp="1"/>
          </p:cNvSpPr>
          <p:nvPr>
            <p:ph/>
          </p:nvPr>
        </p:nvSpPr>
        <p:spPr>
          <a:xfrm>
            <a:off x="457200" y="1204560"/>
            <a:ext cx="4015800" cy="1423800"/>
          </a:xfrm>
          <a:prstGeom prst="rect">
            <a:avLst/>
          </a:prstGeom>
          <a:noFill/>
          <a:ln w="0">
            <a:noFill/>
          </a:ln>
        </p:spPr>
        <p:txBody>
          <a:bodyPr lIns="0" rIns="0" tIns="0" bIns="0" anchor="t">
            <a:normAutofit/>
          </a:bodyPr>
          <a:p>
            <a:endParaRPr b="0" lang="en-US" sz="3200" spc="-1" strike="noStrike">
              <a:latin typeface="Arial"/>
            </a:endParaRPr>
          </a:p>
        </p:txBody>
      </p:sp>
      <p:sp>
        <p:nvSpPr>
          <p:cNvPr id="93" name="PlaceHolder 3"/>
          <p:cNvSpPr>
            <a:spLocks noGrp="1"/>
          </p:cNvSpPr>
          <p:nvPr>
            <p:ph/>
          </p:nvPr>
        </p:nvSpPr>
        <p:spPr>
          <a:xfrm>
            <a:off x="4674240" y="1204560"/>
            <a:ext cx="4015800" cy="2985480"/>
          </a:xfrm>
          <a:prstGeom prst="rect">
            <a:avLst/>
          </a:prstGeom>
          <a:noFill/>
          <a:ln w="0">
            <a:noFill/>
          </a:ln>
        </p:spPr>
        <p:txBody>
          <a:bodyPr lIns="0" rIns="0" tIns="0" bIns="0" anchor="t">
            <a:normAutofit/>
          </a:bodyPr>
          <a:p>
            <a:endParaRPr b="0" lang="en-US" sz="3200" spc="-1" strike="noStrike">
              <a:latin typeface="Arial"/>
            </a:endParaRPr>
          </a:p>
        </p:txBody>
      </p:sp>
      <p:sp>
        <p:nvSpPr>
          <p:cNvPr id="94" name="PlaceHolder 4"/>
          <p:cNvSpPr>
            <a:spLocks noGrp="1"/>
          </p:cNvSpPr>
          <p:nvPr>
            <p:ph/>
          </p:nvPr>
        </p:nvSpPr>
        <p:spPr>
          <a:xfrm>
            <a:off x="457200" y="2764080"/>
            <a:ext cx="4015800" cy="142380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457200" y="205200"/>
            <a:ext cx="8229240" cy="85932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96" name="PlaceHolder 2"/>
          <p:cNvSpPr>
            <a:spLocks noGrp="1"/>
          </p:cNvSpPr>
          <p:nvPr>
            <p:ph/>
          </p:nvPr>
        </p:nvSpPr>
        <p:spPr>
          <a:xfrm>
            <a:off x="457200" y="1204560"/>
            <a:ext cx="4015800" cy="2985480"/>
          </a:xfrm>
          <a:prstGeom prst="rect">
            <a:avLst/>
          </a:prstGeom>
          <a:noFill/>
          <a:ln w="0">
            <a:noFill/>
          </a:ln>
        </p:spPr>
        <p:txBody>
          <a:bodyPr lIns="0" rIns="0" tIns="0" bIns="0" anchor="t">
            <a:normAutofit/>
          </a:bodyPr>
          <a:p>
            <a:endParaRPr b="0" lang="en-US" sz="3200" spc="-1" strike="noStrike">
              <a:latin typeface="Arial"/>
            </a:endParaRPr>
          </a:p>
        </p:txBody>
      </p:sp>
      <p:sp>
        <p:nvSpPr>
          <p:cNvPr id="97" name="PlaceHolder 3"/>
          <p:cNvSpPr>
            <a:spLocks noGrp="1"/>
          </p:cNvSpPr>
          <p:nvPr>
            <p:ph/>
          </p:nvPr>
        </p:nvSpPr>
        <p:spPr>
          <a:xfrm>
            <a:off x="4674240" y="1204560"/>
            <a:ext cx="4015800" cy="1423800"/>
          </a:xfrm>
          <a:prstGeom prst="rect">
            <a:avLst/>
          </a:prstGeom>
          <a:noFill/>
          <a:ln w="0">
            <a:noFill/>
          </a:ln>
        </p:spPr>
        <p:txBody>
          <a:bodyPr lIns="0" rIns="0" tIns="0" bIns="0" anchor="t">
            <a:normAutofit/>
          </a:bodyPr>
          <a:p>
            <a:endParaRPr b="0" lang="en-US" sz="3200" spc="-1" strike="noStrike">
              <a:latin typeface="Arial"/>
            </a:endParaRPr>
          </a:p>
        </p:txBody>
      </p:sp>
      <p:sp>
        <p:nvSpPr>
          <p:cNvPr id="98" name="PlaceHolder 4"/>
          <p:cNvSpPr>
            <a:spLocks noGrp="1"/>
          </p:cNvSpPr>
          <p:nvPr>
            <p:ph/>
          </p:nvPr>
        </p:nvSpPr>
        <p:spPr>
          <a:xfrm>
            <a:off x="4674240" y="2764080"/>
            <a:ext cx="4015800" cy="142380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457200" y="205200"/>
            <a:ext cx="8229240" cy="85932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00" name="PlaceHolder 2"/>
          <p:cNvSpPr>
            <a:spLocks noGrp="1"/>
          </p:cNvSpPr>
          <p:nvPr>
            <p:ph/>
          </p:nvPr>
        </p:nvSpPr>
        <p:spPr>
          <a:xfrm>
            <a:off x="457200" y="1204560"/>
            <a:ext cx="4015800" cy="1423800"/>
          </a:xfrm>
          <a:prstGeom prst="rect">
            <a:avLst/>
          </a:prstGeom>
          <a:noFill/>
          <a:ln w="0">
            <a:noFill/>
          </a:ln>
        </p:spPr>
        <p:txBody>
          <a:bodyPr lIns="0" rIns="0" tIns="0" bIns="0" anchor="t">
            <a:normAutofit/>
          </a:bodyPr>
          <a:p>
            <a:endParaRPr b="0" lang="en-US" sz="3200" spc="-1" strike="noStrike">
              <a:latin typeface="Arial"/>
            </a:endParaRPr>
          </a:p>
        </p:txBody>
      </p:sp>
      <p:sp>
        <p:nvSpPr>
          <p:cNvPr id="101" name="PlaceHolder 3"/>
          <p:cNvSpPr>
            <a:spLocks noGrp="1"/>
          </p:cNvSpPr>
          <p:nvPr>
            <p:ph/>
          </p:nvPr>
        </p:nvSpPr>
        <p:spPr>
          <a:xfrm>
            <a:off x="4674240" y="1204560"/>
            <a:ext cx="4015800" cy="1423800"/>
          </a:xfrm>
          <a:prstGeom prst="rect">
            <a:avLst/>
          </a:prstGeom>
          <a:noFill/>
          <a:ln w="0">
            <a:noFill/>
          </a:ln>
        </p:spPr>
        <p:txBody>
          <a:bodyPr lIns="0" rIns="0" tIns="0" bIns="0" anchor="t">
            <a:normAutofit/>
          </a:bodyPr>
          <a:p>
            <a:endParaRPr b="0" lang="en-US" sz="3200" spc="-1" strike="noStrike">
              <a:latin typeface="Arial"/>
            </a:endParaRPr>
          </a:p>
        </p:txBody>
      </p:sp>
      <p:sp>
        <p:nvSpPr>
          <p:cNvPr id="102" name="PlaceHolder 4"/>
          <p:cNvSpPr>
            <a:spLocks noGrp="1"/>
          </p:cNvSpPr>
          <p:nvPr>
            <p:ph/>
          </p:nvPr>
        </p:nvSpPr>
        <p:spPr>
          <a:xfrm>
            <a:off x="457200" y="2764080"/>
            <a:ext cx="8229240" cy="142380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457200" y="205200"/>
            <a:ext cx="8229240" cy="85932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04" name="PlaceHolder 2"/>
          <p:cNvSpPr>
            <a:spLocks noGrp="1"/>
          </p:cNvSpPr>
          <p:nvPr>
            <p:ph/>
          </p:nvPr>
        </p:nvSpPr>
        <p:spPr>
          <a:xfrm>
            <a:off x="457200" y="1204560"/>
            <a:ext cx="8229240" cy="1423800"/>
          </a:xfrm>
          <a:prstGeom prst="rect">
            <a:avLst/>
          </a:prstGeom>
          <a:noFill/>
          <a:ln w="0">
            <a:noFill/>
          </a:ln>
        </p:spPr>
        <p:txBody>
          <a:bodyPr lIns="0" rIns="0" tIns="0" bIns="0" anchor="t">
            <a:normAutofit/>
          </a:bodyPr>
          <a:p>
            <a:endParaRPr b="0" lang="en-US" sz="3200" spc="-1" strike="noStrike">
              <a:latin typeface="Arial"/>
            </a:endParaRPr>
          </a:p>
        </p:txBody>
      </p:sp>
      <p:sp>
        <p:nvSpPr>
          <p:cNvPr id="105" name="PlaceHolder 3"/>
          <p:cNvSpPr>
            <a:spLocks noGrp="1"/>
          </p:cNvSpPr>
          <p:nvPr>
            <p:ph/>
          </p:nvPr>
        </p:nvSpPr>
        <p:spPr>
          <a:xfrm>
            <a:off x="457200" y="2764080"/>
            <a:ext cx="8229240" cy="142380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457200" y="205200"/>
            <a:ext cx="8229240" cy="85932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07" name="PlaceHolder 2"/>
          <p:cNvSpPr>
            <a:spLocks noGrp="1"/>
          </p:cNvSpPr>
          <p:nvPr>
            <p:ph/>
          </p:nvPr>
        </p:nvSpPr>
        <p:spPr>
          <a:xfrm>
            <a:off x="457200" y="1204560"/>
            <a:ext cx="4015800" cy="1423800"/>
          </a:xfrm>
          <a:prstGeom prst="rect">
            <a:avLst/>
          </a:prstGeom>
          <a:noFill/>
          <a:ln w="0">
            <a:noFill/>
          </a:ln>
        </p:spPr>
        <p:txBody>
          <a:bodyPr lIns="0" rIns="0" tIns="0" bIns="0" anchor="t">
            <a:normAutofit/>
          </a:bodyPr>
          <a:p>
            <a:endParaRPr b="0" lang="en-US" sz="3200" spc="-1" strike="noStrike">
              <a:latin typeface="Arial"/>
            </a:endParaRPr>
          </a:p>
        </p:txBody>
      </p:sp>
      <p:sp>
        <p:nvSpPr>
          <p:cNvPr id="108" name="PlaceHolder 3"/>
          <p:cNvSpPr>
            <a:spLocks noGrp="1"/>
          </p:cNvSpPr>
          <p:nvPr>
            <p:ph/>
          </p:nvPr>
        </p:nvSpPr>
        <p:spPr>
          <a:xfrm>
            <a:off x="4674240" y="1204560"/>
            <a:ext cx="4015800" cy="1423800"/>
          </a:xfrm>
          <a:prstGeom prst="rect">
            <a:avLst/>
          </a:prstGeom>
          <a:noFill/>
          <a:ln w="0">
            <a:noFill/>
          </a:ln>
        </p:spPr>
        <p:txBody>
          <a:bodyPr lIns="0" rIns="0" tIns="0" bIns="0" anchor="t">
            <a:normAutofit/>
          </a:bodyPr>
          <a:p>
            <a:endParaRPr b="0" lang="en-US" sz="3200" spc="-1" strike="noStrike">
              <a:latin typeface="Arial"/>
            </a:endParaRPr>
          </a:p>
        </p:txBody>
      </p:sp>
      <p:sp>
        <p:nvSpPr>
          <p:cNvPr id="109" name="PlaceHolder 4"/>
          <p:cNvSpPr>
            <a:spLocks noGrp="1"/>
          </p:cNvSpPr>
          <p:nvPr>
            <p:ph/>
          </p:nvPr>
        </p:nvSpPr>
        <p:spPr>
          <a:xfrm>
            <a:off x="457200" y="2764080"/>
            <a:ext cx="4015800" cy="1423800"/>
          </a:xfrm>
          <a:prstGeom prst="rect">
            <a:avLst/>
          </a:prstGeom>
          <a:noFill/>
          <a:ln w="0">
            <a:noFill/>
          </a:ln>
        </p:spPr>
        <p:txBody>
          <a:bodyPr lIns="0" rIns="0" tIns="0" bIns="0" anchor="t">
            <a:normAutofit/>
          </a:bodyPr>
          <a:p>
            <a:endParaRPr b="0" lang="en-US" sz="3200" spc="-1" strike="noStrike">
              <a:latin typeface="Arial"/>
            </a:endParaRPr>
          </a:p>
        </p:txBody>
      </p:sp>
      <p:sp>
        <p:nvSpPr>
          <p:cNvPr id="110" name="PlaceHolder 5"/>
          <p:cNvSpPr>
            <a:spLocks noGrp="1"/>
          </p:cNvSpPr>
          <p:nvPr>
            <p:ph/>
          </p:nvPr>
        </p:nvSpPr>
        <p:spPr>
          <a:xfrm>
            <a:off x="4674240" y="2764080"/>
            <a:ext cx="4015800" cy="142380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457200" y="205200"/>
            <a:ext cx="8229240" cy="85932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12" name="PlaceHolder 2"/>
          <p:cNvSpPr>
            <a:spLocks noGrp="1"/>
          </p:cNvSpPr>
          <p:nvPr>
            <p:ph/>
          </p:nvPr>
        </p:nvSpPr>
        <p:spPr>
          <a:xfrm>
            <a:off x="457200" y="1204560"/>
            <a:ext cx="2649600" cy="1423800"/>
          </a:xfrm>
          <a:prstGeom prst="rect">
            <a:avLst/>
          </a:prstGeom>
          <a:noFill/>
          <a:ln w="0">
            <a:noFill/>
          </a:ln>
        </p:spPr>
        <p:txBody>
          <a:bodyPr lIns="0" rIns="0" tIns="0" bIns="0" anchor="t">
            <a:normAutofit/>
          </a:bodyPr>
          <a:p>
            <a:endParaRPr b="0" lang="en-US" sz="3200" spc="-1" strike="noStrike">
              <a:latin typeface="Arial"/>
            </a:endParaRPr>
          </a:p>
        </p:txBody>
      </p:sp>
      <p:sp>
        <p:nvSpPr>
          <p:cNvPr id="113" name="PlaceHolder 3"/>
          <p:cNvSpPr>
            <a:spLocks noGrp="1"/>
          </p:cNvSpPr>
          <p:nvPr>
            <p:ph/>
          </p:nvPr>
        </p:nvSpPr>
        <p:spPr>
          <a:xfrm>
            <a:off x="3239640" y="1204560"/>
            <a:ext cx="2649600" cy="1423800"/>
          </a:xfrm>
          <a:prstGeom prst="rect">
            <a:avLst/>
          </a:prstGeom>
          <a:noFill/>
          <a:ln w="0">
            <a:noFill/>
          </a:ln>
        </p:spPr>
        <p:txBody>
          <a:bodyPr lIns="0" rIns="0" tIns="0" bIns="0" anchor="t">
            <a:normAutofit/>
          </a:bodyPr>
          <a:p>
            <a:endParaRPr b="0" lang="en-US" sz="3200" spc="-1" strike="noStrike">
              <a:latin typeface="Arial"/>
            </a:endParaRPr>
          </a:p>
        </p:txBody>
      </p:sp>
      <p:sp>
        <p:nvSpPr>
          <p:cNvPr id="114" name="PlaceHolder 4"/>
          <p:cNvSpPr>
            <a:spLocks noGrp="1"/>
          </p:cNvSpPr>
          <p:nvPr>
            <p:ph/>
          </p:nvPr>
        </p:nvSpPr>
        <p:spPr>
          <a:xfrm>
            <a:off x="6022080" y="1204560"/>
            <a:ext cx="2649600" cy="1423800"/>
          </a:xfrm>
          <a:prstGeom prst="rect">
            <a:avLst/>
          </a:prstGeom>
          <a:noFill/>
          <a:ln w="0">
            <a:noFill/>
          </a:ln>
        </p:spPr>
        <p:txBody>
          <a:bodyPr lIns="0" rIns="0" tIns="0" bIns="0" anchor="t">
            <a:normAutofit/>
          </a:bodyPr>
          <a:p>
            <a:endParaRPr b="0" lang="en-US" sz="3200" spc="-1" strike="noStrike">
              <a:latin typeface="Arial"/>
            </a:endParaRPr>
          </a:p>
        </p:txBody>
      </p:sp>
      <p:sp>
        <p:nvSpPr>
          <p:cNvPr id="115" name="PlaceHolder 5"/>
          <p:cNvSpPr>
            <a:spLocks noGrp="1"/>
          </p:cNvSpPr>
          <p:nvPr>
            <p:ph/>
          </p:nvPr>
        </p:nvSpPr>
        <p:spPr>
          <a:xfrm>
            <a:off x="457200" y="2764080"/>
            <a:ext cx="2649600" cy="1423800"/>
          </a:xfrm>
          <a:prstGeom prst="rect">
            <a:avLst/>
          </a:prstGeom>
          <a:noFill/>
          <a:ln w="0">
            <a:noFill/>
          </a:ln>
        </p:spPr>
        <p:txBody>
          <a:bodyPr lIns="0" rIns="0" tIns="0" bIns="0" anchor="t">
            <a:normAutofit/>
          </a:bodyPr>
          <a:p>
            <a:endParaRPr b="0" lang="en-US" sz="3200" spc="-1" strike="noStrike">
              <a:latin typeface="Arial"/>
            </a:endParaRPr>
          </a:p>
        </p:txBody>
      </p:sp>
      <p:sp>
        <p:nvSpPr>
          <p:cNvPr id="116" name="PlaceHolder 6"/>
          <p:cNvSpPr>
            <a:spLocks noGrp="1"/>
          </p:cNvSpPr>
          <p:nvPr>
            <p:ph/>
          </p:nvPr>
        </p:nvSpPr>
        <p:spPr>
          <a:xfrm>
            <a:off x="3239640" y="2764080"/>
            <a:ext cx="2649600" cy="1423800"/>
          </a:xfrm>
          <a:prstGeom prst="rect">
            <a:avLst/>
          </a:prstGeom>
          <a:noFill/>
          <a:ln w="0">
            <a:noFill/>
          </a:ln>
        </p:spPr>
        <p:txBody>
          <a:bodyPr lIns="0" rIns="0" tIns="0" bIns="0" anchor="t">
            <a:normAutofit/>
          </a:bodyPr>
          <a:p>
            <a:endParaRPr b="0" lang="en-US" sz="3200" spc="-1" strike="noStrike">
              <a:latin typeface="Arial"/>
            </a:endParaRPr>
          </a:p>
        </p:txBody>
      </p:sp>
      <p:sp>
        <p:nvSpPr>
          <p:cNvPr id="117" name="PlaceHolder 7"/>
          <p:cNvSpPr>
            <a:spLocks noGrp="1"/>
          </p:cNvSpPr>
          <p:nvPr>
            <p:ph/>
          </p:nvPr>
        </p:nvSpPr>
        <p:spPr>
          <a:xfrm>
            <a:off x="6022080" y="2764080"/>
            <a:ext cx="2649600" cy="142380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05200"/>
            <a:ext cx="8229240" cy="85932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0" name="PlaceHolder 2"/>
          <p:cNvSpPr>
            <a:spLocks noGrp="1"/>
          </p:cNvSpPr>
          <p:nvPr>
            <p:ph/>
          </p:nvPr>
        </p:nvSpPr>
        <p:spPr>
          <a:xfrm>
            <a:off x="457200" y="1204560"/>
            <a:ext cx="4015800" cy="2985480"/>
          </a:xfrm>
          <a:prstGeom prst="rect">
            <a:avLst/>
          </a:prstGeom>
          <a:noFill/>
          <a:ln w="0">
            <a:noFill/>
          </a:ln>
        </p:spPr>
        <p:txBody>
          <a:bodyPr lIns="0" rIns="0" tIns="0" bIns="0" anchor="t">
            <a:normAutofit/>
          </a:bodyPr>
          <a:p>
            <a:endParaRPr b="0" lang="en-US" sz="3200" spc="-1" strike="noStrike">
              <a:latin typeface="Arial"/>
            </a:endParaRPr>
          </a:p>
        </p:txBody>
      </p:sp>
      <p:sp>
        <p:nvSpPr>
          <p:cNvPr id="11" name="PlaceHolder 3"/>
          <p:cNvSpPr>
            <a:spLocks noGrp="1"/>
          </p:cNvSpPr>
          <p:nvPr>
            <p:ph/>
          </p:nvPr>
        </p:nvSpPr>
        <p:spPr>
          <a:xfrm>
            <a:off x="4674240" y="1204560"/>
            <a:ext cx="4015800" cy="298548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05200"/>
            <a:ext cx="8229240" cy="859320"/>
          </a:xfrm>
          <a:prstGeom prst="rect">
            <a:avLst/>
          </a:prstGeom>
          <a:noFill/>
          <a:ln w="0">
            <a:noFill/>
          </a:ln>
        </p:spPr>
        <p:txBody>
          <a:bodyPr lIns="0" rIns="0" tIns="0" bIns="0" anchor="ctr">
            <a:noAutofit/>
          </a:bodyPr>
          <a:p>
            <a:pPr algn="ctr">
              <a:buNone/>
            </a:pP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457200" y="205200"/>
            <a:ext cx="8229240" cy="398448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05200"/>
            <a:ext cx="8229240" cy="85932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5" name="PlaceHolder 2"/>
          <p:cNvSpPr>
            <a:spLocks noGrp="1"/>
          </p:cNvSpPr>
          <p:nvPr>
            <p:ph/>
          </p:nvPr>
        </p:nvSpPr>
        <p:spPr>
          <a:xfrm>
            <a:off x="457200" y="1204560"/>
            <a:ext cx="4015800" cy="1423800"/>
          </a:xfrm>
          <a:prstGeom prst="rect">
            <a:avLst/>
          </a:prstGeom>
          <a:noFill/>
          <a:ln w="0">
            <a:noFill/>
          </a:ln>
        </p:spPr>
        <p:txBody>
          <a:bodyPr lIns="0" rIns="0" tIns="0" bIns="0" anchor="t">
            <a:normAutofit/>
          </a:bodyPr>
          <a:p>
            <a:endParaRPr b="0" lang="en-US" sz="3200" spc="-1" strike="noStrike">
              <a:latin typeface="Arial"/>
            </a:endParaRPr>
          </a:p>
        </p:txBody>
      </p:sp>
      <p:sp>
        <p:nvSpPr>
          <p:cNvPr id="16" name="PlaceHolder 3"/>
          <p:cNvSpPr>
            <a:spLocks noGrp="1"/>
          </p:cNvSpPr>
          <p:nvPr>
            <p:ph/>
          </p:nvPr>
        </p:nvSpPr>
        <p:spPr>
          <a:xfrm>
            <a:off x="4674240" y="1204560"/>
            <a:ext cx="4015800" cy="2985480"/>
          </a:xfrm>
          <a:prstGeom prst="rect">
            <a:avLst/>
          </a:prstGeom>
          <a:noFill/>
          <a:ln w="0">
            <a:noFill/>
          </a:ln>
        </p:spPr>
        <p:txBody>
          <a:bodyPr lIns="0" rIns="0" tIns="0" bIns="0" anchor="t">
            <a:normAutofit/>
          </a:bodyPr>
          <a:p>
            <a:endParaRPr b="0" lang="en-US" sz="3200" spc="-1" strike="noStrike">
              <a:latin typeface="Arial"/>
            </a:endParaRPr>
          </a:p>
        </p:txBody>
      </p:sp>
      <p:sp>
        <p:nvSpPr>
          <p:cNvPr id="17" name="PlaceHolder 4"/>
          <p:cNvSpPr>
            <a:spLocks noGrp="1"/>
          </p:cNvSpPr>
          <p:nvPr>
            <p:ph/>
          </p:nvPr>
        </p:nvSpPr>
        <p:spPr>
          <a:xfrm>
            <a:off x="457200" y="2764080"/>
            <a:ext cx="4015800" cy="142380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05200"/>
            <a:ext cx="8229240" cy="85932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9" name="PlaceHolder 2"/>
          <p:cNvSpPr>
            <a:spLocks noGrp="1"/>
          </p:cNvSpPr>
          <p:nvPr>
            <p:ph/>
          </p:nvPr>
        </p:nvSpPr>
        <p:spPr>
          <a:xfrm>
            <a:off x="457200" y="1204560"/>
            <a:ext cx="4015800" cy="2985480"/>
          </a:xfrm>
          <a:prstGeom prst="rect">
            <a:avLst/>
          </a:prstGeom>
          <a:noFill/>
          <a:ln w="0">
            <a:noFill/>
          </a:ln>
        </p:spPr>
        <p:txBody>
          <a:bodyPr lIns="0" rIns="0" tIns="0" bIns="0" anchor="t">
            <a:normAutofit/>
          </a:bodyPr>
          <a:p>
            <a:endParaRPr b="0" lang="en-US" sz="3200" spc="-1" strike="noStrike">
              <a:latin typeface="Arial"/>
            </a:endParaRPr>
          </a:p>
        </p:txBody>
      </p:sp>
      <p:sp>
        <p:nvSpPr>
          <p:cNvPr id="20" name="PlaceHolder 3"/>
          <p:cNvSpPr>
            <a:spLocks noGrp="1"/>
          </p:cNvSpPr>
          <p:nvPr>
            <p:ph/>
          </p:nvPr>
        </p:nvSpPr>
        <p:spPr>
          <a:xfrm>
            <a:off x="4674240" y="1204560"/>
            <a:ext cx="4015800" cy="1423800"/>
          </a:xfrm>
          <a:prstGeom prst="rect">
            <a:avLst/>
          </a:prstGeom>
          <a:noFill/>
          <a:ln w="0">
            <a:noFill/>
          </a:ln>
        </p:spPr>
        <p:txBody>
          <a:bodyPr lIns="0" rIns="0" tIns="0" bIns="0" anchor="t">
            <a:normAutofit/>
          </a:bodyPr>
          <a:p>
            <a:endParaRPr b="0" lang="en-US" sz="3200" spc="-1" strike="noStrike">
              <a:latin typeface="Arial"/>
            </a:endParaRPr>
          </a:p>
        </p:txBody>
      </p:sp>
      <p:sp>
        <p:nvSpPr>
          <p:cNvPr id="21" name="PlaceHolder 4"/>
          <p:cNvSpPr>
            <a:spLocks noGrp="1"/>
          </p:cNvSpPr>
          <p:nvPr>
            <p:ph/>
          </p:nvPr>
        </p:nvSpPr>
        <p:spPr>
          <a:xfrm>
            <a:off x="4674240" y="2764080"/>
            <a:ext cx="4015800" cy="142380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05200"/>
            <a:ext cx="8229240" cy="85932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3" name="PlaceHolder 2"/>
          <p:cNvSpPr>
            <a:spLocks noGrp="1"/>
          </p:cNvSpPr>
          <p:nvPr>
            <p:ph/>
          </p:nvPr>
        </p:nvSpPr>
        <p:spPr>
          <a:xfrm>
            <a:off x="457200" y="1204560"/>
            <a:ext cx="4015800" cy="1423800"/>
          </a:xfrm>
          <a:prstGeom prst="rect">
            <a:avLst/>
          </a:prstGeom>
          <a:noFill/>
          <a:ln w="0">
            <a:noFill/>
          </a:ln>
        </p:spPr>
        <p:txBody>
          <a:bodyPr lIns="0" rIns="0" tIns="0" bIns="0" anchor="t">
            <a:normAutofit/>
          </a:bodyPr>
          <a:p>
            <a:endParaRPr b="0" lang="en-US" sz="3200" spc="-1" strike="noStrike">
              <a:latin typeface="Arial"/>
            </a:endParaRPr>
          </a:p>
        </p:txBody>
      </p:sp>
      <p:sp>
        <p:nvSpPr>
          <p:cNvPr id="24" name="PlaceHolder 3"/>
          <p:cNvSpPr>
            <a:spLocks noGrp="1"/>
          </p:cNvSpPr>
          <p:nvPr>
            <p:ph/>
          </p:nvPr>
        </p:nvSpPr>
        <p:spPr>
          <a:xfrm>
            <a:off x="4674240" y="1204560"/>
            <a:ext cx="4015800" cy="1423800"/>
          </a:xfrm>
          <a:prstGeom prst="rect">
            <a:avLst/>
          </a:prstGeom>
          <a:noFill/>
          <a:ln w="0">
            <a:noFill/>
          </a:ln>
        </p:spPr>
        <p:txBody>
          <a:bodyPr lIns="0" rIns="0" tIns="0" bIns="0" anchor="t">
            <a:normAutofit/>
          </a:bodyPr>
          <a:p>
            <a:endParaRPr b="0" lang="en-US" sz="3200" spc="-1" strike="noStrike">
              <a:latin typeface="Arial"/>
            </a:endParaRPr>
          </a:p>
        </p:txBody>
      </p:sp>
      <p:sp>
        <p:nvSpPr>
          <p:cNvPr id="25" name="PlaceHolder 4"/>
          <p:cNvSpPr>
            <a:spLocks noGrp="1"/>
          </p:cNvSpPr>
          <p:nvPr>
            <p:ph/>
          </p:nvPr>
        </p:nvSpPr>
        <p:spPr>
          <a:xfrm>
            <a:off x="457200" y="2764080"/>
            <a:ext cx="8229240" cy="142380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3.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eee8e8"/>
        </a:solidFill>
      </p:bgPr>
    </p:bg>
    <p:spTree>
      <p:nvGrpSpPr>
        <p:cNvPr id="1" name=""/>
        <p:cNvGrpSpPr/>
        <p:nvPr/>
      </p:nvGrpSpPr>
      <p:grpSpPr>
        <a:xfrm>
          <a:off x="0" y="0"/>
          <a:ext cx="0" cy="0"/>
          <a:chOff x="0" y="0"/>
          <a:chExt cx="0" cy="0"/>
        </a:xfrm>
      </p:grpSpPr>
      <p:pic>
        <p:nvPicPr>
          <p:cNvPr id="0" name="Picture 4" descr=""/>
          <p:cNvPicPr/>
          <p:nvPr/>
        </p:nvPicPr>
        <p:blipFill>
          <a:blip r:embed="rId2"/>
          <a:stretch/>
        </p:blipFill>
        <p:spPr>
          <a:xfrm>
            <a:off x="8156520" y="4572360"/>
            <a:ext cx="984600" cy="572040"/>
          </a:xfrm>
          <a:prstGeom prst="rect">
            <a:avLst/>
          </a:prstGeom>
          <a:ln w="0">
            <a:noFill/>
          </a:ln>
        </p:spPr>
      </p:pic>
      <p:sp>
        <p:nvSpPr>
          <p:cNvPr id="1" name="CustomShape 1"/>
          <p:cNvSpPr/>
          <p:nvPr/>
        </p:nvSpPr>
        <p:spPr>
          <a:xfrm>
            <a:off x="0" y="2918160"/>
            <a:ext cx="9141120" cy="1078200"/>
          </a:xfrm>
          <a:prstGeom prst="rect">
            <a:avLst/>
          </a:prstGeom>
          <a:solidFill>
            <a:srgbClr val="000000">
              <a:alpha val="25000"/>
            </a:srgbClr>
          </a:solidFill>
          <a:ln w="25560">
            <a:noFill/>
          </a:ln>
        </p:spPr>
        <p:style>
          <a:lnRef idx="0"/>
          <a:fillRef idx="0"/>
          <a:effectRef idx="0"/>
          <a:fontRef idx="minor"/>
        </p:style>
      </p:sp>
      <p:pic>
        <p:nvPicPr>
          <p:cNvPr id="2" name="Picture 2" descr=""/>
          <p:cNvPicPr/>
          <p:nvPr/>
        </p:nvPicPr>
        <p:blipFill>
          <a:blip r:embed="rId3"/>
          <a:stretch/>
        </p:blipFill>
        <p:spPr>
          <a:xfrm>
            <a:off x="7340760" y="4572360"/>
            <a:ext cx="1800360" cy="572040"/>
          </a:xfrm>
          <a:prstGeom prst="rect">
            <a:avLst/>
          </a:prstGeom>
          <a:ln w="0">
            <a:noFill/>
          </a:ln>
        </p:spPr>
      </p:pic>
      <p:sp>
        <p:nvSpPr>
          <p:cNvPr id="3" name="PlaceHolder 1"/>
          <p:cNvSpPr>
            <a:spLocks noGrp="1"/>
          </p:cNvSpPr>
          <p:nvPr>
            <p:ph type="title"/>
          </p:nvPr>
        </p:nvSpPr>
        <p:spPr>
          <a:xfrm>
            <a:off x="457200" y="205200"/>
            <a:ext cx="8228880" cy="858960"/>
          </a:xfrm>
          <a:prstGeom prst="rect">
            <a:avLst/>
          </a:prstGeom>
          <a:noFill/>
          <a:ln w="0">
            <a:noFill/>
          </a:ln>
        </p:spPr>
        <p:txBody>
          <a:bodyPr lIns="0" rIns="0" tIns="0" bIns="0" anchor="ctr">
            <a:noAutofit/>
          </a:bodyPr>
          <a:p>
            <a:r>
              <a:rPr b="0" lang="en-US" sz="1800" spc="-1" strike="noStrike">
                <a:latin typeface="Arial"/>
              </a:rPr>
              <a:t>Click to edit the title text format</a:t>
            </a:r>
            <a:endParaRPr b="0" lang="en-US" sz="1800" spc="-1" strike="noStrike">
              <a:latin typeface="Arial"/>
            </a:endParaRPr>
          </a:p>
        </p:txBody>
      </p:sp>
      <p:sp>
        <p:nvSpPr>
          <p:cNvPr id="4" name="PlaceHolder 2"/>
          <p:cNvSpPr>
            <a:spLocks noGrp="1"/>
          </p:cNvSpPr>
          <p:nvPr>
            <p:ph type="body"/>
          </p:nvPr>
        </p:nvSpPr>
        <p:spPr>
          <a:xfrm>
            <a:off x="457200" y="1204560"/>
            <a:ext cx="8228880" cy="29851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pc="-1" strike="noStrike">
                <a:latin typeface="Arial"/>
              </a:rPr>
              <a:t>Click to edit the outline text format</a:t>
            </a:r>
            <a:endParaRPr b="0" lang="en-US" sz="1800" spc="-1" strike="noStrike">
              <a:latin typeface="Arial"/>
            </a:endParaRPr>
          </a:p>
          <a:p>
            <a:pPr lvl="1" marL="864000" indent="-324000">
              <a:spcBef>
                <a:spcPts val="1134"/>
              </a:spcBef>
              <a:buClr>
                <a:srgbClr val="000000"/>
              </a:buClr>
              <a:buSzPct val="75000"/>
              <a:buFont typeface="Symbol" charset="2"/>
              <a:buChar char=""/>
            </a:pPr>
            <a:r>
              <a:rPr b="0" lang="en-US" sz="1800" spc="-1" strike="noStrike">
                <a:latin typeface="Arial"/>
              </a:rPr>
              <a:t>Second Outline Level</a:t>
            </a:r>
            <a:endParaRPr b="0" lang="en-US" sz="1800" spc="-1" strike="noStrike">
              <a:latin typeface="Arial"/>
            </a:endParaRPr>
          </a:p>
          <a:p>
            <a:pPr lvl="2" marL="1296000" indent="-288000">
              <a:spcBef>
                <a:spcPts val="850"/>
              </a:spcBef>
              <a:buClr>
                <a:srgbClr val="000000"/>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spcBef>
                <a:spcPts val="567"/>
              </a:spcBef>
              <a:buClr>
                <a:srgbClr val="000000"/>
              </a:buClr>
              <a:buSzPct val="75000"/>
              <a:buFont typeface="Symbol" charset="2"/>
              <a:buChar char=""/>
            </a:pPr>
            <a:r>
              <a:rPr b="0" lang="en-US" sz="1800" spc="-1" strike="noStrike">
                <a:latin typeface="Arial"/>
              </a:rPr>
              <a:t>Fourth Outline Level</a:t>
            </a:r>
            <a:endParaRPr b="0" lang="en-US" sz="1800" spc="-1" strike="noStrike">
              <a:latin typeface="Arial"/>
            </a:endParaRPr>
          </a:p>
          <a:p>
            <a:pPr lvl="4" marL="2160000" indent="-216000">
              <a:spcBef>
                <a:spcPts val="283"/>
              </a:spcBef>
              <a:buClr>
                <a:srgbClr val="000000"/>
              </a:buClr>
              <a:buSzPct val="45000"/>
              <a:buFont typeface="Wingdings" charset="2"/>
              <a:buChar char=""/>
            </a:pPr>
            <a:r>
              <a:rPr b="0" lang="en-US" sz="1800" spc="-1" strike="noStrike">
                <a:latin typeface="Arial"/>
              </a:rPr>
              <a:t>Fifth Outline Level</a:t>
            </a:r>
            <a:endParaRPr b="0" lang="en-US" sz="1800" spc="-1" strike="noStrike">
              <a:latin typeface="Arial"/>
            </a:endParaRPr>
          </a:p>
          <a:p>
            <a:pPr lvl="5" marL="2592000" indent="-216000">
              <a:spcBef>
                <a:spcPts val="283"/>
              </a:spcBef>
              <a:buClr>
                <a:srgbClr val="000000"/>
              </a:buClr>
              <a:buSzPct val="45000"/>
              <a:buFont typeface="Wingdings" charset="2"/>
              <a:buChar char=""/>
            </a:pPr>
            <a:r>
              <a:rPr b="0" lang="en-US" sz="1800" spc="-1" strike="noStrike">
                <a:latin typeface="Arial"/>
              </a:rPr>
              <a:t>Sixth Outline Level</a:t>
            </a:r>
            <a:endParaRPr b="0" lang="en-US" sz="1800" spc="-1" strike="noStrike">
              <a:latin typeface="Arial"/>
            </a:endParaRPr>
          </a:p>
          <a:p>
            <a:pPr lvl="6" marL="3024000" indent="-216000">
              <a:spcBef>
                <a:spcPts val="283"/>
              </a:spcBef>
              <a:buClr>
                <a:srgbClr val="000000"/>
              </a:buClr>
              <a:buSzPct val="45000"/>
              <a:buFont typeface="Wingdings" charset="2"/>
              <a:buChar char=""/>
            </a:pPr>
            <a:r>
              <a:rPr b="0" lang="en-US" sz="1800" spc="-1" strike="noStrike">
                <a:latin typeface="Arial"/>
              </a:rPr>
              <a:t>Seventh Outline Level</a:t>
            </a:r>
            <a:endParaRPr b="0" lang="en-US"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eee8e8"/>
        </a:solidFill>
      </p:bgPr>
    </p:bg>
    <p:spTree>
      <p:nvGrpSpPr>
        <p:cNvPr id="1" name=""/>
        <p:cNvGrpSpPr/>
        <p:nvPr/>
      </p:nvGrpSpPr>
      <p:grpSpPr>
        <a:xfrm>
          <a:off x="0" y="0"/>
          <a:ext cx="0" cy="0"/>
          <a:chOff x="0" y="0"/>
          <a:chExt cx="0" cy="0"/>
        </a:xfrm>
      </p:grpSpPr>
      <p:pic>
        <p:nvPicPr>
          <p:cNvPr id="41" name="Picture 4" descr=""/>
          <p:cNvPicPr/>
          <p:nvPr/>
        </p:nvPicPr>
        <p:blipFill>
          <a:blip r:embed="rId2"/>
          <a:stretch/>
        </p:blipFill>
        <p:spPr>
          <a:xfrm>
            <a:off x="8156520" y="4572360"/>
            <a:ext cx="984240" cy="571680"/>
          </a:xfrm>
          <a:prstGeom prst="rect">
            <a:avLst/>
          </a:prstGeom>
          <a:ln w="0">
            <a:noFill/>
          </a:ln>
        </p:spPr>
      </p:pic>
      <p:sp>
        <p:nvSpPr>
          <p:cNvPr id="42" name="PlaceHolder 1"/>
          <p:cNvSpPr>
            <a:spLocks noGrp="1"/>
          </p:cNvSpPr>
          <p:nvPr>
            <p:ph type="title"/>
          </p:nvPr>
        </p:nvSpPr>
        <p:spPr>
          <a:xfrm>
            <a:off x="457200" y="205200"/>
            <a:ext cx="8229240" cy="859320"/>
          </a:xfrm>
          <a:prstGeom prst="rect">
            <a:avLst/>
          </a:prstGeom>
          <a:noFill/>
          <a:ln w="0">
            <a:noFill/>
          </a:ln>
        </p:spPr>
        <p:txBody>
          <a:bodyPr lIns="0" rIns="0" tIns="0" bIns="0" anchor="ctr">
            <a:noAutofit/>
          </a:bodyPr>
          <a:p>
            <a:pPr algn="ctr">
              <a:buNone/>
            </a:pPr>
            <a:r>
              <a:rPr b="0" lang="en-US" sz="4400" spc="-1" strike="noStrike">
                <a:latin typeface="Arial"/>
              </a:rPr>
              <a:t>Click to edit the title text format</a:t>
            </a:r>
            <a:endParaRPr b="0" lang="en-US" sz="4400" spc="-1" strike="noStrike">
              <a:latin typeface="Arial"/>
            </a:endParaRPr>
          </a:p>
        </p:txBody>
      </p:sp>
      <p:sp>
        <p:nvSpPr>
          <p:cNvPr id="43" name="PlaceHolder 2"/>
          <p:cNvSpPr>
            <a:spLocks noGrp="1"/>
          </p:cNvSpPr>
          <p:nvPr>
            <p:ph type="body"/>
          </p:nvPr>
        </p:nvSpPr>
        <p:spPr>
          <a:xfrm>
            <a:off x="457200" y="1204560"/>
            <a:ext cx="8229240" cy="29854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eee8e8"/>
        </a:solidFill>
      </p:bgPr>
    </p:bg>
    <p:spTree>
      <p:nvGrpSpPr>
        <p:cNvPr id="1" name=""/>
        <p:cNvGrpSpPr/>
        <p:nvPr/>
      </p:nvGrpSpPr>
      <p:grpSpPr>
        <a:xfrm>
          <a:off x="0" y="0"/>
          <a:ext cx="0" cy="0"/>
          <a:chOff x="0" y="0"/>
          <a:chExt cx="0" cy="0"/>
        </a:xfrm>
      </p:grpSpPr>
      <p:sp>
        <p:nvSpPr>
          <p:cNvPr id="80" name="PlaceHolder 1"/>
          <p:cNvSpPr>
            <a:spLocks noGrp="1"/>
          </p:cNvSpPr>
          <p:nvPr>
            <p:ph type="title"/>
          </p:nvPr>
        </p:nvSpPr>
        <p:spPr>
          <a:xfrm>
            <a:off x="457200" y="205200"/>
            <a:ext cx="8229240" cy="859320"/>
          </a:xfrm>
          <a:prstGeom prst="rect">
            <a:avLst/>
          </a:prstGeom>
          <a:noFill/>
          <a:ln w="0">
            <a:noFill/>
          </a:ln>
        </p:spPr>
        <p:txBody>
          <a:bodyPr lIns="0" rIns="0" tIns="0" bIns="0" anchor="ctr">
            <a:noAutofit/>
          </a:bodyPr>
          <a:p>
            <a:pPr algn="ctr">
              <a:buNone/>
            </a:pPr>
            <a:r>
              <a:rPr b="0" lang="en-US" sz="4400" spc="-1" strike="noStrike">
                <a:latin typeface="Arial"/>
              </a:rPr>
              <a:t>Click to edit the title text format</a:t>
            </a:r>
            <a:endParaRPr b="0" lang="en-US" sz="4400" spc="-1" strike="noStrike">
              <a:latin typeface="Arial"/>
            </a:endParaRPr>
          </a:p>
        </p:txBody>
      </p:sp>
      <p:sp>
        <p:nvSpPr>
          <p:cNvPr id="81" name="PlaceHolder 2"/>
          <p:cNvSpPr>
            <a:spLocks noGrp="1"/>
          </p:cNvSpPr>
          <p:nvPr>
            <p:ph type="body"/>
          </p:nvPr>
        </p:nvSpPr>
        <p:spPr>
          <a:xfrm>
            <a:off x="457200" y="1204560"/>
            <a:ext cx="8229240" cy="29854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1.xml"/><Relationship Id="rId3"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slideLayout" Target="../slideLayouts/slideLayout13.xml"/><Relationship Id="rId3"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hyperlink" Target="https://github.com/EtPan/SSAN" TargetMode="External"/><Relationship Id="rId2" Type="http://schemas.openxmlformats.org/officeDocument/2006/relationships/hyperlink" Target="https://github.com/Yangzhangcst/Transformer-in-Computer-Vision" TargetMode="External"/><Relationship Id="rId3" Type="http://schemas.openxmlformats.org/officeDocument/2006/relationships/hyperlink" Target="https://github.com/suvojit-0x55aa/A2S2K-ResNet" TargetMode="External"/><Relationship Id="rId4" Type="http://schemas.openxmlformats.org/officeDocument/2006/relationships/hyperlink" Target="https://github.com/Z-Zheng/FreeNet" TargetMode="External"/><Relationship Id="rId5" Type="http://schemas.openxmlformats.org/officeDocument/2006/relationships/slideLayout" Target="../slideLayouts/slideLayout25.xml"/><Relationship Id="rId6" Type="http://schemas.openxmlformats.org/officeDocument/2006/relationships/notesSlide" Target="../notesSlides/notesSlide12.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slideLayout" Target="../slideLayouts/slideLayout25.xml"/><Relationship Id="rId5"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image" Target="../media/image9.png"/><Relationship Id="rId3" Type="http://schemas.openxmlformats.org/officeDocument/2006/relationships/image" Target="../media/image10.png"/><Relationship Id="rId4" Type="http://schemas.openxmlformats.org/officeDocument/2006/relationships/image" Target="../media/image11.png"/><Relationship Id="rId5" Type="http://schemas.openxmlformats.org/officeDocument/2006/relationships/image" Target="../media/image12.png"/><Relationship Id="rId6" Type="http://schemas.openxmlformats.org/officeDocument/2006/relationships/image" Target="../media/image13.png"/><Relationship Id="rId7" Type="http://schemas.openxmlformats.org/officeDocument/2006/relationships/image" Target="../media/image14.png"/><Relationship Id="rId8" Type="http://schemas.openxmlformats.org/officeDocument/2006/relationships/image" Target="../media/image15.png"/><Relationship Id="rId9" Type="http://schemas.openxmlformats.org/officeDocument/2006/relationships/image" Target="../media/image16.png"/><Relationship Id="rId10" Type="http://schemas.openxmlformats.org/officeDocument/2006/relationships/slideLayout" Target="../slideLayouts/slideLayout13.xml"/><Relationship Id="rId11"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image" Target="../media/image18.png"/><Relationship Id="rId3" Type="http://schemas.openxmlformats.org/officeDocument/2006/relationships/slideLayout" Target="../slideLayouts/slideLayout13.xml"/><Relationship Id="rId4"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13.xml"/><Relationship Id="rId3"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image" Target="../media/image21.png"/><Relationship Id="rId3" Type="http://schemas.openxmlformats.org/officeDocument/2006/relationships/slideLayout" Target="../slideLayouts/slideLayout13.xml"/><Relationship Id="rId4"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slideLayout" Target="../slideLayouts/slideLayout13.xml"/><Relationship Id="rId3"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124" name="CustomShape 199"/>
          <p:cNvSpPr/>
          <p:nvPr/>
        </p:nvSpPr>
        <p:spPr>
          <a:xfrm>
            <a:off x="0" y="2917080"/>
            <a:ext cx="9141120" cy="789840"/>
          </a:xfrm>
          <a:prstGeom prst="rect">
            <a:avLst/>
          </a:prstGeom>
          <a:solidFill>
            <a:srgbClr val="c81919">
              <a:alpha val="50000"/>
            </a:srgbClr>
          </a:solidFill>
          <a:ln w="0">
            <a:noFill/>
          </a:ln>
        </p:spPr>
        <p:style>
          <a:lnRef idx="0"/>
          <a:fillRef idx="0"/>
          <a:effectRef idx="0"/>
          <a:fontRef idx="minor"/>
        </p:style>
        <p:txBody>
          <a:bodyPr lIns="756000" rIns="1962000" tIns="0" bIns="0" anchor="ctr">
            <a:noAutofit/>
          </a:bodyPr>
          <a:p>
            <a:pPr>
              <a:lnSpc>
                <a:spcPts val="2299"/>
              </a:lnSpc>
              <a:buNone/>
            </a:pPr>
            <a:r>
              <a:rPr b="1" lang="en-US" sz="2400" spc="-1" strike="noStrike">
                <a:solidFill>
                  <a:srgbClr val="ffffff"/>
                </a:solidFill>
                <a:latin typeface="Arial"/>
                <a:ea typeface="DejaVu Sans"/>
              </a:rPr>
              <a:t>Locality-aware HSI classification</a:t>
            </a:r>
            <a:endParaRPr b="0" lang="en-US" sz="2400" spc="-1" strike="noStrike">
              <a:latin typeface="Arial"/>
            </a:endParaRPr>
          </a:p>
        </p:txBody>
      </p:sp>
      <p:sp>
        <p:nvSpPr>
          <p:cNvPr id="125" name="CustomShape 200"/>
          <p:cNvSpPr/>
          <p:nvPr/>
        </p:nvSpPr>
        <p:spPr>
          <a:xfrm>
            <a:off x="-6840" y="4570920"/>
            <a:ext cx="7344360" cy="573840"/>
          </a:xfrm>
          <a:prstGeom prst="rect">
            <a:avLst/>
          </a:prstGeom>
          <a:solidFill>
            <a:srgbClr val="ffffff"/>
          </a:solidFill>
          <a:ln w="0">
            <a:noFill/>
          </a:ln>
        </p:spPr>
        <p:style>
          <a:lnRef idx="0"/>
          <a:fillRef idx="0"/>
          <a:effectRef idx="0"/>
          <a:fontRef idx="minor"/>
        </p:style>
        <p:txBody>
          <a:bodyPr lIns="756000" rIns="0" tIns="0" bIns="0" anchor="ctr">
            <a:noAutofit/>
          </a:bodyPr>
          <a:p>
            <a:pPr>
              <a:lnSpc>
                <a:spcPct val="100000"/>
              </a:lnSpc>
              <a:buNone/>
              <a:tabLst>
                <a:tab algn="l" pos="0"/>
              </a:tabLst>
            </a:pPr>
            <a:r>
              <a:rPr b="0" lang="en-GB" sz="1100" spc="-1" strike="noStrike">
                <a:solidFill>
                  <a:srgbClr val="000000"/>
                </a:solidFill>
                <a:latin typeface="Calibri"/>
                <a:ea typeface="DejaVu Sans"/>
              </a:rPr>
              <a:t>Fangqin Zhou         Mert Kilickaya            Joaquin Vanschoren            </a:t>
            </a:r>
            <a:endParaRPr b="0" lang="en-US" sz="1100" spc="-1" strike="noStrike">
              <a:latin typeface="Arial"/>
            </a:endParaRPr>
          </a:p>
        </p:txBody>
      </p:sp>
    </p:spTree>
  </p:cSld>
  <mc:AlternateContent>
    <mc:Choice Requires="p14">
      <p:transition spd="med" p14:dur="700">
        <p:fade/>
      </p:transition>
    </mc:Choice>
    <mc:Fallback>
      <p:transition spd="med">
        <p:fade/>
      </p:transition>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63" name="CustomShape 187"/>
          <p:cNvSpPr/>
          <p:nvPr/>
        </p:nvSpPr>
        <p:spPr>
          <a:xfrm>
            <a:off x="758880" y="519120"/>
            <a:ext cx="7552080" cy="534960"/>
          </a:xfrm>
          <a:prstGeom prst="rect">
            <a:avLst/>
          </a:prstGeom>
          <a:noFill/>
          <a:ln w="0">
            <a:noFill/>
          </a:ln>
        </p:spPr>
        <p:style>
          <a:lnRef idx="0"/>
          <a:fillRef idx="0"/>
          <a:effectRef idx="0"/>
          <a:fontRef idx="minor"/>
        </p:style>
        <p:txBody>
          <a:bodyPr lIns="0" rIns="0" tIns="0" bIns="0" anchor="t">
            <a:noAutofit/>
          </a:bodyPr>
          <a:p>
            <a:pPr>
              <a:lnSpc>
                <a:spcPts val="2701"/>
              </a:lnSpc>
              <a:buNone/>
            </a:pPr>
            <a:r>
              <a:rPr b="1" lang="en-GB" sz="2400" spc="-1" strike="noStrike">
                <a:solidFill>
                  <a:srgbClr val="000000"/>
                </a:solidFill>
                <a:latin typeface="Calibri"/>
                <a:ea typeface="DejaVu Sans"/>
              </a:rPr>
              <a:t>Experiment 3.1 – Improvement analysis</a:t>
            </a:r>
            <a:endParaRPr b="0" lang="en-US" sz="2400" spc="-1" strike="noStrike">
              <a:latin typeface="Arial"/>
            </a:endParaRPr>
          </a:p>
        </p:txBody>
      </p:sp>
      <p:sp>
        <p:nvSpPr>
          <p:cNvPr id="264" name="CustomShape 188"/>
          <p:cNvSpPr/>
          <p:nvPr/>
        </p:nvSpPr>
        <p:spPr>
          <a:xfrm>
            <a:off x="0" y="4572000"/>
            <a:ext cx="1110240" cy="568440"/>
          </a:xfrm>
          <a:prstGeom prst="rect">
            <a:avLst/>
          </a:prstGeom>
          <a:solidFill>
            <a:srgbClr val="ffffff"/>
          </a:solidFill>
          <a:ln w="0">
            <a:noFill/>
          </a:ln>
        </p:spPr>
        <p:style>
          <a:lnRef idx="0"/>
          <a:fillRef idx="0"/>
          <a:effectRef idx="0"/>
          <a:fontRef idx="minor"/>
        </p:style>
        <p:txBody>
          <a:bodyPr lIns="756000" rIns="0" tIns="0" bIns="0" anchor="ctr">
            <a:noAutofit/>
          </a:bodyPr>
          <a:p>
            <a:pPr>
              <a:lnSpc>
                <a:spcPct val="100000"/>
              </a:lnSpc>
              <a:buNone/>
            </a:pPr>
            <a:fld id="{38440D49-CBE3-48B3-BE49-4BD0C751C35B}" type="slidenum">
              <a:rPr b="0" lang="en-GB" sz="1100" spc="-1" strike="noStrike">
                <a:solidFill>
                  <a:srgbClr val="000000"/>
                </a:solidFill>
                <a:latin typeface="Calibri"/>
                <a:ea typeface="DejaVu Sans"/>
              </a:rPr>
              <a:t>&lt;number&gt;</a:t>
            </a:fld>
            <a:endParaRPr b="0" lang="en-US" sz="1100" spc="-1" strike="noStrike">
              <a:latin typeface="Arial"/>
            </a:endParaRPr>
          </a:p>
        </p:txBody>
      </p:sp>
      <p:sp>
        <p:nvSpPr>
          <p:cNvPr id="265" name="CustomShape 189"/>
          <p:cNvSpPr/>
          <p:nvPr/>
        </p:nvSpPr>
        <p:spPr>
          <a:xfrm>
            <a:off x="932400" y="1052640"/>
            <a:ext cx="7617960" cy="3394800"/>
          </a:xfrm>
          <a:prstGeom prst="rect">
            <a:avLst/>
          </a:prstGeom>
          <a:noFill/>
          <a:ln w="0">
            <a:noFill/>
          </a:ln>
        </p:spPr>
        <p:style>
          <a:lnRef idx="0"/>
          <a:fillRef idx="0"/>
          <a:effectRef idx="0"/>
          <a:fontRef idx="minor"/>
        </p:style>
        <p:txBody>
          <a:bodyPr lIns="0" rIns="0" tIns="0" bIns="0" anchor="t">
            <a:noAutofit/>
          </a:bodyPr>
          <a:p>
            <a:pPr>
              <a:lnSpc>
                <a:spcPct val="100000"/>
              </a:lnSpc>
              <a:buNone/>
            </a:pPr>
            <a:r>
              <a:rPr b="0" lang="en-US" sz="1200" spc="-1" strike="noStrike">
                <a:solidFill>
                  <a:srgbClr val="000000"/>
                </a:solidFill>
                <a:latin typeface="Arial"/>
                <a:ea typeface="DejaVu Sans"/>
              </a:rPr>
              <a:t>Comparing our model to SpectralFormer (SF) in predicting each class, except for ‘Corn’ that SF works slightly better, our model works better for other classes. Particularly, in terms of identifying woods, Soybean-clean and Hay-windrowed, our model reaches over 26% accuracy than SF.</a:t>
            </a:r>
            <a:endParaRPr b="0" lang="en-US" sz="1200" spc="-1" strike="noStrike">
              <a:latin typeface="Arial"/>
            </a:endParaRPr>
          </a:p>
          <a:p>
            <a:pPr>
              <a:lnSpc>
                <a:spcPct val="100000"/>
              </a:lnSpc>
              <a:buNone/>
            </a:pPr>
            <a:r>
              <a:rPr b="0" lang="en-US" sz="1200" spc="-1" strike="noStrike">
                <a:solidFill>
                  <a:srgbClr val="000000"/>
                </a:solidFill>
                <a:latin typeface="Arial"/>
                <a:ea typeface="DejaVu Sans"/>
              </a:rPr>
              <a:t>	</a:t>
            </a:r>
            <a:endParaRPr b="0" lang="en-US" sz="1200" spc="-1" strike="noStrike">
              <a:latin typeface="Arial"/>
            </a:endParaRPr>
          </a:p>
          <a:p>
            <a:pPr>
              <a:lnSpc>
                <a:spcPct val="100000"/>
              </a:lnSpc>
              <a:buNone/>
            </a:pPr>
            <a:endParaRPr b="0" lang="en-US" sz="1050" spc="-1" strike="noStrike">
              <a:latin typeface="Arial"/>
            </a:endParaRPr>
          </a:p>
        </p:txBody>
      </p:sp>
      <p:pic>
        <p:nvPicPr>
          <p:cNvPr id="266" name="" descr=""/>
          <p:cNvPicPr/>
          <p:nvPr/>
        </p:nvPicPr>
        <p:blipFill>
          <a:blip r:embed="rId1"/>
          <a:stretch/>
        </p:blipFill>
        <p:spPr>
          <a:xfrm>
            <a:off x="1280160" y="1737360"/>
            <a:ext cx="6489360" cy="2750040"/>
          </a:xfrm>
          <a:prstGeom prst="rect">
            <a:avLst/>
          </a:prstGeom>
          <a:ln w="0">
            <a:noFill/>
          </a:ln>
        </p:spPr>
      </p:pic>
    </p:spTree>
  </p:cSld>
  <mc:AlternateContent>
    <mc:Choice Requires="p14">
      <p:transition spd="med" p14:dur="700">
        <p:fade/>
      </p:transition>
    </mc:Choice>
    <mc:Fallback>
      <p:transition spd="med">
        <p:fade/>
      </p:transition>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67" name="CustomShape 1"/>
          <p:cNvSpPr/>
          <p:nvPr/>
        </p:nvSpPr>
        <p:spPr>
          <a:xfrm>
            <a:off x="758880" y="519120"/>
            <a:ext cx="7552080" cy="534960"/>
          </a:xfrm>
          <a:prstGeom prst="rect">
            <a:avLst/>
          </a:prstGeom>
          <a:noFill/>
          <a:ln w="0">
            <a:noFill/>
          </a:ln>
        </p:spPr>
        <p:style>
          <a:lnRef idx="0"/>
          <a:fillRef idx="0"/>
          <a:effectRef idx="0"/>
          <a:fontRef idx="minor"/>
        </p:style>
        <p:txBody>
          <a:bodyPr lIns="0" rIns="0" tIns="0" bIns="0" anchor="t">
            <a:noAutofit/>
          </a:bodyPr>
          <a:p>
            <a:pPr>
              <a:lnSpc>
                <a:spcPts val="2701"/>
              </a:lnSpc>
              <a:buNone/>
            </a:pPr>
            <a:r>
              <a:rPr b="1" lang="en-GB" sz="2400" spc="-1" strike="noStrike">
                <a:solidFill>
                  <a:srgbClr val="000000"/>
                </a:solidFill>
                <a:latin typeface="Calibri"/>
                <a:ea typeface="DejaVu Sans"/>
              </a:rPr>
              <a:t>Experiment 3.1 – Attention analysis</a:t>
            </a:r>
            <a:endParaRPr b="0" lang="en-US" sz="2400" spc="-1" strike="noStrike">
              <a:latin typeface="Arial"/>
            </a:endParaRPr>
          </a:p>
        </p:txBody>
      </p:sp>
      <p:sp>
        <p:nvSpPr>
          <p:cNvPr id="268" name="CustomShape 4"/>
          <p:cNvSpPr/>
          <p:nvPr/>
        </p:nvSpPr>
        <p:spPr>
          <a:xfrm>
            <a:off x="0" y="4572000"/>
            <a:ext cx="1110240" cy="568440"/>
          </a:xfrm>
          <a:prstGeom prst="rect">
            <a:avLst/>
          </a:prstGeom>
          <a:solidFill>
            <a:srgbClr val="ffffff"/>
          </a:solidFill>
          <a:ln w="0">
            <a:noFill/>
          </a:ln>
        </p:spPr>
        <p:style>
          <a:lnRef idx="0"/>
          <a:fillRef idx="0"/>
          <a:effectRef idx="0"/>
          <a:fontRef idx="minor"/>
        </p:style>
        <p:txBody>
          <a:bodyPr lIns="756000" rIns="0" tIns="0" bIns="0" anchor="ctr">
            <a:noAutofit/>
          </a:bodyPr>
          <a:p>
            <a:pPr>
              <a:lnSpc>
                <a:spcPct val="100000"/>
              </a:lnSpc>
              <a:buNone/>
            </a:pPr>
            <a:fld id="{B61A9D16-3B79-4C72-8D60-C2B94FA070A1}" type="slidenum">
              <a:rPr b="0" lang="en-GB" sz="1100" spc="-1" strike="noStrike">
                <a:solidFill>
                  <a:srgbClr val="000000"/>
                </a:solidFill>
                <a:latin typeface="Calibri"/>
                <a:ea typeface="DejaVu Sans"/>
              </a:rPr>
              <a:t>&lt;number&gt;</a:t>
            </a:fld>
            <a:endParaRPr b="0" lang="en-US" sz="1100" spc="-1" strike="noStrike">
              <a:latin typeface="Arial"/>
            </a:endParaRPr>
          </a:p>
        </p:txBody>
      </p:sp>
      <p:sp>
        <p:nvSpPr>
          <p:cNvPr id="269" name="CustomShape 5"/>
          <p:cNvSpPr/>
          <p:nvPr/>
        </p:nvSpPr>
        <p:spPr>
          <a:xfrm>
            <a:off x="932400" y="1052640"/>
            <a:ext cx="7617960" cy="3394800"/>
          </a:xfrm>
          <a:prstGeom prst="rect">
            <a:avLst/>
          </a:prstGeom>
          <a:noFill/>
          <a:ln w="0">
            <a:noFill/>
          </a:ln>
        </p:spPr>
        <p:style>
          <a:lnRef idx="0"/>
          <a:fillRef idx="0"/>
          <a:effectRef idx="0"/>
          <a:fontRef idx="minor"/>
        </p:style>
        <p:txBody>
          <a:bodyPr lIns="0" rIns="0" tIns="0" bIns="0" anchor="t">
            <a:noAutofit/>
          </a:bodyPr>
          <a:p>
            <a:pPr>
              <a:lnSpc>
                <a:spcPct val="100000"/>
              </a:lnSpc>
              <a:buNone/>
            </a:pPr>
            <a:r>
              <a:rPr b="0" lang="en-US" sz="1200" spc="-1" strike="noStrike">
                <a:solidFill>
                  <a:srgbClr val="000000"/>
                </a:solidFill>
                <a:latin typeface="Arial"/>
                <a:ea typeface="DejaVu Sans"/>
              </a:rPr>
              <a:t>Attention maps</a:t>
            </a:r>
            <a:endParaRPr b="0" lang="en-US" sz="1200" spc="-1" strike="noStrike">
              <a:latin typeface="Arial"/>
            </a:endParaRPr>
          </a:p>
          <a:p>
            <a:pPr>
              <a:lnSpc>
                <a:spcPct val="100000"/>
              </a:lnSpc>
              <a:buNone/>
            </a:pPr>
            <a:endParaRPr b="0" lang="en-US" sz="1050" spc="-1" strike="noStrike">
              <a:latin typeface="Arial"/>
            </a:endParaRPr>
          </a:p>
        </p:txBody>
      </p:sp>
    </p:spTree>
  </p:cSld>
  <mc:AlternateContent>
    <mc:Choice Requires="p14">
      <p:transition spd="med" p14:dur="700">
        <p:fade/>
      </p:transition>
    </mc:Choice>
    <mc:Fallback>
      <p:transition spd="med">
        <p:fade/>
      </p:transition>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70" name="CustomShape 1_7"/>
          <p:cNvSpPr/>
          <p:nvPr/>
        </p:nvSpPr>
        <p:spPr>
          <a:xfrm>
            <a:off x="758880" y="519120"/>
            <a:ext cx="7553880" cy="536760"/>
          </a:xfrm>
          <a:prstGeom prst="rect">
            <a:avLst/>
          </a:prstGeom>
          <a:noFill/>
          <a:ln w="0">
            <a:noFill/>
          </a:ln>
        </p:spPr>
        <p:style>
          <a:lnRef idx="0"/>
          <a:fillRef idx="0"/>
          <a:effectRef idx="0"/>
          <a:fontRef idx="minor"/>
        </p:style>
        <p:txBody>
          <a:bodyPr lIns="0" rIns="0" tIns="0" bIns="0" anchor="t">
            <a:noAutofit/>
          </a:bodyPr>
          <a:p>
            <a:pPr>
              <a:lnSpc>
                <a:spcPts val="2701"/>
              </a:lnSpc>
              <a:buNone/>
            </a:pPr>
            <a:r>
              <a:rPr b="1" lang="en-GB" sz="2400" spc="-1" strike="noStrike">
                <a:solidFill>
                  <a:srgbClr val="000000"/>
                </a:solidFill>
                <a:latin typeface="Calibri"/>
                <a:ea typeface="DejaVu Sans"/>
              </a:rPr>
              <a:t>References</a:t>
            </a:r>
            <a:endParaRPr b="0" lang="en-US" sz="2400" spc="-1" strike="noStrike">
              <a:latin typeface="Arial"/>
            </a:endParaRPr>
          </a:p>
        </p:txBody>
      </p:sp>
      <p:sp>
        <p:nvSpPr>
          <p:cNvPr id="271" name="CustomShape 2_ 2"/>
          <p:cNvSpPr/>
          <p:nvPr/>
        </p:nvSpPr>
        <p:spPr>
          <a:xfrm>
            <a:off x="934920" y="908640"/>
            <a:ext cx="7619760" cy="3800880"/>
          </a:xfrm>
          <a:prstGeom prst="rect">
            <a:avLst/>
          </a:prstGeom>
          <a:noFill/>
          <a:ln w="0">
            <a:noFill/>
          </a:ln>
        </p:spPr>
        <p:style>
          <a:lnRef idx="0"/>
          <a:fillRef idx="0"/>
          <a:effectRef idx="0"/>
          <a:fontRef idx="minor"/>
        </p:style>
        <p:txBody>
          <a:bodyPr lIns="0" rIns="0" tIns="0" bIns="0" anchor="t">
            <a:noAutofit/>
          </a:bodyPr>
          <a:p>
            <a:pPr>
              <a:lnSpc>
                <a:spcPct val="100000"/>
              </a:lnSpc>
              <a:buNone/>
            </a:pPr>
            <a:r>
              <a:rPr b="0" i="1" lang="en-US" sz="700" spc="-1" strike="noStrike">
                <a:solidFill>
                  <a:srgbClr val="000000"/>
                </a:solidFill>
                <a:latin typeface="Calibri (Body)"/>
                <a:ea typeface="DejaVu Sans"/>
              </a:rPr>
              <a:t>[1]. Detection of early blight and late blight diseases on tomato leaves using hyperspectral imaging.</a:t>
            </a:r>
            <a:endParaRPr b="0" lang="en-US" sz="700" spc="-1" strike="noStrike">
              <a:latin typeface="Arial"/>
            </a:endParaRPr>
          </a:p>
          <a:p>
            <a:pPr>
              <a:lnSpc>
                <a:spcPct val="100000"/>
              </a:lnSpc>
              <a:buNone/>
            </a:pPr>
            <a:r>
              <a:rPr b="0" i="1" lang="en-US" sz="700" spc="-1" strike="noStrike">
                <a:solidFill>
                  <a:srgbClr val="000000"/>
                </a:solidFill>
                <a:latin typeface="Calibri (Body)"/>
                <a:ea typeface="DejaVu Sans"/>
              </a:rPr>
              <a:t>[2]. Revisiting Deep Hyperspectral Feature Extraction Networks via Gradient Centralized Convolution. Roy et al. 2022.</a:t>
            </a:r>
            <a:endParaRPr b="0" lang="en-US" sz="700" spc="-1" strike="noStrike">
              <a:latin typeface="Arial"/>
            </a:endParaRPr>
          </a:p>
          <a:p>
            <a:pPr>
              <a:lnSpc>
                <a:spcPct val="100000"/>
              </a:lnSpc>
              <a:buNone/>
            </a:pPr>
            <a:r>
              <a:rPr b="0" i="1" lang="en-US" sz="700" spc="-1" strike="noStrike">
                <a:solidFill>
                  <a:srgbClr val="000000"/>
                </a:solidFill>
                <a:latin typeface="Calibri (Body)"/>
                <a:ea typeface="DejaVu Sans"/>
              </a:rPr>
              <a:t>[3]. Plant disease identification using explainable 3D deep learning on hyperspectral images. Nagasubramanian et al. 2019.</a:t>
            </a:r>
            <a:endParaRPr b="0" lang="en-US" sz="700" spc="-1" strike="noStrike">
              <a:latin typeface="Arial"/>
            </a:endParaRPr>
          </a:p>
          <a:p>
            <a:pPr>
              <a:lnSpc>
                <a:spcPct val="100000"/>
              </a:lnSpc>
              <a:buNone/>
            </a:pPr>
            <a:r>
              <a:rPr b="0" i="1" lang="en-US" sz="700" spc="-1" strike="noStrike">
                <a:solidFill>
                  <a:srgbClr val="000000"/>
                </a:solidFill>
                <a:latin typeface="Calibri (Body)"/>
                <a:ea typeface="DejaVu Sans"/>
              </a:rPr>
              <a:t>[4]. Residual Spectral–Spatial Attention Network for Hyperspectral Image Classification. Zhu et al. 2021.</a:t>
            </a:r>
            <a:endParaRPr b="0" lang="en-US" sz="700" spc="-1" strike="noStrike">
              <a:latin typeface="Arial"/>
            </a:endParaRPr>
          </a:p>
          <a:p>
            <a:pPr>
              <a:lnSpc>
                <a:spcPct val="100000"/>
              </a:lnSpc>
              <a:buNone/>
            </a:pPr>
            <a:r>
              <a:rPr b="0" i="1" lang="en-US" sz="700" spc="-1" strike="noStrike">
                <a:solidFill>
                  <a:srgbClr val="000000"/>
                </a:solidFill>
                <a:latin typeface="Calibri (Body)"/>
                <a:ea typeface="DejaVu Sans"/>
              </a:rPr>
              <a:t>[5]. Early Detection of Tomato Spotted Wilt Virus by Hyperspectral Imaging and Outlier Removal Auxiliary Classifier </a:t>
            </a:r>
            <a:endParaRPr b="0" lang="en-US" sz="700" spc="-1" strike="noStrike">
              <a:latin typeface="Arial"/>
            </a:endParaRPr>
          </a:p>
          <a:p>
            <a:pPr>
              <a:lnSpc>
                <a:spcPct val="100000"/>
              </a:lnSpc>
              <a:buNone/>
            </a:pPr>
            <a:r>
              <a:rPr b="0" i="1" lang="en-US" sz="700" spc="-1" strike="noStrike">
                <a:solidFill>
                  <a:srgbClr val="000000"/>
                </a:solidFill>
                <a:latin typeface="Calibri (Body)"/>
                <a:ea typeface="DejaVu Sans"/>
              </a:rPr>
              <a:t>Generative Adversarial Nets (OR-AC-GAN). 2019.</a:t>
            </a:r>
            <a:endParaRPr b="0" lang="en-US" sz="700" spc="-1" strike="noStrike">
              <a:latin typeface="Arial"/>
            </a:endParaRPr>
          </a:p>
          <a:p>
            <a:pPr>
              <a:lnSpc>
                <a:spcPct val="100000"/>
              </a:lnSpc>
              <a:buNone/>
            </a:pPr>
            <a:r>
              <a:rPr b="0" i="1" lang="en-US" sz="700" spc="-1" strike="noStrike">
                <a:solidFill>
                  <a:srgbClr val="000000"/>
                </a:solidFill>
                <a:latin typeface="Calibri (Body)"/>
                <a:ea typeface="DejaVu Sans"/>
              </a:rPr>
              <a:t>[6]. Wheat physiology predictor: predicting physiological traits in wheat from hyperspectralrefectance measurements using deep learning. Furbank et al.</a:t>
            </a:r>
            <a:endParaRPr b="0" lang="en-US" sz="700" spc="-1" strike="noStrike">
              <a:latin typeface="Arial"/>
            </a:endParaRPr>
          </a:p>
          <a:p>
            <a:pPr>
              <a:lnSpc>
                <a:spcPct val="100000"/>
              </a:lnSpc>
              <a:buNone/>
            </a:pPr>
            <a:r>
              <a:rPr b="0" i="1" lang="en-US" sz="700" spc="-1" strike="noStrike">
                <a:solidFill>
                  <a:srgbClr val="000000"/>
                </a:solidFill>
                <a:latin typeface="Calibri (Body)"/>
                <a:ea typeface="DejaVu Sans"/>
              </a:rPr>
              <a:t>[7].  Integrating Morphological and Physiological Responses of Tomato Plants to Light Quality to the Crop Level by 3D Modeling.  J. Anja Dieleman et al. 2019.</a:t>
            </a:r>
            <a:endParaRPr b="0" lang="en-US" sz="700" spc="-1" strike="noStrike">
              <a:latin typeface="Arial"/>
            </a:endParaRPr>
          </a:p>
          <a:p>
            <a:pPr>
              <a:lnSpc>
                <a:spcPct val="100000"/>
              </a:lnSpc>
              <a:buNone/>
            </a:pPr>
            <a:r>
              <a:rPr b="0" i="1" lang="en-US" sz="700" spc="-1" strike="noStrike">
                <a:solidFill>
                  <a:srgbClr val="000000"/>
                </a:solidFill>
                <a:latin typeface="Calibri (Body)"/>
                <a:ea typeface="DejaVu Sans"/>
              </a:rPr>
              <a:t>[8]. Photosynthetic rate prediction model of newborn leaves verified by core fuorescence parameters. Zhang et al. 2020.</a:t>
            </a:r>
            <a:endParaRPr b="0" lang="en-US" sz="700" spc="-1" strike="noStrike">
              <a:latin typeface="Arial"/>
            </a:endParaRPr>
          </a:p>
          <a:p>
            <a:pPr>
              <a:lnSpc>
                <a:spcPct val="100000"/>
              </a:lnSpc>
              <a:buNone/>
            </a:pPr>
            <a:r>
              <a:rPr b="0" i="1" lang="en-US" sz="700" spc="-1" strike="noStrike">
                <a:solidFill>
                  <a:srgbClr val="000000"/>
                </a:solidFill>
                <a:latin typeface="Calibri (Body)"/>
                <a:ea typeface="DejaVu Sans"/>
              </a:rPr>
              <a:t>[9]. Improving GAN-based feature extraction for hyperspectral images classification. 2021.</a:t>
            </a:r>
            <a:endParaRPr b="0" lang="en-US" sz="700" spc="-1" strike="noStrike">
              <a:latin typeface="Arial"/>
            </a:endParaRPr>
          </a:p>
          <a:p>
            <a:pPr>
              <a:lnSpc>
                <a:spcPct val="100000"/>
              </a:lnSpc>
              <a:buNone/>
            </a:pPr>
            <a:r>
              <a:rPr b="0" i="1" lang="en-US" sz="700" spc="-1" strike="noStrike">
                <a:solidFill>
                  <a:srgbClr val="000000"/>
                </a:solidFill>
                <a:latin typeface="Calibri (Body)"/>
                <a:ea typeface="DejaVu Sans"/>
              </a:rPr>
              <a:t>[10]. Using hyperspectral leaf reflectance to estimate photosynthetic capacity and nitrogen content across eastern cottonwood and hybrid poplar taxa. 2022.</a:t>
            </a:r>
            <a:endParaRPr b="0" lang="en-US" sz="700" spc="-1" strike="noStrike">
              <a:latin typeface="Arial"/>
            </a:endParaRPr>
          </a:p>
          <a:p>
            <a:pPr>
              <a:lnSpc>
                <a:spcPct val="100000"/>
              </a:lnSpc>
              <a:buNone/>
            </a:pPr>
            <a:r>
              <a:rPr b="0" i="1" lang="en-US" sz="700" spc="-1" strike="noStrike">
                <a:solidFill>
                  <a:srgbClr val="000000"/>
                </a:solidFill>
                <a:latin typeface="Calibri (Body)"/>
                <a:ea typeface="DejaVu Sans"/>
              </a:rPr>
              <a:t>[11]. Multimodal GANs: Toward Crossmodal Hyperspectral–Multispectral Image Segmentation. 2021.</a:t>
            </a:r>
            <a:endParaRPr b="0" lang="en-US" sz="700" spc="-1" strike="noStrike">
              <a:latin typeface="Arial"/>
            </a:endParaRPr>
          </a:p>
          <a:p>
            <a:pPr>
              <a:lnSpc>
                <a:spcPct val="100000"/>
              </a:lnSpc>
              <a:buNone/>
            </a:pPr>
            <a:r>
              <a:rPr b="0" i="1" lang="en-US" sz="700" spc="-1" strike="noStrike">
                <a:solidFill>
                  <a:srgbClr val="000000"/>
                </a:solidFill>
                <a:latin typeface="Calibri (Body)"/>
                <a:ea typeface="DejaVu Sans"/>
              </a:rPr>
              <a:t>[12]. Spectral-Spatial Attention Networks for Hyperspectral Image Classification. Mei et al. 2019. </a:t>
            </a:r>
            <a:r>
              <a:rPr b="0" i="1" lang="en-US" sz="700" spc="-1" strike="noStrike" u="sng">
                <a:solidFill>
                  <a:srgbClr val="0000ff"/>
                </a:solidFill>
                <a:uFillTx/>
                <a:latin typeface="Calibri (Body)"/>
                <a:ea typeface="DejaVu Sans"/>
                <a:hlinkClick r:id="rId1"/>
              </a:rPr>
              <a:t>https://github.com/EtPan/SSAN</a:t>
            </a:r>
            <a:r>
              <a:rPr b="0" i="1" lang="en-US" sz="700" spc="-1" strike="noStrike">
                <a:solidFill>
                  <a:srgbClr val="000000"/>
                </a:solidFill>
                <a:latin typeface="Calibri (Body)"/>
                <a:ea typeface="DejaVu Sans"/>
              </a:rPr>
              <a:t>.</a:t>
            </a:r>
            <a:endParaRPr b="0" lang="en-US" sz="700" spc="-1" strike="noStrike">
              <a:latin typeface="Arial"/>
            </a:endParaRPr>
          </a:p>
          <a:p>
            <a:pPr>
              <a:lnSpc>
                <a:spcPct val="100000"/>
              </a:lnSpc>
              <a:buNone/>
            </a:pPr>
            <a:r>
              <a:rPr b="0" i="1" lang="en-US" sz="700" spc="-1" strike="noStrike">
                <a:solidFill>
                  <a:srgbClr val="000000"/>
                </a:solidFill>
                <a:latin typeface="Calibri (Body)"/>
                <a:ea typeface="DejaVu Sans"/>
              </a:rPr>
              <a:t>[13]. SpectralFormer: Rethinking Hyperspectral Image Classification With Transformers. 2021.</a:t>
            </a:r>
            <a:endParaRPr b="0" lang="en-US" sz="700" spc="-1" strike="noStrike">
              <a:latin typeface="Arial"/>
            </a:endParaRPr>
          </a:p>
          <a:p>
            <a:pPr>
              <a:lnSpc>
                <a:spcPct val="100000"/>
              </a:lnSpc>
              <a:buNone/>
            </a:pPr>
            <a:r>
              <a:rPr b="0" i="1" lang="en-US" sz="700" spc="-1" strike="noStrike">
                <a:solidFill>
                  <a:srgbClr val="000000"/>
                </a:solidFill>
                <a:latin typeface="Calibri (Body)"/>
                <a:ea typeface="DejaVu Sans"/>
              </a:rPr>
              <a:t>[14]. Learning A 3D-CNN and Transformer Prior for Hyperspectral Image Super-Resolution. 2021.</a:t>
            </a:r>
            <a:endParaRPr b="0" lang="en-US" sz="700" spc="-1" strike="noStrike">
              <a:latin typeface="Arial"/>
            </a:endParaRPr>
          </a:p>
          <a:p>
            <a:pPr>
              <a:lnSpc>
                <a:spcPct val="100000"/>
              </a:lnSpc>
              <a:buNone/>
            </a:pPr>
            <a:r>
              <a:rPr b="0" i="1" lang="en-US" sz="700" spc="-1" strike="noStrike">
                <a:solidFill>
                  <a:srgbClr val="000000"/>
                </a:solidFill>
                <a:latin typeface="Calibri (Body)"/>
                <a:ea typeface="DejaVu Sans"/>
              </a:rPr>
              <a:t>[15]. MST++: Multi-stage Spectral-wise Transformer for Efficient Spectral Reconstruction. 2022.</a:t>
            </a:r>
            <a:endParaRPr b="0" lang="en-US" sz="700" spc="-1" strike="noStrike">
              <a:latin typeface="Arial"/>
            </a:endParaRPr>
          </a:p>
          <a:p>
            <a:pPr>
              <a:lnSpc>
                <a:spcPct val="100000"/>
              </a:lnSpc>
              <a:buNone/>
            </a:pPr>
            <a:r>
              <a:rPr b="0" i="1" lang="en-US" sz="700" spc="-1" strike="noStrike">
                <a:solidFill>
                  <a:srgbClr val="000000"/>
                </a:solidFill>
                <a:latin typeface="Calibri (Body)"/>
                <a:ea typeface="DejaVu Sans"/>
              </a:rPr>
              <a:t>[16]. Summary: </a:t>
            </a:r>
            <a:r>
              <a:rPr b="0" i="1" lang="en-US" sz="700" spc="-1" strike="noStrike" u="sng">
                <a:solidFill>
                  <a:srgbClr val="0000ff"/>
                </a:solidFill>
                <a:uFillTx/>
                <a:latin typeface="Calibri (Body)"/>
                <a:ea typeface="DejaVu Sans"/>
                <a:hlinkClick r:id="rId2"/>
              </a:rPr>
              <a:t>https://github.com/Yangzhangcst/Transformer-in-Computer-Vision</a:t>
            </a:r>
            <a:endParaRPr b="0" lang="en-US" sz="700" spc="-1" strike="noStrike">
              <a:latin typeface="Arial"/>
            </a:endParaRPr>
          </a:p>
          <a:p>
            <a:pPr>
              <a:lnSpc>
                <a:spcPct val="100000"/>
              </a:lnSpc>
              <a:buNone/>
            </a:pPr>
            <a:r>
              <a:rPr b="0" i="1" lang="en-US" sz="700" spc="-1" strike="noStrike">
                <a:solidFill>
                  <a:srgbClr val="000000"/>
                </a:solidFill>
                <a:latin typeface="Calibri (Body)"/>
                <a:ea typeface="DejaVu Sans"/>
              </a:rPr>
              <a:t>[17]. Attention-Based Adaptive Spectral-Spatial Kernel ResNet for Hyperspectral Image Classification 2021: </a:t>
            </a:r>
            <a:r>
              <a:rPr b="0" i="1" lang="en-US" sz="700" spc="-1" strike="noStrike" u="sng">
                <a:solidFill>
                  <a:srgbClr val="0000ff"/>
                </a:solidFill>
                <a:uFillTx/>
                <a:latin typeface="Calibri (Body)"/>
                <a:ea typeface="DejaVu Sans"/>
                <a:hlinkClick r:id="rId3"/>
              </a:rPr>
              <a:t>https://github.com/suvojit-0x55aa/A2S2K-ResNet</a:t>
            </a:r>
            <a:r>
              <a:rPr b="0" i="1" lang="en-US" sz="700" spc="-1" strike="noStrike">
                <a:solidFill>
                  <a:srgbClr val="000000"/>
                </a:solidFill>
                <a:latin typeface="Calibri (Body)"/>
                <a:ea typeface="DejaVu Sans"/>
              </a:rPr>
              <a:t>.</a:t>
            </a:r>
            <a:endParaRPr b="0" lang="en-US" sz="700" spc="-1" strike="noStrike">
              <a:latin typeface="Arial"/>
            </a:endParaRPr>
          </a:p>
          <a:p>
            <a:pPr>
              <a:lnSpc>
                <a:spcPct val="100000"/>
              </a:lnSpc>
              <a:buNone/>
            </a:pPr>
            <a:r>
              <a:rPr b="0" i="1" lang="en-US" sz="700" spc="-1" strike="noStrike">
                <a:solidFill>
                  <a:srgbClr val="000000"/>
                </a:solidFill>
                <a:latin typeface="Calibri (Body)"/>
                <a:ea typeface="DejaVu Sans"/>
              </a:rPr>
              <a:t>[18]. "FPGA: Fast Patch-Free Global Learning Framework for Fully End-to-End Hyperspectral Image Classification". 2020.</a:t>
            </a:r>
            <a:endParaRPr b="0" lang="en-US" sz="700" spc="-1" strike="noStrike">
              <a:latin typeface="Arial"/>
            </a:endParaRPr>
          </a:p>
          <a:p>
            <a:pPr>
              <a:lnSpc>
                <a:spcPct val="100000"/>
              </a:lnSpc>
              <a:buNone/>
            </a:pPr>
            <a:r>
              <a:rPr b="0" i="1" lang="en-US" sz="700" spc="-1" strike="noStrike" u="sng">
                <a:solidFill>
                  <a:srgbClr val="0000ff"/>
                </a:solidFill>
                <a:uFillTx/>
                <a:latin typeface="Calibri (Body)"/>
                <a:ea typeface="DejaVu Sans"/>
                <a:hlinkClick r:id="rId4"/>
              </a:rPr>
              <a:t>https://github.com/Z-Zheng/FreeNet</a:t>
            </a:r>
            <a:r>
              <a:rPr b="0" i="1" lang="en-US" sz="700" spc="-1" strike="noStrike">
                <a:solidFill>
                  <a:srgbClr val="000000"/>
                </a:solidFill>
                <a:latin typeface="Calibri (Body)"/>
                <a:ea typeface="DejaVu Sans"/>
              </a:rPr>
              <a:t>.</a:t>
            </a:r>
            <a:endParaRPr b="0" lang="en-US" sz="700" spc="-1" strike="noStrike">
              <a:latin typeface="Arial"/>
            </a:endParaRPr>
          </a:p>
          <a:p>
            <a:pPr>
              <a:lnSpc>
                <a:spcPct val="100000"/>
              </a:lnSpc>
              <a:buNone/>
            </a:pPr>
            <a:r>
              <a:rPr b="0" i="1" lang="en-US" sz="700" spc="-1" strike="noStrike">
                <a:solidFill>
                  <a:srgbClr val="000000"/>
                </a:solidFill>
                <a:latin typeface="Calibri (Body)"/>
                <a:ea typeface="DejaVu Sans"/>
              </a:rPr>
              <a:t>[19].  Exploring Relationships between Canopy Architecture, Light Distribution, and Photosynthesis in Contrasting Rice Genotypes Using 3D Canopy Reconstruction. Alexandra J. Burgess et al. 2017.</a:t>
            </a:r>
            <a:endParaRPr b="0" lang="en-US" sz="700" spc="-1" strike="noStrike">
              <a:latin typeface="Arial"/>
            </a:endParaRPr>
          </a:p>
          <a:p>
            <a:pPr>
              <a:lnSpc>
                <a:spcPct val="100000"/>
              </a:lnSpc>
              <a:buNone/>
            </a:pPr>
            <a:r>
              <a:rPr b="0" i="1" lang="en-US" sz="700" spc="-1" strike="noStrike">
                <a:solidFill>
                  <a:srgbClr val="000000"/>
                </a:solidFill>
                <a:latin typeface="Calibri (Body)"/>
                <a:ea typeface="DejaVu Sans"/>
              </a:rPr>
              <a:t>[20]. Deep Learning and Hyperspectral Images Based Tomato Soluble Solids Content and Firmness Estimation. Xiang et al. 2022.</a:t>
            </a:r>
            <a:endParaRPr b="0" lang="en-US" sz="700" spc="-1" strike="noStrike">
              <a:latin typeface="Arial"/>
            </a:endParaRPr>
          </a:p>
          <a:p>
            <a:pPr>
              <a:lnSpc>
                <a:spcPct val="100000"/>
              </a:lnSpc>
              <a:buNone/>
            </a:pPr>
            <a:r>
              <a:rPr b="0" i="1" lang="en-US" sz="700" spc="-1" strike="noStrike">
                <a:solidFill>
                  <a:srgbClr val="000000"/>
                </a:solidFill>
                <a:latin typeface="Calibri (Body)"/>
                <a:ea typeface="DejaVu Sans"/>
              </a:rPr>
              <a:t>[21]. Hyperspectral Imaging Combined With Deep Transfer Learning for Rice Disease Detection. Feng et al. 2021.</a:t>
            </a:r>
            <a:endParaRPr b="0" lang="en-US" sz="700" spc="-1" strike="noStrike">
              <a:latin typeface="Arial"/>
            </a:endParaRPr>
          </a:p>
          <a:p>
            <a:pPr>
              <a:lnSpc>
                <a:spcPct val="100000"/>
              </a:lnSpc>
              <a:buNone/>
            </a:pPr>
            <a:r>
              <a:rPr b="0" i="1" lang="en-US" sz="700" spc="-1" strike="noStrike">
                <a:solidFill>
                  <a:srgbClr val="000000"/>
                </a:solidFill>
                <a:latin typeface="Calibri (Body)"/>
                <a:ea typeface="DejaVu Sans"/>
              </a:rPr>
              <a:t>[22]. Successive Projection Algorithm Robust to Outliers. Et al. 2019.</a:t>
            </a:r>
            <a:endParaRPr b="0" lang="en-US" sz="700" spc="-1" strike="noStrike">
              <a:latin typeface="Arial"/>
            </a:endParaRPr>
          </a:p>
          <a:p>
            <a:pPr>
              <a:lnSpc>
                <a:spcPct val="100000"/>
              </a:lnSpc>
              <a:buNone/>
            </a:pPr>
            <a:r>
              <a:rPr b="0" i="1" lang="en-US" sz="700" spc="-1" strike="noStrike">
                <a:solidFill>
                  <a:srgbClr val="000000"/>
                </a:solidFill>
                <a:latin typeface="Calibri (Body)"/>
                <a:ea typeface="DejaVu Sans"/>
              </a:rPr>
              <a:t>[23]. Using hyperspectral imaging to discriminate yellow leaf curl disease in tomato leaves. Zhu et al. 2018.</a:t>
            </a:r>
            <a:endParaRPr b="0" lang="en-US" sz="700" spc="-1" strike="noStrike">
              <a:latin typeface="Arial"/>
            </a:endParaRPr>
          </a:p>
          <a:p>
            <a:pPr>
              <a:lnSpc>
                <a:spcPct val="100000"/>
              </a:lnSpc>
              <a:buNone/>
            </a:pPr>
            <a:r>
              <a:rPr b="0" i="1" lang="en-US" sz="700" spc="-1" strike="noStrike">
                <a:solidFill>
                  <a:srgbClr val="000000"/>
                </a:solidFill>
                <a:latin typeface="Calibri (Body)"/>
                <a:ea typeface="DejaVu Sans"/>
              </a:rPr>
              <a:t>[24]. Generative adversarial networks for realistic synthesis of hyperspectral samples. Audebert et al. 2018.</a:t>
            </a:r>
            <a:endParaRPr b="0" lang="en-US" sz="700" spc="-1" strike="noStrike">
              <a:latin typeface="Arial"/>
            </a:endParaRPr>
          </a:p>
          <a:p>
            <a:pPr>
              <a:lnSpc>
                <a:spcPct val="100000"/>
              </a:lnSpc>
              <a:buNone/>
            </a:pPr>
            <a:r>
              <a:rPr b="0" i="1" lang="en-US" sz="700" spc="-1" strike="noStrike">
                <a:solidFill>
                  <a:srgbClr val="000000"/>
                </a:solidFill>
                <a:latin typeface="Calibri (Body)"/>
                <a:ea typeface="DejaVu Sans"/>
              </a:rPr>
              <a:t>[25]. Self-Attention Generative Adversarial Networks. Zhang et al. 2019.</a:t>
            </a:r>
            <a:endParaRPr b="0" lang="en-US" sz="700" spc="-1" strike="noStrike">
              <a:latin typeface="Arial"/>
            </a:endParaRPr>
          </a:p>
          <a:p>
            <a:pPr>
              <a:lnSpc>
                <a:spcPct val="100000"/>
              </a:lnSpc>
              <a:buNone/>
            </a:pPr>
            <a:r>
              <a:rPr b="0" i="1" lang="en-US" sz="700" spc="-1" strike="noStrike">
                <a:solidFill>
                  <a:srgbClr val="000000"/>
                </a:solidFill>
                <a:latin typeface="Calibri (Body)"/>
                <a:ea typeface="DejaVu Sans"/>
              </a:rPr>
              <a:t>[26]. Effective band selection of hyperspectral image by an attention mechanism-based convolutional network. Zheng et al. 2022</a:t>
            </a:r>
            <a:endParaRPr b="0" lang="en-US" sz="700" spc="-1" strike="noStrike">
              <a:latin typeface="Arial"/>
            </a:endParaRPr>
          </a:p>
          <a:p>
            <a:pPr>
              <a:lnSpc>
                <a:spcPct val="100000"/>
              </a:lnSpc>
              <a:buNone/>
            </a:pPr>
            <a:r>
              <a:rPr b="0" i="1" lang="en-US" sz="700" spc="-1" strike="noStrike">
                <a:solidFill>
                  <a:srgbClr val="000000"/>
                </a:solidFill>
                <a:latin typeface="Calibri (Body)"/>
                <a:ea typeface="DejaVu Sans"/>
              </a:rPr>
              <a:t>[27]. Spectral-Spatial Attention Network for Hyperspectral Image Classification. Sun et al. 2020.</a:t>
            </a:r>
            <a:endParaRPr b="0" lang="en-US" sz="700" spc="-1" strike="noStrike">
              <a:latin typeface="Arial"/>
            </a:endParaRPr>
          </a:p>
          <a:p>
            <a:pPr>
              <a:lnSpc>
                <a:spcPct val="100000"/>
              </a:lnSpc>
              <a:buNone/>
            </a:pPr>
            <a:r>
              <a:rPr b="0" i="1" lang="en-US" sz="700" spc="-1" strike="noStrike">
                <a:solidFill>
                  <a:srgbClr val="000000"/>
                </a:solidFill>
                <a:latin typeface="Calibri (Body)"/>
                <a:ea typeface="DejaVu Sans"/>
              </a:rPr>
              <a:t>[28]. Spectral–Spatial Self-Attention Networks for Hyperspectral Image Classification. Zhang et al. 2022.</a:t>
            </a:r>
            <a:endParaRPr b="0" lang="en-US" sz="700" spc="-1" strike="noStrike">
              <a:latin typeface="Arial"/>
            </a:endParaRPr>
          </a:p>
          <a:p>
            <a:pPr>
              <a:lnSpc>
                <a:spcPct val="100000"/>
              </a:lnSpc>
              <a:buNone/>
            </a:pPr>
            <a:endParaRPr b="0" lang="en-US" sz="700" spc="-1" strike="noStrike">
              <a:latin typeface="Arial"/>
            </a:endParaRPr>
          </a:p>
          <a:p>
            <a:pPr>
              <a:lnSpc>
                <a:spcPct val="100000"/>
              </a:lnSpc>
              <a:buNone/>
              <a:tabLst>
                <a:tab algn="l" pos="0"/>
              </a:tabLst>
            </a:pPr>
            <a:endParaRPr b="0" lang="en-US" sz="700" spc="-1" strike="noStrike">
              <a:latin typeface="Arial"/>
            </a:endParaRPr>
          </a:p>
          <a:p>
            <a:pPr>
              <a:lnSpc>
                <a:spcPct val="100000"/>
              </a:lnSpc>
              <a:buNone/>
              <a:tabLst>
                <a:tab algn="l" pos="0"/>
              </a:tabLst>
            </a:pPr>
            <a:endParaRPr b="0" lang="en-US" sz="700" spc="-1" strike="noStrike">
              <a:latin typeface="Arial"/>
            </a:endParaRPr>
          </a:p>
        </p:txBody>
      </p:sp>
      <p:sp>
        <p:nvSpPr>
          <p:cNvPr id="272" name="CustomShape 3_ 2"/>
          <p:cNvSpPr/>
          <p:nvPr/>
        </p:nvSpPr>
        <p:spPr>
          <a:xfrm>
            <a:off x="1114560" y="4572000"/>
            <a:ext cx="7039800" cy="573840"/>
          </a:xfrm>
          <a:prstGeom prst="rect">
            <a:avLst/>
          </a:prstGeom>
          <a:solidFill>
            <a:srgbClr val="ffffff"/>
          </a:solidFill>
          <a:ln w="0">
            <a:noFill/>
          </a:ln>
        </p:spPr>
        <p:style>
          <a:lnRef idx="0"/>
          <a:fillRef idx="0"/>
          <a:effectRef idx="0"/>
          <a:fontRef idx="minor"/>
        </p:style>
        <p:txBody>
          <a:bodyPr lIns="0" rIns="0" tIns="0" bIns="0" anchor="ctr">
            <a:noAutofit/>
          </a:bodyPr>
          <a:p>
            <a:pPr>
              <a:lnSpc>
                <a:spcPct val="100000"/>
              </a:lnSpc>
              <a:buNone/>
            </a:pPr>
            <a:r>
              <a:rPr b="0" lang="en-US" sz="1100" spc="-1" strike="noStrike">
                <a:solidFill>
                  <a:srgbClr val="000000"/>
                </a:solidFill>
                <a:latin typeface="Arial"/>
                <a:ea typeface="DejaVu Sans"/>
              </a:rPr>
              <a:t>TWINERGY</a:t>
            </a:r>
            <a:endParaRPr b="0" lang="en-US" sz="1100" spc="-1" strike="noStrike">
              <a:latin typeface="Arial"/>
            </a:endParaRPr>
          </a:p>
        </p:txBody>
      </p:sp>
      <p:sp>
        <p:nvSpPr>
          <p:cNvPr id="273" name="CustomShape 4_ 2"/>
          <p:cNvSpPr/>
          <p:nvPr/>
        </p:nvSpPr>
        <p:spPr>
          <a:xfrm>
            <a:off x="0" y="4572000"/>
            <a:ext cx="1112040" cy="570240"/>
          </a:xfrm>
          <a:prstGeom prst="rect">
            <a:avLst/>
          </a:prstGeom>
          <a:solidFill>
            <a:srgbClr val="ffffff"/>
          </a:solidFill>
          <a:ln w="0">
            <a:noFill/>
          </a:ln>
        </p:spPr>
        <p:style>
          <a:lnRef idx="0"/>
          <a:fillRef idx="0"/>
          <a:effectRef idx="0"/>
          <a:fontRef idx="minor"/>
        </p:style>
        <p:txBody>
          <a:bodyPr lIns="756000" rIns="0" tIns="0" bIns="0" anchor="ctr">
            <a:noAutofit/>
          </a:bodyPr>
          <a:p>
            <a:pPr>
              <a:lnSpc>
                <a:spcPct val="100000"/>
              </a:lnSpc>
              <a:buNone/>
            </a:pPr>
            <a:fld id="{6960ED1B-5EF5-4407-8E36-F5933DD5B834}" type="slidenum">
              <a:rPr b="0" lang="en-GB" sz="1100" spc="-1" strike="noStrike">
                <a:solidFill>
                  <a:srgbClr val="000000"/>
                </a:solidFill>
                <a:latin typeface="Calibri"/>
                <a:ea typeface="DejaVu Sans"/>
              </a:rPr>
              <a:t>&lt;number&gt;</a:t>
            </a:fld>
            <a:endParaRPr b="0" lang="en-US" sz="1100" spc="-1" strike="noStrike">
              <a:latin typeface="Arial"/>
            </a:endParaRPr>
          </a:p>
        </p:txBody>
      </p:sp>
    </p:spTree>
  </p:cSld>
  <mc:AlternateContent>
    <mc:Choice Requires="p14">
      <p:transition spd="med" p14:dur="700">
        <p:fade/>
      </p:transition>
    </mc:Choice>
    <mc:Fallback>
      <p:transition spd="med">
        <p:fade/>
      </p:transition>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26" name="CustomShape 49"/>
          <p:cNvSpPr/>
          <p:nvPr/>
        </p:nvSpPr>
        <p:spPr>
          <a:xfrm>
            <a:off x="758880" y="519120"/>
            <a:ext cx="7552080" cy="534960"/>
          </a:xfrm>
          <a:prstGeom prst="rect">
            <a:avLst/>
          </a:prstGeom>
          <a:noFill/>
          <a:ln w="0">
            <a:noFill/>
          </a:ln>
        </p:spPr>
        <p:style>
          <a:lnRef idx="0"/>
          <a:fillRef idx="0"/>
          <a:effectRef idx="0"/>
          <a:fontRef idx="minor"/>
        </p:style>
        <p:txBody>
          <a:bodyPr lIns="0" rIns="0" tIns="0" bIns="0" anchor="t">
            <a:noAutofit/>
          </a:bodyPr>
          <a:p>
            <a:pPr>
              <a:lnSpc>
                <a:spcPts val="2701"/>
              </a:lnSpc>
              <a:buNone/>
            </a:pPr>
            <a:r>
              <a:rPr b="1" lang="en-GB" sz="2400" spc="-1" strike="noStrike">
                <a:solidFill>
                  <a:srgbClr val="000000"/>
                </a:solidFill>
                <a:latin typeface="Calibri"/>
                <a:ea typeface="DejaVu Sans"/>
              </a:rPr>
              <a:t>Introduction</a:t>
            </a:r>
            <a:endParaRPr b="0" lang="en-US" sz="2400" spc="-1" strike="noStrike">
              <a:latin typeface="Arial"/>
            </a:endParaRPr>
          </a:p>
        </p:txBody>
      </p:sp>
      <p:sp>
        <p:nvSpPr>
          <p:cNvPr id="127" name="CustomShape 50"/>
          <p:cNvSpPr/>
          <p:nvPr/>
        </p:nvSpPr>
        <p:spPr>
          <a:xfrm>
            <a:off x="0" y="4572000"/>
            <a:ext cx="1110240" cy="568440"/>
          </a:xfrm>
          <a:prstGeom prst="rect">
            <a:avLst/>
          </a:prstGeom>
          <a:solidFill>
            <a:srgbClr val="ffffff"/>
          </a:solidFill>
          <a:ln w="0">
            <a:noFill/>
          </a:ln>
        </p:spPr>
        <p:style>
          <a:lnRef idx="0"/>
          <a:fillRef idx="0"/>
          <a:effectRef idx="0"/>
          <a:fontRef idx="minor"/>
        </p:style>
        <p:txBody>
          <a:bodyPr lIns="756000" rIns="0" tIns="0" bIns="0" anchor="ctr">
            <a:noAutofit/>
          </a:bodyPr>
          <a:p>
            <a:pPr>
              <a:lnSpc>
                <a:spcPct val="100000"/>
              </a:lnSpc>
              <a:buNone/>
            </a:pPr>
            <a:fld id="{85AD6CC0-0DD6-4A89-91D3-B3B672CD7DA7}" type="slidenum">
              <a:rPr b="0" lang="en-GB" sz="1100" spc="-1" strike="noStrike">
                <a:solidFill>
                  <a:srgbClr val="000000"/>
                </a:solidFill>
                <a:latin typeface="Calibri"/>
                <a:ea typeface="DejaVu Sans"/>
              </a:rPr>
              <a:t>&lt;number&gt;</a:t>
            </a:fld>
            <a:endParaRPr b="0" lang="en-US" sz="1100" spc="-1" strike="noStrike">
              <a:latin typeface="Arial"/>
            </a:endParaRPr>
          </a:p>
        </p:txBody>
      </p:sp>
      <p:sp>
        <p:nvSpPr>
          <p:cNvPr id="128" name="CustomShape 203"/>
          <p:cNvSpPr/>
          <p:nvPr/>
        </p:nvSpPr>
        <p:spPr>
          <a:xfrm>
            <a:off x="932400" y="1052640"/>
            <a:ext cx="7617960" cy="3394800"/>
          </a:xfrm>
          <a:prstGeom prst="rect">
            <a:avLst/>
          </a:prstGeom>
          <a:noFill/>
          <a:ln w="0">
            <a:noFill/>
          </a:ln>
        </p:spPr>
        <p:style>
          <a:lnRef idx="0"/>
          <a:fillRef idx="0"/>
          <a:effectRef idx="0"/>
          <a:fontRef idx="minor"/>
        </p:style>
        <p:txBody>
          <a:bodyPr lIns="0" rIns="0" tIns="0" bIns="0" anchor="t">
            <a:noAutofit/>
          </a:bodyPr>
          <a:p>
            <a:pPr>
              <a:lnSpc>
                <a:spcPct val="100000"/>
              </a:lnSpc>
              <a:buNone/>
            </a:pPr>
            <a:r>
              <a:rPr b="0" lang="en-US" sz="1200" spc="-1" strike="noStrike">
                <a:solidFill>
                  <a:srgbClr val="000000"/>
                </a:solidFill>
                <a:latin typeface="Arial"/>
                <a:ea typeface="DejaVu Sans"/>
              </a:rPr>
              <a:t>Motivation: HyperSpectral Imaging (HSI) has been widely used in modern industries because it provides the opportunities to extract more detailed information from a number of wavebands in comparison to 3-channel RGB imaging. For instance, HSI has been used in agriculture to detect crop growing status changes according to their light abortion. More commonly, HSI has been applied in remote sensing to acquire information to distinguish different materials according to their light abortion. However, collecting hyperspectral data is challenging as it requires expensive hardware and time-consuming while good predicting models are usually data-hungry. Therefore, training a model with a small amount of hyperspectral data is desired. Convolutional Neural Networks (CNNs) have been proven to be powerful in extracting meaningful features from both spectral and spatial dimensions. However, due to the multi-band nature, hyperspectral data usually contains highly redundant information that requires a long-range reasoning and traditional CNNs  usually fail in this continuous domain. To address this challenge, Vision Transformers (ViTs) have been widely used in vision tasks and have achieved remarkable outcomes. Hong et al have proved that ViT also outperforms CNNs in hyperspectral image classification task.  </a:t>
            </a:r>
            <a:endParaRPr b="0" lang="en-US" sz="1200" spc="-1" strike="noStrike">
              <a:latin typeface="Arial"/>
            </a:endParaRPr>
          </a:p>
        </p:txBody>
      </p:sp>
    </p:spTree>
  </p:cSld>
  <mc:AlternateContent>
    <mc:Choice Requires="p14">
      <p:transition spd="med" p14:dur="700">
        <p:fade/>
      </p:transition>
    </mc:Choice>
    <mc:Fallback>
      <p:transition spd="med">
        <p:fade/>
      </p:transition>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29" name="CustomShape 2"/>
          <p:cNvSpPr/>
          <p:nvPr/>
        </p:nvSpPr>
        <p:spPr>
          <a:xfrm>
            <a:off x="758880" y="519120"/>
            <a:ext cx="7552080" cy="534960"/>
          </a:xfrm>
          <a:prstGeom prst="rect">
            <a:avLst/>
          </a:prstGeom>
          <a:noFill/>
          <a:ln w="0">
            <a:noFill/>
          </a:ln>
        </p:spPr>
        <p:style>
          <a:lnRef idx="0"/>
          <a:fillRef idx="0"/>
          <a:effectRef idx="0"/>
          <a:fontRef idx="minor"/>
        </p:style>
        <p:txBody>
          <a:bodyPr lIns="0" rIns="0" tIns="0" bIns="0" anchor="t">
            <a:noAutofit/>
          </a:bodyPr>
          <a:p>
            <a:pPr>
              <a:lnSpc>
                <a:spcPts val="2701"/>
              </a:lnSpc>
              <a:buNone/>
            </a:pPr>
            <a:r>
              <a:rPr b="1" lang="en-GB" sz="2400" spc="-1" strike="noStrike">
                <a:solidFill>
                  <a:srgbClr val="000000"/>
                </a:solidFill>
                <a:latin typeface="Calibri"/>
                <a:ea typeface="DejaVu Sans"/>
              </a:rPr>
              <a:t>Related work</a:t>
            </a:r>
            <a:endParaRPr b="0" lang="en-US" sz="2400" spc="-1" strike="noStrike">
              <a:latin typeface="Arial"/>
            </a:endParaRPr>
          </a:p>
        </p:txBody>
      </p:sp>
      <p:sp>
        <p:nvSpPr>
          <p:cNvPr id="130" name="CustomShape 3"/>
          <p:cNvSpPr/>
          <p:nvPr/>
        </p:nvSpPr>
        <p:spPr>
          <a:xfrm>
            <a:off x="0" y="4572000"/>
            <a:ext cx="1110240" cy="568440"/>
          </a:xfrm>
          <a:prstGeom prst="rect">
            <a:avLst/>
          </a:prstGeom>
          <a:solidFill>
            <a:srgbClr val="ffffff"/>
          </a:solidFill>
          <a:ln w="0">
            <a:noFill/>
          </a:ln>
        </p:spPr>
        <p:style>
          <a:lnRef idx="0"/>
          <a:fillRef idx="0"/>
          <a:effectRef idx="0"/>
          <a:fontRef idx="minor"/>
        </p:style>
        <p:txBody>
          <a:bodyPr lIns="756000" rIns="0" tIns="0" bIns="0" anchor="ctr">
            <a:noAutofit/>
          </a:bodyPr>
          <a:p>
            <a:pPr>
              <a:lnSpc>
                <a:spcPct val="100000"/>
              </a:lnSpc>
              <a:buNone/>
            </a:pPr>
            <a:fld id="{969EA1BD-A521-4080-9295-CC581EC09AFF}" type="slidenum">
              <a:rPr b="0" lang="en-GB" sz="1100" spc="-1" strike="noStrike">
                <a:solidFill>
                  <a:srgbClr val="000000"/>
                </a:solidFill>
                <a:latin typeface="Calibri"/>
                <a:ea typeface="DejaVu Sans"/>
              </a:rPr>
              <a:t>&lt;number&gt;</a:t>
            </a:fld>
            <a:endParaRPr b="0" lang="en-US" sz="1100" spc="-1" strike="noStrike">
              <a:latin typeface="Arial"/>
            </a:endParaRPr>
          </a:p>
        </p:txBody>
      </p:sp>
      <p:sp>
        <p:nvSpPr>
          <p:cNvPr id="131" name="CustomShape 202"/>
          <p:cNvSpPr/>
          <p:nvPr/>
        </p:nvSpPr>
        <p:spPr>
          <a:xfrm>
            <a:off x="932400" y="1052640"/>
            <a:ext cx="7617960" cy="3394800"/>
          </a:xfrm>
          <a:prstGeom prst="rect">
            <a:avLst/>
          </a:prstGeom>
          <a:noFill/>
          <a:ln w="0">
            <a:noFill/>
          </a:ln>
        </p:spPr>
        <p:style>
          <a:lnRef idx="0"/>
          <a:fillRef idx="0"/>
          <a:effectRef idx="0"/>
          <a:fontRef idx="minor"/>
        </p:style>
        <p:txBody>
          <a:bodyPr lIns="0" rIns="0" tIns="0" bIns="0" anchor="t">
            <a:noAutofit/>
          </a:bodyPr>
          <a:p>
            <a:pPr>
              <a:lnSpc>
                <a:spcPct val="100000"/>
              </a:lnSpc>
              <a:buNone/>
            </a:pPr>
            <a:r>
              <a:rPr b="0" lang="en-US" sz="1200" spc="-1" strike="noStrike">
                <a:solidFill>
                  <a:srgbClr val="000000"/>
                </a:solidFill>
                <a:latin typeface="Arial"/>
                <a:ea typeface="DejaVu Sans"/>
              </a:rPr>
              <a:t>- Vision Transformer</a:t>
            </a:r>
            <a:endParaRPr b="0" lang="en-US" sz="1200" spc="-1" strike="noStrike">
              <a:latin typeface="Arial"/>
            </a:endParaRPr>
          </a:p>
          <a:p>
            <a:pPr>
              <a:lnSpc>
                <a:spcPct val="100000"/>
              </a:lnSpc>
              <a:buNone/>
            </a:pPr>
            <a:r>
              <a:rPr b="0" lang="en-US" sz="1200" spc="-1" strike="noStrike">
                <a:solidFill>
                  <a:srgbClr val="000000"/>
                </a:solidFill>
                <a:latin typeface="Arial"/>
                <a:ea typeface="DejaVu Sans"/>
              </a:rPr>
              <a:t>- Hyperspectral Classification</a:t>
            </a:r>
            <a:endParaRPr b="0" lang="en-US" sz="1200" spc="-1" strike="noStrike">
              <a:latin typeface="Arial"/>
            </a:endParaRPr>
          </a:p>
          <a:p>
            <a:pPr>
              <a:lnSpc>
                <a:spcPct val="100000"/>
              </a:lnSpc>
              <a:buNone/>
            </a:pPr>
            <a:r>
              <a:rPr b="0" lang="en-US" sz="1200" spc="-1" strike="noStrike">
                <a:solidFill>
                  <a:srgbClr val="000000"/>
                </a:solidFill>
                <a:latin typeface="Arial"/>
                <a:ea typeface="DejaVu Sans"/>
              </a:rPr>
              <a:t>- Locality in Computer Vision</a:t>
            </a:r>
            <a:endParaRPr b="0" lang="en-US" sz="1200" spc="-1" strike="noStrike">
              <a:latin typeface="Arial"/>
            </a:endParaRPr>
          </a:p>
          <a:p>
            <a:pPr>
              <a:lnSpc>
                <a:spcPct val="100000"/>
              </a:lnSpc>
              <a:buNone/>
            </a:pPr>
            <a:endParaRPr b="0" lang="en-US" sz="1050" spc="-1" strike="noStrike">
              <a:latin typeface="Arial"/>
            </a:endParaRPr>
          </a:p>
        </p:txBody>
      </p:sp>
    </p:spTree>
  </p:cSld>
  <mc:AlternateContent>
    <mc:Choice Requires="p14">
      <p:transition spd="med" p14:dur="700">
        <p:fade/>
      </p:transition>
    </mc:Choice>
    <mc:Fallback>
      <p:transition spd="med">
        <p:fade/>
      </p:transition>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32" name="CustomShape 11"/>
          <p:cNvSpPr/>
          <p:nvPr/>
        </p:nvSpPr>
        <p:spPr>
          <a:xfrm>
            <a:off x="758880" y="519120"/>
            <a:ext cx="7552440" cy="535320"/>
          </a:xfrm>
          <a:prstGeom prst="rect">
            <a:avLst/>
          </a:prstGeom>
          <a:noFill/>
          <a:ln w="0">
            <a:noFill/>
          </a:ln>
        </p:spPr>
        <p:style>
          <a:lnRef idx="0"/>
          <a:fillRef idx="0"/>
          <a:effectRef idx="0"/>
          <a:fontRef idx="minor"/>
        </p:style>
        <p:txBody>
          <a:bodyPr lIns="0" rIns="0" tIns="0" bIns="0" anchor="t">
            <a:noAutofit/>
          </a:bodyPr>
          <a:p>
            <a:pPr>
              <a:lnSpc>
                <a:spcPts val="2701"/>
              </a:lnSpc>
              <a:buNone/>
            </a:pPr>
            <a:r>
              <a:rPr b="1" lang="en-GB" sz="2400" spc="-1" strike="noStrike">
                <a:solidFill>
                  <a:srgbClr val="000000"/>
                </a:solidFill>
                <a:latin typeface="Calibri"/>
                <a:ea typeface="DejaVu Sans"/>
              </a:rPr>
              <a:t>Motivations</a:t>
            </a:r>
            <a:endParaRPr b="0" lang="en-US" sz="2400" spc="-1" strike="noStrike">
              <a:latin typeface="Arial"/>
            </a:endParaRPr>
          </a:p>
        </p:txBody>
      </p:sp>
      <p:sp>
        <p:nvSpPr>
          <p:cNvPr id="133" name="CustomShape 12"/>
          <p:cNvSpPr/>
          <p:nvPr/>
        </p:nvSpPr>
        <p:spPr>
          <a:xfrm>
            <a:off x="0" y="4572000"/>
            <a:ext cx="1110600" cy="568800"/>
          </a:xfrm>
          <a:prstGeom prst="rect">
            <a:avLst/>
          </a:prstGeom>
          <a:solidFill>
            <a:srgbClr val="ffffff"/>
          </a:solidFill>
          <a:ln w="0">
            <a:noFill/>
          </a:ln>
        </p:spPr>
        <p:style>
          <a:lnRef idx="0"/>
          <a:fillRef idx="0"/>
          <a:effectRef idx="0"/>
          <a:fontRef idx="minor"/>
        </p:style>
        <p:txBody>
          <a:bodyPr lIns="756000" rIns="0" tIns="0" bIns="0" anchor="ctr">
            <a:noAutofit/>
          </a:bodyPr>
          <a:p>
            <a:pPr>
              <a:lnSpc>
                <a:spcPct val="100000"/>
              </a:lnSpc>
              <a:buNone/>
            </a:pPr>
            <a:fld id="{42945786-479B-4ADF-BE20-3EB796D24570}" type="slidenum">
              <a:rPr b="0" lang="en-GB" sz="1100" spc="-1" strike="noStrike">
                <a:solidFill>
                  <a:srgbClr val="000000"/>
                </a:solidFill>
                <a:latin typeface="Calibri"/>
                <a:ea typeface="DejaVu Sans"/>
              </a:rPr>
              <a:t>&lt;number&gt;</a:t>
            </a:fld>
            <a:endParaRPr b="0" lang="en-US" sz="1100" spc="-1" strike="noStrike">
              <a:latin typeface="Arial"/>
            </a:endParaRPr>
          </a:p>
        </p:txBody>
      </p:sp>
      <p:sp>
        <p:nvSpPr>
          <p:cNvPr id="134" name="CustomShape 13"/>
          <p:cNvSpPr/>
          <p:nvPr/>
        </p:nvSpPr>
        <p:spPr>
          <a:xfrm>
            <a:off x="932400" y="1052640"/>
            <a:ext cx="7618320" cy="3395160"/>
          </a:xfrm>
          <a:prstGeom prst="rect">
            <a:avLst/>
          </a:prstGeom>
          <a:noFill/>
          <a:ln w="0">
            <a:noFill/>
          </a:ln>
        </p:spPr>
        <p:style>
          <a:lnRef idx="0"/>
          <a:fillRef idx="0"/>
          <a:effectRef idx="0"/>
          <a:fontRef idx="minor"/>
        </p:style>
        <p:txBody>
          <a:bodyPr lIns="0" rIns="0" tIns="0" bIns="0" anchor="t">
            <a:noAutofit/>
          </a:bodyPr>
          <a:p>
            <a:pPr>
              <a:lnSpc>
                <a:spcPct val="100000"/>
              </a:lnSpc>
              <a:buNone/>
            </a:pPr>
            <a:endParaRPr b="0" lang="en-US" sz="1200" spc="-1" strike="noStrike">
              <a:latin typeface="Arial"/>
            </a:endParaRPr>
          </a:p>
          <a:p>
            <a:pPr>
              <a:lnSpc>
                <a:spcPct val="100000"/>
              </a:lnSpc>
              <a:buNone/>
            </a:pPr>
            <a:endParaRPr b="0" lang="en-US" sz="1050" spc="-1" strike="noStrike">
              <a:latin typeface="Arial"/>
            </a:endParaRPr>
          </a:p>
        </p:txBody>
      </p:sp>
      <p:grpSp>
        <p:nvGrpSpPr>
          <p:cNvPr id="135" name=""/>
          <p:cNvGrpSpPr/>
          <p:nvPr/>
        </p:nvGrpSpPr>
        <p:grpSpPr>
          <a:xfrm>
            <a:off x="1864800" y="1054800"/>
            <a:ext cx="1455840" cy="1599840"/>
            <a:chOff x="1864800" y="1054800"/>
            <a:chExt cx="1455840" cy="1599840"/>
          </a:xfrm>
        </p:grpSpPr>
        <p:pic>
          <p:nvPicPr>
            <p:cNvPr id="136" name="" descr=""/>
            <p:cNvPicPr/>
            <p:nvPr/>
          </p:nvPicPr>
          <p:blipFill>
            <a:blip r:embed="rId1"/>
            <a:stretch/>
          </p:blipFill>
          <p:spPr>
            <a:xfrm>
              <a:off x="1864800" y="1283400"/>
              <a:ext cx="1225080" cy="1142640"/>
            </a:xfrm>
            <a:prstGeom prst="rect">
              <a:avLst/>
            </a:prstGeom>
            <a:ln w="0">
              <a:noFill/>
            </a:ln>
          </p:spPr>
        </p:pic>
        <p:sp>
          <p:nvSpPr>
            <p:cNvPr id="137" name=""/>
            <p:cNvSpPr/>
            <p:nvPr/>
          </p:nvSpPr>
          <p:spPr>
            <a:xfrm>
              <a:off x="2340000" y="1969200"/>
              <a:ext cx="100080" cy="100080"/>
            </a:xfrm>
            <a:prstGeom prst="rect">
              <a:avLst/>
            </a:prstGeom>
            <a:noFill/>
            <a:ln w="0">
              <a:solidFill>
                <a:srgbClr val="ff0000"/>
              </a:solidFill>
            </a:ln>
          </p:spPr>
          <p:style>
            <a:lnRef idx="0"/>
            <a:fillRef idx="0"/>
            <a:effectRef idx="0"/>
            <a:fontRef idx="minor"/>
          </p:style>
        </p:sp>
        <p:sp>
          <p:nvSpPr>
            <p:cNvPr id="138" name=""/>
            <p:cNvSpPr/>
            <p:nvPr/>
          </p:nvSpPr>
          <p:spPr>
            <a:xfrm>
              <a:off x="3092400" y="1054800"/>
              <a:ext cx="228240" cy="1599840"/>
            </a:xfrm>
            <a:prstGeom prst="rect">
              <a:avLst/>
            </a:prstGeom>
            <a:solidFill>
              <a:srgbClr val="ffffff"/>
            </a:solidFill>
            <a:ln w="0">
              <a:solidFill>
                <a:srgbClr val="ffffff"/>
              </a:solidFill>
            </a:ln>
          </p:spPr>
          <p:style>
            <a:lnRef idx="0"/>
            <a:fillRef idx="0"/>
            <a:effectRef idx="0"/>
            <a:fontRef idx="minor"/>
          </p:style>
        </p:sp>
      </p:grpSp>
      <p:sp>
        <p:nvSpPr>
          <p:cNvPr id="139" name=""/>
          <p:cNvSpPr/>
          <p:nvPr/>
        </p:nvSpPr>
        <p:spPr>
          <a:xfrm>
            <a:off x="228600" y="2743200"/>
            <a:ext cx="1455840" cy="228240"/>
          </a:xfrm>
          <a:prstGeom prst="rect">
            <a:avLst/>
          </a:prstGeom>
          <a:solidFill>
            <a:srgbClr val="ffffff"/>
          </a:solidFill>
          <a:ln w="0">
            <a:solidFill>
              <a:srgbClr val="ffffff"/>
            </a:solidFill>
          </a:ln>
        </p:spPr>
        <p:style>
          <a:lnRef idx="0"/>
          <a:fillRef idx="0"/>
          <a:effectRef idx="0"/>
          <a:fontRef idx="minor"/>
        </p:style>
      </p:sp>
      <p:pic>
        <p:nvPicPr>
          <p:cNvPr id="140" name="" descr=""/>
          <p:cNvPicPr/>
          <p:nvPr/>
        </p:nvPicPr>
        <p:blipFill>
          <a:blip r:embed="rId2"/>
          <a:stretch/>
        </p:blipFill>
        <p:spPr>
          <a:xfrm>
            <a:off x="1742400" y="2696760"/>
            <a:ext cx="5265000" cy="1694880"/>
          </a:xfrm>
          <a:prstGeom prst="rect">
            <a:avLst/>
          </a:prstGeom>
          <a:ln w="0">
            <a:noFill/>
          </a:ln>
        </p:spPr>
      </p:pic>
      <p:sp>
        <p:nvSpPr>
          <p:cNvPr id="141" name=""/>
          <p:cNvSpPr/>
          <p:nvPr/>
        </p:nvSpPr>
        <p:spPr>
          <a:xfrm>
            <a:off x="1600200" y="2394000"/>
            <a:ext cx="1720440" cy="228240"/>
          </a:xfrm>
          <a:prstGeom prst="rect">
            <a:avLst/>
          </a:prstGeom>
          <a:solidFill>
            <a:srgbClr val="ffffff"/>
          </a:solidFill>
          <a:ln w="0">
            <a:solidFill>
              <a:srgbClr val="ffffff"/>
            </a:solidFill>
          </a:ln>
        </p:spPr>
        <p:style>
          <a:lnRef idx="0"/>
          <a:fillRef idx="0"/>
          <a:effectRef idx="0"/>
          <a:fontRef idx="minor"/>
        </p:style>
      </p:sp>
      <p:sp>
        <p:nvSpPr>
          <p:cNvPr id="142" name=""/>
          <p:cNvSpPr/>
          <p:nvPr/>
        </p:nvSpPr>
        <p:spPr>
          <a:xfrm>
            <a:off x="5779080" y="4325040"/>
            <a:ext cx="1005480" cy="228240"/>
          </a:xfrm>
          <a:prstGeom prst="wedgeRoundRectCallout">
            <a:avLst>
              <a:gd name="adj1" fmla="val -11324"/>
              <a:gd name="adj2" fmla="val -298583"/>
              <a:gd name="adj3" fmla="val 16667"/>
            </a:avLst>
          </a:prstGeom>
          <a:noFill/>
          <a:ln w="0">
            <a:solidFill>
              <a:srgbClr val="ff0000"/>
            </a:solidFill>
          </a:ln>
        </p:spPr>
        <p:style>
          <a:lnRef idx="0"/>
          <a:fillRef idx="0"/>
          <a:effectRef idx="0"/>
          <a:fontRef idx="minor"/>
        </p:style>
        <p:txBody>
          <a:bodyPr lIns="90000" rIns="90000" tIns="45000" bIns="45000" anchor="ctr">
            <a:noAutofit/>
          </a:bodyPr>
          <a:p>
            <a:pPr algn="ctr">
              <a:lnSpc>
                <a:spcPct val="100000"/>
              </a:lnSpc>
              <a:buNone/>
            </a:pPr>
            <a:r>
              <a:rPr b="0" i="1" lang="en-US" sz="600" spc="-1" strike="noStrike">
                <a:solidFill>
                  <a:srgbClr val="158466"/>
                </a:solidFill>
                <a:latin typeface="Arial"/>
                <a:ea typeface="DejaVu Sans"/>
              </a:rPr>
              <a:t>Predicted as Soybean Mintill correctly</a:t>
            </a:r>
            <a:endParaRPr b="0" lang="en-US" sz="600" spc="-1" strike="noStrike">
              <a:latin typeface="Arial"/>
            </a:endParaRPr>
          </a:p>
        </p:txBody>
      </p:sp>
      <p:sp>
        <p:nvSpPr>
          <p:cNvPr id="143" name=""/>
          <p:cNvSpPr/>
          <p:nvPr/>
        </p:nvSpPr>
        <p:spPr>
          <a:xfrm>
            <a:off x="3970800" y="4320000"/>
            <a:ext cx="1005480" cy="228240"/>
          </a:xfrm>
          <a:prstGeom prst="wedgeRoundRectCallout">
            <a:avLst>
              <a:gd name="adj1" fmla="val -13865"/>
              <a:gd name="adj2" fmla="val -293708"/>
              <a:gd name="adj3" fmla="val 16667"/>
            </a:avLst>
          </a:prstGeom>
          <a:noFill/>
          <a:ln w="0">
            <a:solidFill>
              <a:srgbClr val="ff0000"/>
            </a:solidFill>
          </a:ln>
        </p:spPr>
        <p:style>
          <a:lnRef idx="0"/>
          <a:fillRef idx="0"/>
          <a:effectRef idx="0"/>
          <a:fontRef idx="minor"/>
        </p:style>
        <p:txBody>
          <a:bodyPr lIns="90000" rIns="90000" tIns="45000" bIns="45000" anchor="ctr">
            <a:noAutofit/>
          </a:bodyPr>
          <a:p>
            <a:pPr algn="ctr">
              <a:lnSpc>
                <a:spcPct val="100000"/>
              </a:lnSpc>
              <a:buNone/>
            </a:pPr>
            <a:r>
              <a:rPr b="0" i="1" lang="en-US" sz="600" spc="-1" strike="noStrike">
                <a:solidFill>
                  <a:srgbClr val="000000"/>
                </a:solidFill>
                <a:latin typeface="Arial"/>
                <a:ea typeface="DejaVu Sans"/>
              </a:rPr>
              <a:t>Predicted as Corn Notill wrongly</a:t>
            </a:r>
            <a:endParaRPr b="0" lang="en-US" sz="600" spc="-1" strike="noStrike">
              <a:latin typeface="Arial"/>
            </a:endParaRPr>
          </a:p>
        </p:txBody>
      </p:sp>
      <p:sp>
        <p:nvSpPr>
          <p:cNvPr id="144" name=""/>
          <p:cNvSpPr/>
          <p:nvPr/>
        </p:nvSpPr>
        <p:spPr>
          <a:xfrm>
            <a:off x="2106000" y="4326120"/>
            <a:ext cx="1005480" cy="228240"/>
          </a:xfrm>
          <a:prstGeom prst="wedgeRoundRectCallout">
            <a:avLst>
              <a:gd name="adj1" fmla="val -10037"/>
              <a:gd name="adj2" fmla="val -298898"/>
              <a:gd name="adj3" fmla="val 16667"/>
            </a:avLst>
          </a:prstGeom>
          <a:noFill/>
          <a:ln w="0">
            <a:solidFill>
              <a:srgbClr val="ff0000"/>
            </a:solidFill>
          </a:ln>
        </p:spPr>
        <p:style>
          <a:lnRef idx="0"/>
          <a:fillRef idx="0"/>
          <a:effectRef idx="0"/>
          <a:fontRef idx="minor"/>
        </p:style>
        <p:txBody>
          <a:bodyPr lIns="90000" rIns="90000" tIns="45000" bIns="45000" anchor="ctr">
            <a:noAutofit/>
          </a:bodyPr>
          <a:p>
            <a:pPr algn="ctr">
              <a:lnSpc>
                <a:spcPct val="100000"/>
              </a:lnSpc>
              <a:buNone/>
            </a:pPr>
            <a:r>
              <a:rPr b="0" i="1" lang="en-US" sz="600" spc="-1" strike="noStrike">
                <a:solidFill>
                  <a:srgbClr val="158466"/>
                </a:solidFill>
                <a:latin typeface="Arial"/>
                <a:ea typeface="DejaVu Sans"/>
              </a:rPr>
              <a:t>True label: Soybean Mintill</a:t>
            </a:r>
            <a:endParaRPr b="0" lang="en-US" sz="600" spc="-1" strike="noStrike">
              <a:latin typeface="Arial"/>
            </a:endParaRPr>
          </a:p>
        </p:txBody>
      </p:sp>
      <p:sp>
        <p:nvSpPr>
          <p:cNvPr id="145" name=""/>
          <p:cNvSpPr/>
          <p:nvPr/>
        </p:nvSpPr>
        <p:spPr>
          <a:xfrm>
            <a:off x="2286000" y="2406600"/>
            <a:ext cx="456840" cy="18900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US" sz="700" spc="-1" strike="noStrike">
                <a:latin typeface="Arial"/>
              </a:rPr>
              <a:t>(a)</a:t>
            </a:r>
            <a:endParaRPr b="0" lang="en-US" sz="700" spc="-1" strike="noStrike">
              <a:latin typeface="Arial"/>
            </a:endParaRPr>
          </a:p>
        </p:txBody>
      </p:sp>
      <p:pic>
        <p:nvPicPr>
          <p:cNvPr id="146" name="" descr=""/>
          <p:cNvPicPr/>
          <p:nvPr/>
        </p:nvPicPr>
        <p:blipFill>
          <a:blip r:embed="rId3"/>
          <a:stretch/>
        </p:blipFill>
        <p:spPr>
          <a:xfrm>
            <a:off x="3419640" y="954000"/>
            <a:ext cx="3040200" cy="1690560"/>
          </a:xfrm>
          <a:prstGeom prst="rect">
            <a:avLst/>
          </a:prstGeom>
          <a:ln w="0">
            <a:noFill/>
          </a:ln>
        </p:spPr>
      </p:pic>
      <p:sp>
        <p:nvSpPr>
          <p:cNvPr id="147" name=""/>
          <p:cNvSpPr/>
          <p:nvPr/>
        </p:nvSpPr>
        <p:spPr>
          <a:xfrm>
            <a:off x="2404440" y="1998000"/>
            <a:ext cx="1481760" cy="360"/>
          </a:xfrm>
          <a:prstGeom prst="line">
            <a:avLst/>
          </a:prstGeom>
          <a:ln w="0">
            <a:solidFill>
              <a:srgbClr val="ff4000"/>
            </a:solidFill>
            <a:prstDash val="sysDash"/>
          </a:ln>
        </p:spPr>
        <p:style>
          <a:lnRef idx="0"/>
          <a:fillRef idx="0"/>
          <a:effectRef idx="0"/>
          <a:fontRef idx="minor"/>
        </p:style>
      </p:sp>
      <p:sp>
        <p:nvSpPr>
          <p:cNvPr id="148" name=""/>
          <p:cNvSpPr/>
          <p:nvPr/>
        </p:nvSpPr>
        <p:spPr>
          <a:xfrm>
            <a:off x="2341800" y="2029320"/>
            <a:ext cx="1542960" cy="104760"/>
          </a:xfrm>
          <a:prstGeom prst="line">
            <a:avLst/>
          </a:prstGeom>
          <a:ln w="0">
            <a:solidFill>
              <a:srgbClr val="ff4000"/>
            </a:solidFill>
            <a:prstDash val="sysDash"/>
          </a:ln>
        </p:spPr>
        <p:style>
          <a:lnRef idx="0"/>
          <a:fillRef idx="0"/>
          <a:effectRef idx="0"/>
          <a:fontRef idx="minor"/>
        </p:style>
      </p:sp>
      <p:sp>
        <p:nvSpPr>
          <p:cNvPr id="149" name=""/>
          <p:cNvSpPr/>
          <p:nvPr/>
        </p:nvSpPr>
        <p:spPr>
          <a:xfrm>
            <a:off x="6472800" y="577800"/>
            <a:ext cx="456840" cy="2057040"/>
          </a:xfrm>
          <a:prstGeom prst="rect">
            <a:avLst/>
          </a:prstGeom>
          <a:solidFill>
            <a:srgbClr val="ffffff"/>
          </a:solidFill>
          <a:ln w="0">
            <a:solidFill>
              <a:srgbClr val="ffffff"/>
            </a:solidFill>
          </a:ln>
        </p:spPr>
        <p:style>
          <a:lnRef idx="0"/>
          <a:fillRef idx="0"/>
          <a:effectRef idx="0"/>
          <a:fontRef idx="minor"/>
        </p:style>
      </p:sp>
      <p:sp>
        <p:nvSpPr>
          <p:cNvPr id="150" name=""/>
          <p:cNvSpPr/>
          <p:nvPr/>
        </p:nvSpPr>
        <p:spPr>
          <a:xfrm>
            <a:off x="3429000" y="2617560"/>
            <a:ext cx="3200040" cy="100080"/>
          </a:xfrm>
          <a:prstGeom prst="rect">
            <a:avLst/>
          </a:prstGeom>
          <a:solidFill>
            <a:srgbClr val="ffffff"/>
          </a:solidFill>
          <a:ln w="0">
            <a:solidFill>
              <a:srgbClr val="ffffff"/>
            </a:solidFill>
          </a:ln>
        </p:spPr>
        <p:style>
          <a:lnRef idx="0"/>
          <a:fillRef idx="0"/>
          <a:effectRef idx="0"/>
          <a:fontRef idx="minor"/>
        </p:style>
      </p:sp>
      <p:sp>
        <p:nvSpPr>
          <p:cNvPr id="151" name=""/>
          <p:cNvSpPr/>
          <p:nvPr/>
        </p:nvSpPr>
        <p:spPr>
          <a:xfrm>
            <a:off x="4590720" y="2468880"/>
            <a:ext cx="456840" cy="18900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US" sz="700" spc="-1" strike="noStrike">
                <a:latin typeface="Arial"/>
              </a:rPr>
              <a:t>(b)</a:t>
            </a:r>
            <a:endParaRPr b="0" lang="en-US" sz="700" spc="-1" strike="noStrike">
              <a:latin typeface="Arial"/>
            </a:endParaRPr>
          </a:p>
        </p:txBody>
      </p:sp>
    </p:spTree>
  </p:cSld>
  <mc:AlternateContent>
    <mc:Choice Requires="p14">
      <p:transition spd="med" p14:dur="700">
        <p:fade/>
      </p:transition>
    </mc:Choice>
    <mc:Fallback>
      <p:transition spd="med">
        <p:fade/>
      </p:transition>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52" name="CustomShape 15"/>
          <p:cNvSpPr/>
          <p:nvPr/>
        </p:nvSpPr>
        <p:spPr>
          <a:xfrm>
            <a:off x="758880" y="519120"/>
            <a:ext cx="7552080" cy="534960"/>
          </a:xfrm>
          <a:prstGeom prst="rect">
            <a:avLst/>
          </a:prstGeom>
          <a:noFill/>
          <a:ln w="0">
            <a:noFill/>
          </a:ln>
        </p:spPr>
        <p:style>
          <a:lnRef idx="0"/>
          <a:fillRef idx="0"/>
          <a:effectRef idx="0"/>
          <a:fontRef idx="minor"/>
        </p:style>
        <p:txBody>
          <a:bodyPr lIns="0" rIns="0" tIns="0" bIns="0" anchor="t">
            <a:noAutofit/>
          </a:bodyPr>
          <a:p>
            <a:pPr>
              <a:lnSpc>
                <a:spcPts val="2701"/>
              </a:lnSpc>
              <a:buNone/>
            </a:pPr>
            <a:r>
              <a:rPr b="1" lang="en-GB" sz="2400" spc="-1" strike="noStrike">
                <a:solidFill>
                  <a:srgbClr val="000000"/>
                </a:solidFill>
                <a:latin typeface="Calibri"/>
                <a:ea typeface="DejaVu Sans"/>
              </a:rPr>
              <a:t>Methodology: Locality-aware SpectralFormer</a:t>
            </a:r>
            <a:endParaRPr b="0" lang="en-US" sz="2400" spc="-1" strike="noStrike">
              <a:latin typeface="Arial"/>
            </a:endParaRPr>
          </a:p>
        </p:txBody>
      </p:sp>
      <p:sp>
        <p:nvSpPr>
          <p:cNvPr id="153" name="CustomShape 16"/>
          <p:cNvSpPr/>
          <p:nvPr/>
        </p:nvSpPr>
        <p:spPr>
          <a:xfrm>
            <a:off x="0" y="4572000"/>
            <a:ext cx="1110240" cy="568440"/>
          </a:xfrm>
          <a:prstGeom prst="rect">
            <a:avLst/>
          </a:prstGeom>
          <a:solidFill>
            <a:srgbClr val="ffffff"/>
          </a:solidFill>
          <a:ln w="0">
            <a:noFill/>
          </a:ln>
        </p:spPr>
        <p:style>
          <a:lnRef idx="0"/>
          <a:fillRef idx="0"/>
          <a:effectRef idx="0"/>
          <a:fontRef idx="minor"/>
        </p:style>
        <p:txBody>
          <a:bodyPr lIns="756000" rIns="0" tIns="0" bIns="0" anchor="ctr">
            <a:noAutofit/>
          </a:bodyPr>
          <a:p>
            <a:pPr>
              <a:lnSpc>
                <a:spcPct val="100000"/>
              </a:lnSpc>
              <a:buNone/>
            </a:pPr>
            <a:fld id="{9462D326-540A-4C75-8F1E-0CF3A2BE85C4}" type="slidenum">
              <a:rPr b="0" lang="en-GB" sz="1100" spc="-1" strike="noStrike">
                <a:solidFill>
                  <a:srgbClr val="000000"/>
                </a:solidFill>
                <a:latin typeface="Calibri"/>
                <a:ea typeface="DejaVu Sans"/>
              </a:rPr>
              <a:t>&lt;number&gt;</a:t>
            </a:fld>
            <a:endParaRPr b="0" lang="en-US" sz="1100" spc="-1" strike="noStrike">
              <a:latin typeface="Arial"/>
            </a:endParaRPr>
          </a:p>
        </p:txBody>
      </p:sp>
      <p:sp>
        <p:nvSpPr>
          <p:cNvPr id="154" name="CustomShape 17"/>
          <p:cNvSpPr/>
          <p:nvPr/>
        </p:nvSpPr>
        <p:spPr>
          <a:xfrm>
            <a:off x="932400" y="1052640"/>
            <a:ext cx="7617960" cy="3394800"/>
          </a:xfrm>
          <a:prstGeom prst="rect">
            <a:avLst/>
          </a:prstGeom>
          <a:noFill/>
          <a:ln w="0">
            <a:noFill/>
          </a:ln>
        </p:spPr>
        <p:style>
          <a:lnRef idx="0"/>
          <a:fillRef idx="0"/>
          <a:effectRef idx="0"/>
          <a:fontRef idx="minor"/>
        </p:style>
        <p:txBody>
          <a:bodyPr lIns="0" rIns="0" tIns="0" bIns="0" anchor="t">
            <a:noAutofit/>
          </a:bodyPr>
          <a:p>
            <a:pPr>
              <a:lnSpc>
                <a:spcPct val="100000"/>
              </a:lnSpc>
              <a:buNone/>
            </a:pPr>
            <a:r>
              <a:rPr b="0" lang="en-US" sz="1200" spc="-1" strike="noStrike">
                <a:solidFill>
                  <a:srgbClr val="000000"/>
                </a:solidFill>
                <a:latin typeface="Arial"/>
                <a:ea typeface="DejaVu Sans"/>
              </a:rPr>
              <a:t>Architecture</a:t>
            </a:r>
            <a:endParaRPr b="0" lang="en-US" sz="1200" spc="-1" strike="noStrike">
              <a:latin typeface="Arial"/>
            </a:endParaRPr>
          </a:p>
          <a:p>
            <a:pPr>
              <a:lnSpc>
                <a:spcPct val="100000"/>
              </a:lnSpc>
              <a:buNone/>
            </a:pPr>
            <a:endParaRPr b="0" lang="en-US" sz="1200" spc="-1" strike="noStrike">
              <a:latin typeface="Arial"/>
            </a:endParaRPr>
          </a:p>
          <a:p>
            <a:pPr>
              <a:lnSpc>
                <a:spcPct val="100000"/>
              </a:lnSpc>
              <a:buNone/>
            </a:pPr>
            <a:endParaRPr b="0" lang="en-US" sz="1200" spc="-1" strike="noStrike">
              <a:latin typeface="Arial"/>
            </a:endParaRPr>
          </a:p>
        </p:txBody>
      </p:sp>
      <p:sp>
        <p:nvSpPr>
          <p:cNvPr id="155" name=""/>
          <p:cNvSpPr/>
          <p:nvPr/>
        </p:nvSpPr>
        <p:spPr>
          <a:xfrm>
            <a:off x="0" y="0"/>
            <a:ext cx="360" cy="360"/>
          </a:xfrm>
          <a:prstGeom prst="line">
            <a:avLst/>
          </a:prstGeom>
          <a:ln w="0">
            <a:solidFill>
              <a:srgbClr val="000000"/>
            </a:solidFill>
            <a:prstDash val="sysDash"/>
            <a:tailEnd len="med" type="triangle" w="med"/>
          </a:ln>
        </p:spPr>
        <p:style>
          <a:lnRef idx="0"/>
          <a:fillRef idx="0"/>
          <a:effectRef idx="0"/>
          <a:fontRef idx="minor"/>
        </p:style>
      </p:sp>
      <p:sp>
        <p:nvSpPr>
          <p:cNvPr id="156" name=""/>
          <p:cNvSpPr/>
          <p:nvPr/>
        </p:nvSpPr>
        <p:spPr>
          <a:xfrm>
            <a:off x="0" y="0"/>
            <a:ext cx="360" cy="360"/>
          </a:xfrm>
          <a:prstGeom prst="line">
            <a:avLst/>
          </a:prstGeom>
          <a:ln w="0">
            <a:solidFill>
              <a:srgbClr val="000000"/>
            </a:solidFill>
            <a:prstDash val="sysDash"/>
            <a:tailEnd len="med" type="triangle" w="med"/>
          </a:ln>
        </p:spPr>
        <p:style>
          <a:lnRef idx="0"/>
          <a:fillRef idx="0"/>
          <a:effectRef idx="0"/>
          <a:fontRef idx="minor"/>
        </p:style>
      </p:sp>
      <p:sp>
        <p:nvSpPr>
          <p:cNvPr id="157" name=""/>
          <p:cNvSpPr/>
          <p:nvPr/>
        </p:nvSpPr>
        <p:spPr>
          <a:xfrm>
            <a:off x="0" y="0"/>
            <a:ext cx="360" cy="360"/>
          </a:xfrm>
          <a:prstGeom prst="line">
            <a:avLst/>
          </a:prstGeom>
          <a:ln w="0">
            <a:solidFill>
              <a:srgbClr val="000000"/>
            </a:solidFill>
            <a:prstDash val="sysDash"/>
            <a:tailEnd len="med" type="triangle" w="med"/>
          </a:ln>
        </p:spPr>
        <p:style>
          <a:lnRef idx="0"/>
          <a:fillRef idx="0"/>
          <a:effectRef idx="0"/>
          <a:fontRef idx="minor"/>
        </p:style>
      </p:sp>
      <p:sp>
        <p:nvSpPr>
          <p:cNvPr id="158" name=""/>
          <p:cNvSpPr/>
          <p:nvPr/>
        </p:nvSpPr>
        <p:spPr>
          <a:xfrm>
            <a:off x="0" y="0"/>
            <a:ext cx="360" cy="360"/>
          </a:xfrm>
          <a:prstGeom prst="line">
            <a:avLst/>
          </a:prstGeom>
          <a:ln w="0">
            <a:solidFill>
              <a:srgbClr val="000000"/>
            </a:solidFill>
            <a:prstDash val="sysDash"/>
            <a:tailEnd len="med" type="triangle" w="med"/>
          </a:ln>
        </p:spPr>
        <p:style>
          <a:lnRef idx="0"/>
          <a:fillRef idx="0"/>
          <a:effectRef idx="0"/>
          <a:fontRef idx="minor"/>
        </p:style>
      </p:sp>
      <p:sp>
        <p:nvSpPr>
          <p:cNvPr id="159" name=""/>
          <p:cNvSpPr/>
          <p:nvPr/>
        </p:nvSpPr>
        <p:spPr>
          <a:xfrm>
            <a:off x="5774400" y="1583640"/>
            <a:ext cx="1261080" cy="2029320"/>
          </a:xfrm>
          <a:custGeom>
            <a:avLst/>
            <a:gdLst/>
            <a:ahLst/>
            <a:rect l="l" t="t" r="r" b="b"/>
            <a:pathLst>
              <a:path w="21600" h="34747">
                <a:moveTo>
                  <a:pt x="3600" y="0"/>
                </a:moveTo>
                <a:arcTo wR="3600" hR="3600" stAng="16200000" swAng="-5400000"/>
                <a:lnTo>
                  <a:pt x="0" y="31147"/>
                </a:lnTo>
                <a:arcTo wR="3600" hR="9547" stAng="10800000" swAng="5400000"/>
                <a:lnTo>
                  <a:pt x="18000" y="21600"/>
                </a:lnTo>
                <a:arcTo wR="3600" hR="9547" stAng="16200000" swAng="5400000"/>
                <a:lnTo>
                  <a:pt x="21600" y="3600"/>
                </a:lnTo>
                <a:arcTo wR="3600" hR="3600" stAng="0" swAng="-5400000"/>
                <a:close/>
              </a:path>
            </a:pathLst>
          </a:custGeom>
          <a:solidFill>
            <a:srgbClr val="dee6ef"/>
          </a:solidFill>
          <a:ln w="0">
            <a:solidFill>
              <a:srgbClr val="3465a4"/>
            </a:solidFill>
          </a:ln>
        </p:spPr>
        <p:style>
          <a:lnRef idx="0"/>
          <a:fillRef idx="0"/>
          <a:effectRef idx="0"/>
          <a:fontRef idx="minor"/>
        </p:style>
      </p:sp>
      <p:sp>
        <p:nvSpPr>
          <p:cNvPr id="160" name=""/>
          <p:cNvSpPr/>
          <p:nvPr/>
        </p:nvSpPr>
        <p:spPr>
          <a:xfrm>
            <a:off x="1755000" y="1782000"/>
            <a:ext cx="3428280" cy="913680"/>
          </a:xfrm>
          <a:custGeom>
            <a:avLst/>
            <a:gdLst/>
            <a:ahLst/>
            <a:rect l="l" t="t" r="r" b="b"/>
            <a:pathLst>
              <a:path w="80977" h="21600">
                <a:moveTo>
                  <a:pt x="3600" y="0"/>
                </a:moveTo>
                <a:arcTo wR="3600" hR="3600" stAng="16200000" swAng="-5400000"/>
                <a:lnTo>
                  <a:pt x="0" y="18000"/>
                </a:lnTo>
                <a:arcTo wR="3600" hR="3600" stAng="10800000" swAng="-5400000"/>
                <a:lnTo>
                  <a:pt x="77377" y="21600"/>
                </a:lnTo>
                <a:arcTo wR="55777" hR="3600" stAng="5400000" swAng="5400000"/>
                <a:lnTo>
                  <a:pt x="21600" y="3600"/>
                </a:lnTo>
                <a:arcTo wR="55777" hR="3600" stAng="10800000" swAng="5400000"/>
                <a:close/>
              </a:path>
            </a:pathLst>
          </a:custGeom>
          <a:solidFill>
            <a:srgbClr val="dde8cb"/>
          </a:solidFill>
          <a:ln w="0">
            <a:solidFill>
              <a:srgbClr val="3465a4"/>
            </a:solidFill>
          </a:ln>
        </p:spPr>
        <p:style>
          <a:lnRef idx="0"/>
          <a:fillRef idx="0"/>
          <a:effectRef idx="0"/>
          <a:fontRef idx="minor"/>
        </p:style>
      </p:sp>
      <p:pic>
        <p:nvPicPr>
          <p:cNvPr id="161" name="" descr=""/>
          <p:cNvPicPr/>
          <p:nvPr/>
        </p:nvPicPr>
        <p:blipFill>
          <a:blip r:embed="rId1"/>
          <a:stretch/>
        </p:blipFill>
        <p:spPr>
          <a:xfrm>
            <a:off x="824400" y="3430800"/>
            <a:ext cx="552960" cy="778680"/>
          </a:xfrm>
          <a:prstGeom prst="rect">
            <a:avLst/>
          </a:prstGeom>
          <a:ln w="0">
            <a:noFill/>
          </a:ln>
        </p:spPr>
      </p:pic>
      <p:pic>
        <p:nvPicPr>
          <p:cNvPr id="162" name="" descr=""/>
          <p:cNvPicPr/>
          <p:nvPr/>
        </p:nvPicPr>
        <p:blipFill>
          <a:blip r:embed="rId2"/>
          <a:stretch/>
        </p:blipFill>
        <p:spPr>
          <a:xfrm rot="16167000">
            <a:off x="1382400" y="3769560"/>
            <a:ext cx="1056600" cy="232920"/>
          </a:xfrm>
          <a:prstGeom prst="rect">
            <a:avLst/>
          </a:prstGeom>
          <a:ln w="0">
            <a:noFill/>
          </a:ln>
        </p:spPr>
      </p:pic>
      <p:sp>
        <p:nvSpPr>
          <p:cNvPr id="163" name=""/>
          <p:cNvSpPr/>
          <p:nvPr/>
        </p:nvSpPr>
        <p:spPr>
          <a:xfrm>
            <a:off x="1465920" y="3789360"/>
            <a:ext cx="273240" cy="90360"/>
          </a:xfrm>
          <a:custGeom>
            <a:avLst/>
            <a:gdLst/>
            <a:ahLst/>
            <a:rect l="l" t="t" r="r" b="b"/>
            <a:pathLst>
              <a:path w="21600" h="21600">
                <a:moveTo>
                  <a:pt x="0" y="5400"/>
                </a:moveTo>
                <a:lnTo>
                  <a:pt x="16200" y="5400"/>
                </a:lnTo>
                <a:lnTo>
                  <a:pt x="16200" y="0"/>
                </a:lnTo>
                <a:lnTo>
                  <a:pt x="21600" y="10800"/>
                </a:lnTo>
                <a:lnTo>
                  <a:pt x="16200" y="21600"/>
                </a:lnTo>
                <a:lnTo>
                  <a:pt x="16200" y="16200"/>
                </a:lnTo>
                <a:lnTo>
                  <a:pt x="0" y="16200"/>
                </a:lnTo>
                <a:close/>
              </a:path>
            </a:pathLst>
          </a:custGeom>
          <a:solidFill>
            <a:srgbClr val="000000"/>
          </a:solidFill>
          <a:ln w="0">
            <a:solidFill>
              <a:srgbClr val="000000"/>
            </a:solidFill>
          </a:ln>
        </p:spPr>
        <p:style>
          <a:lnRef idx="0"/>
          <a:fillRef idx="0"/>
          <a:effectRef idx="0"/>
          <a:fontRef idx="minor"/>
        </p:style>
      </p:sp>
      <p:sp>
        <p:nvSpPr>
          <p:cNvPr id="164" name=""/>
          <p:cNvSpPr/>
          <p:nvPr/>
        </p:nvSpPr>
        <p:spPr>
          <a:xfrm>
            <a:off x="2610000" y="3415680"/>
            <a:ext cx="360" cy="162360"/>
          </a:xfrm>
          <a:custGeom>
            <a:avLst/>
            <a:gdLst/>
            <a:ahLst/>
            <a:rect l="l" t="t" r="r" b="b"/>
            <a:pathLst>
              <a:path w="21600" h="21600">
                <a:moveTo>
                  <a:pt x="0" y="5400"/>
                </a:moveTo>
                <a:lnTo>
                  <a:pt x="16200" y="5400"/>
                </a:lnTo>
                <a:lnTo>
                  <a:pt x="16200" y="0"/>
                </a:lnTo>
                <a:lnTo>
                  <a:pt x="21600" y="10800"/>
                </a:lnTo>
                <a:lnTo>
                  <a:pt x="16200" y="21600"/>
                </a:lnTo>
                <a:lnTo>
                  <a:pt x="16200" y="16200"/>
                </a:lnTo>
                <a:lnTo>
                  <a:pt x="0" y="16200"/>
                </a:lnTo>
                <a:close/>
              </a:path>
            </a:pathLst>
          </a:custGeom>
          <a:noFill/>
          <a:ln w="0">
            <a:solidFill>
              <a:srgbClr val="000000"/>
            </a:solidFill>
          </a:ln>
        </p:spPr>
        <p:style>
          <a:lnRef idx="0"/>
          <a:fillRef idx="0"/>
          <a:effectRef idx="0"/>
          <a:fontRef idx="minor"/>
        </p:style>
      </p:sp>
      <p:sp>
        <p:nvSpPr>
          <p:cNvPr id="165" name=""/>
          <p:cNvSpPr/>
          <p:nvPr/>
        </p:nvSpPr>
        <p:spPr>
          <a:xfrm>
            <a:off x="3250080" y="3415680"/>
            <a:ext cx="360" cy="162360"/>
          </a:xfrm>
          <a:custGeom>
            <a:avLst/>
            <a:gdLst/>
            <a:ahLst/>
            <a:rect l="l" t="t" r="r" b="b"/>
            <a:pathLst>
              <a:path w="21600" h="21600">
                <a:moveTo>
                  <a:pt x="0" y="5400"/>
                </a:moveTo>
                <a:lnTo>
                  <a:pt x="16200" y="5400"/>
                </a:lnTo>
                <a:lnTo>
                  <a:pt x="16200" y="0"/>
                </a:lnTo>
                <a:lnTo>
                  <a:pt x="21600" y="10800"/>
                </a:lnTo>
                <a:lnTo>
                  <a:pt x="16200" y="21600"/>
                </a:lnTo>
                <a:lnTo>
                  <a:pt x="16200" y="16200"/>
                </a:lnTo>
                <a:lnTo>
                  <a:pt x="0" y="16200"/>
                </a:lnTo>
                <a:close/>
              </a:path>
            </a:pathLst>
          </a:custGeom>
          <a:noFill/>
          <a:ln w="0">
            <a:solidFill>
              <a:srgbClr val="000000"/>
            </a:solidFill>
          </a:ln>
        </p:spPr>
        <p:style>
          <a:lnRef idx="0"/>
          <a:fillRef idx="0"/>
          <a:effectRef idx="0"/>
          <a:fontRef idx="minor"/>
        </p:style>
      </p:sp>
      <p:sp>
        <p:nvSpPr>
          <p:cNvPr id="166" name=""/>
          <p:cNvSpPr/>
          <p:nvPr/>
        </p:nvSpPr>
        <p:spPr>
          <a:xfrm>
            <a:off x="3890160" y="3415680"/>
            <a:ext cx="360" cy="162360"/>
          </a:xfrm>
          <a:custGeom>
            <a:avLst/>
            <a:gdLst/>
            <a:ahLst/>
            <a:rect l="l" t="t" r="r" b="b"/>
            <a:pathLst>
              <a:path w="21600" h="21600">
                <a:moveTo>
                  <a:pt x="0" y="5400"/>
                </a:moveTo>
                <a:lnTo>
                  <a:pt x="16200" y="5400"/>
                </a:lnTo>
                <a:lnTo>
                  <a:pt x="16200" y="0"/>
                </a:lnTo>
                <a:lnTo>
                  <a:pt x="21600" y="10800"/>
                </a:lnTo>
                <a:lnTo>
                  <a:pt x="16200" y="21600"/>
                </a:lnTo>
                <a:lnTo>
                  <a:pt x="16200" y="16200"/>
                </a:lnTo>
                <a:lnTo>
                  <a:pt x="0" y="16200"/>
                </a:lnTo>
                <a:close/>
              </a:path>
            </a:pathLst>
          </a:custGeom>
          <a:noFill/>
          <a:ln w="0">
            <a:solidFill>
              <a:srgbClr val="000000"/>
            </a:solidFill>
          </a:ln>
        </p:spPr>
        <p:style>
          <a:lnRef idx="0"/>
          <a:fillRef idx="0"/>
          <a:effectRef idx="0"/>
          <a:fontRef idx="minor"/>
        </p:style>
      </p:sp>
      <p:sp>
        <p:nvSpPr>
          <p:cNvPr id="167" name=""/>
          <p:cNvSpPr/>
          <p:nvPr/>
        </p:nvSpPr>
        <p:spPr>
          <a:xfrm>
            <a:off x="2956320" y="3415680"/>
            <a:ext cx="360" cy="162360"/>
          </a:xfrm>
          <a:custGeom>
            <a:avLst/>
            <a:gdLst/>
            <a:ahLst/>
            <a:rect l="l" t="t" r="r" b="b"/>
            <a:pathLst>
              <a:path w="21600" h="21600">
                <a:moveTo>
                  <a:pt x="0" y="5400"/>
                </a:moveTo>
                <a:lnTo>
                  <a:pt x="16200" y="5400"/>
                </a:lnTo>
                <a:lnTo>
                  <a:pt x="16200" y="0"/>
                </a:lnTo>
                <a:lnTo>
                  <a:pt x="21600" y="10800"/>
                </a:lnTo>
                <a:lnTo>
                  <a:pt x="16200" y="21600"/>
                </a:lnTo>
                <a:lnTo>
                  <a:pt x="16200" y="16200"/>
                </a:lnTo>
                <a:lnTo>
                  <a:pt x="0" y="16200"/>
                </a:lnTo>
                <a:close/>
              </a:path>
            </a:pathLst>
          </a:custGeom>
          <a:noFill/>
          <a:ln w="0">
            <a:solidFill>
              <a:srgbClr val="000000"/>
            </a:solidFill>
          </a:ln>
        </p:spPr>
        <p:style>
          <a:lnRef idx="0"/>
          <a:fillRef idx="0"/>
          <a:effectRef idx="0"/>
          <a:fontRef idx="minor"/>
        </p:style>
      </p:sp>
      <p:sp>
        <p:nvSpPr>
          <p:cNvPr id="168" name=""/>
          <p:cNvSpPr/>
          <p:nvPr/>
        </p:nvSpPr>
        <p:spPr>
          <a:xfrm>
            <a:off x="3579840" y="3415680"/>
            <a:ext cx="360" cy="162360"/>
          </a:xfrm>
          <a:custGeom>
            <a:avLst/>
            <a:gdLst/>
            <a:ahLst/>
            <a:rect l="l" t="t" r="r" b="b"/>
            <a:pathLst>
              <a:path w="21600" h="21600">
                <a:moveTo>
                  <a:pt x="0" y="5400"/>
                </a:moveTo>
                <a:lnTo>
                  <a:pt x="16200" y="5400"/>
                </a:lnTo>
                <a:lnTo>
                  <a:pt x="16200" y="0"/>
                </a:lnTo>
                <a:lnTo>
                  <a:pt x="21600" y="10800"/>
                </a:lnTo>
                <a:lnTo>
                  <a:pt x="16200" y="21600"/>
                </a:lnTo>
                <a:lnTo>
                  <a:pt x="16200" y="16200"/>
                </a:lnTo>
                <a:lnTo>
                  <a:pt x="0" y="16200"/>
                </a:lnTo>
                <a:close/>
              </a:path>
            </a:pathLst>
          </a:custGeom>
          <a:noFill/>
          <a:ln w="0">
            <a:solidFill>
              <a:srgbClr val="000000"/>
            </a:solidFill>
          </a:ln>
        </p:spPr>
        <p:style>
          <a:lnRef idx="0"/>
          <a:fillRef idx="0"/>
          <a:effectRef idx="0"/>
          <a:fontRef idx="minor"/>
        </p:style>
      </p:sp>
      <p:pic>
        <p:nvPicPr>
          <p:cNvPr id="169" name="" descr=""/>
          <p:cNvPicPr/>
          <p:nvPr/>
        </p:nvPicPr>
        <p:blipFill>
          <a:blip r:embed="rId3"/>
          <a:stretch/>
        </p:blipFill>
        <p:spPr>
          <a:xfrm>
            <a:off x="1496520" y="2720160"/>
            <a:ext cx="3489840" cy="257400"/>
          </a:xfrm>
          <a:prstGeom prst="rect">
            <a:avLst/>
          </a:prstGeom>
          <a:ln w="0">
            <a:noFill/>
          </a:ln>
        </p:spPr>
      </p:pic>
      <p:sp>
        <p:nvSpPr>
          <p:cNvPr id="170" name=""/>
          <p:cNvSpPr/>
          <p:nvPr/>
        </p:nvSpPr>
        <p:spPr>
          <a:xfrm>
            <a:off x="4178160" y="3416040"/>
            <a:ext cx="360" cy="162360"/>
          </a:xfrm>
          <a:custGeom>
            <a:avLst/>
            <a:gdLst/>
            <a:ahLst/>
            <a:rect l="l" t="t" r="r" b="b"/>
            <a:pathLst>
              <a:path w="21600" h="21600">
                <a:moveTo>
                  <a:pt x="0" y="5400"/>
                </a:moveTo>
                <a:lnTo>
                  <a:pt x="16200" y="5400"/>
                </a:lnTo>
                <a:lnTo>
                  <a:pt x="16200" y="0"/>
                </a:lnTo>
                <a:lnTo>
                  <a:pt x="21600" y="10800"/>
                </a:lnTo>
                <a:lnTo>
                  <a:pt x="16200" y="21600"/>
                </a:lnTo>
                <a:lnTo>
                  <a:pt x="16200" y="16200"/>
                </a:lnTo>
                <a:lnTo>
                  <a:pt x="0" y="16200"/>
                </a:lnTo>
                <a:close/>
              </a:path>
            </a:pathLst>
          </a:custGeom>
          <a:noFill/>
          <a:ln w="0">
            <a:solidFill>
              <a:srgbClr val="000000"/>
            </a:solidFill>
          </a:ln>
        </p:spPr>
        <p:style>
          <a:lnRef idx="0"/>
          <a:fillRef idx="0"/>
          <a:effectRef idx="0"/>
          <a:fontRef idx="minor"/>
        </p:style>
      </p:sp>
      <p:sp>
        <p:nvSpPr>
          <p:cNvPr id="171" name=""/>
          <p:cNvSpPr/>
          <p:nvPr/>
        </p:nvSpPr>
        <p:spPr>
          <a:xfrm>
            <a:off x="4538160" y="3416400"/>
            <a:ext cx="360" cy="162360"/>
          </a:xfrm>
          <a:custGeom>
            <a:avLst/>
            <a:gdLst/>
            <a:ahLst/>
            <a:rect l="l" t="t" r="r" b="b"/>
            <a:pathLst>
              <a:path w="21600" h="21600">
                <a:moveTo>
                  <a:pt x="0" y="5400"/>
                </a:moveTo>
                <a:lnTo>
                  <a:pt x="16200" y="5400"/>
                </a:lnTo>
                <a:lnTo>
                  <a:pt x="16200" y="0"/>
                </a:lnTo>
                <a:lnTo>
                  <a:pt x="21600" y="10800"/>
                </a:lnTo>
                <a:lnTo>
                  <a:pt x="16200" y="21600"/>
                </a:lnTo>
                <a:lnTo>
                  <a:pt x="16200" y="16200"/>
                </a:lnTo>
                <a:lnTo>
                  <a:pt x="0" y="16200"/>
                </a:lnTo>
                <a:close/>
              </a:path>
            </a:pathLst>
          </a:custGeom>
          <a:noFill/>
          <a:ln w="0">
            <a:solidFill>
              <a:srgbClr val="000000"/>
            </a:solidFill>
          </a:ln>
        </p:spPr>
        <p:style>
          <a:lnRef idx="0"/>
          <a:fillRef idx="0"/>
          <a:effectRef idx="0"/>
          <a:fontRef idx="minor"/>
        </p:style>
      </p:sp>
      <p:sp>
        <p:nvSpPr>
          <p:cNvPr id="172" name=""/>
          <p:cNvSpPr/>
          <p:nvPr/>
        </p:nvSpPr>
        <p:spPr>
          <a:xfrm flipV="1">
            <a:off x="2427120" y="2978640"/>
            <a:ext cx="360" cy="119520"/>
          </a:xfrm>
          <a:prstGeom prst="line">
            <a:avLst/>
          </a:prstGeom>
          <a:ln w="0">
            <a:solidFill>
              <a:srgbClr val="000000"/>
            </a:solidFill>
          </a:ln>
        </p:spPr>
        <p:style>
          <a:lnRef idx="0"/>
          <a:fillRef idx="0"/>
          <a:effectRef idx="0"/>
          <a:fontRef idx="minor"/>
        </p:style>
      </p:sp>
      <p:sp>
        <p:nvSpPr>
          <p:cNvPr id="173" name=""/>
          <p:cNvSpPr/>
          <p:nvPr/>
        </p:nvSpPr>
        <p:spPr>
          <a:xfrm flipV="1">
            <a:off x="2859120" y="2978640"/>
            <a:ext cx="360" cy="119520"/>
          </a:xfrm>
          <a:prstGeom prst="line">
            <a:avLst/>
          </a:prstGeom>
          <a:ln w="0">
            <a:solidFill>
              <a:srgbClr val="000000"/>
            </a:solidFill>
          </a:ln>
        </p:spPr>
        <p:style>
          <a:lnRef idx="0"/>
          <a:fillRef idx="0"/>
          <a:effectRef idx="0"/>
          <a:fontRef idx="minor"/>
        </p:style>
      </p:sp>
      <p:sp>
        <p:nvSpPr>
          <p:cNvPr id="174" name=""/>
          <p:cNvSpPr/>
          <p:nvPr/>
        </p:nvSpPr>
        <p:spPr>
          <a:xfrm flipV="1">
            <a:off x="3255120" y="2978640"/>
            <a:ext cx="360" cy="119520"/>
          </a:xfrm>
          <a:prstGeom prst="line">
            <a:avLst/>
          </a:prstGeom>
          <a:ln w="0">
            <a:solidFill>
              <a:srgbClr val="000000"/>
            </a:solidFill>
          </a:ln>
        </p:spPr>
        <p:style>
          <a:lnRef idx="0"/>
          <a:fillRef idx="0"/>
          <a:effectRef idx="0"/>
          <a:fontRef idx="minor"/>
        </p:style>
      </p:sp>
      <p:sp>
        <p:nvSpPr>
          <p:cNvPr id="175" name=""/>
          <p:cNvSpPr/>
          <p:nvPr/>
        </p:nvSpPr>
        <p:spPr>
          <a:xfrm flipV="1">
            <a:off x="3651120" y="2978640"/>
            <a:ext cx="360" cy="119520"/>
          </a:xfrm>
          <a:prstGeom prst="line">
            <a:avLst/>
          </a:prstGeom>
          <a:ln w="0">
            <a:solidFill>
              <a:srgbClr val="000000"/>
            </a:solidFill>
          </a:ln>
        </p:spPr>
        <p:style>
          <a:lnRef idx="0"/>
          <a:fillRef idx="0"/>
          <a:effectRef idx="0"/>
          <a:fontRef idx="minor"/>
        </p:style>
      </p:sp>
      <p:sp>
        <p:nvSpPr>
          <p:cNvPr id="176" name=""/>
          <p:cNvSpPr/>
          <p:nvPr/>
        </p:nvSpPr>
        <p:spPr>
          <a:xfrm flipV="1">
            <a:off x="4047120" y="2978640"/>
            <a:ext cx="360" cy="119520"/>
          </a:xfrm>
          <a:prstGeom prst="line">
            <a:avLst/>
          </a:prstGeom>
          <a:ln w="0">
            <a:solidFill>
              <a:srgbClr val="000000"/>
            </a:solidFill>
          </a:ln>
        </p:spPr>
        <p:style>
          <a:lnRef idx="0"/>
          <a:fillRef idx="0"/>
          <a:effectRef idx="0"/>
          <a:fontRef idx="minor"/>
        </p:style>
      </p:sp>
      <p:sp>
        <p:nvSpPr>
          <p:cNvPr id="177" name=""/>
          <p:cNvSpPr/>
          <p:nvPr/>
        </p:nvSpPr>
        <p:spPr>
          <a:xfrm flipV="1">
            <a:off x="4407120" y="2978640"/>
            <a:ext cx="360" cy="119520"/>
          </a:xfrm>
          <a:prstGeom prst="line">
            <a:avLst/>
          </a:prstGeom>
          <a:ln w="0">
            <a:solidFill>
              <a:srgbClr val="000000"/>
            </a:solidFill>
          </a:ln>
        </p:spPr>
        <p:style>
          <a:lnRef idx="0"/>
          <a:fillRef idx="0"/>
          <a:effectRef idx="0"/>
          <a:fontRef idx="minor"/>
        </p:style>
      </p:sp>
      <p:sp>
        <p:nvSpPr>
          <p:cNvPr id="178" name=""/>
          <p:cNvSpPr/>
          <p:nvPr/>
        </p:nvSpPr>
        <p:spPr>
          <a:xfrm flipV="1">
            <a:off x="4803120" y="2978640"/>
            <a:ext cx="360" cy="119520"/>
          </a:xfrm>
          <a:prstGeom prst="line">
            <a:avLst/>
          </a:prstGeom>
          <a:ln w="0">
            <a:solidFill>
              <a:srgbClr val="000000"/>
            </a:solidFill>
          </a:ln>
        </p:spPr>
        <p:style>
          <a:lnRef idx="0"/>
          <a:fillRef idx="0"/>
          <a:effectRef idx="0"/>
          <a:fontRef idx="minor"/>
        </p:style>
      </p:sp>
      <p:sp>
        <p:nvSpPr>
          <p:cNvPr id="179" name=""/>
          <p:cNvSpPr/>
          <p:nvPr/>
        </p:nvSpPr>
        <p:spPr>
          <a:xfrm>
            <a:off x="1878480" y="1762560"/>
            <a:ext cx="3107880" cy="27324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i="1" lang="en-US" sz="800" spc="-1" strike="noStrike">
                <a:solidFill>
                  <a:srgbClr val="000000"/>
                </a:solidFill>
                <a:latin typeface="Arial"/>
                <a:ea typeface="DejaVu Sans"/>
              </a:rPr>
              <a:t>Transformer Encoder with Cross-layer Adaptive Fusion (CAF)</a:t>
            </a:r>
            <a:endParaRPr b="0" lang="en-US" sz="800" spc="-1" strike="noStrike">
              <a:latin typeface="Arial"/>
            </a:endParaRPr>
          </a:p>
        </p:txBody>
      </p:sp>
      <p:sp>
        <p:nvSpPr>
          <p:cNvPr id="180" name=""/>
          <p:cNvSpPr/>
          <p:nvPr/>
        </p:nvSpPr>
        <p:spPr>
          <a:xfrm>
            <a:off x="3355200" y="2072880"/>
            <a:ext cx="364680" cy="181800"/>
          </a:xfrm>
          <a:prstGeom prst="rect">
            <a:avLst/>
          </a:prstGeom>
          <a:solidFill>
            <a:srgbClr val="ff4000"/>
          </a:solidFill>
          <a:ln w="0">
            <a:solidFill>
              <a:srgbClr val="000000"/>
            </a:solidFill>
          </a:ln>
        </p:spPr>
        <p:style>
          <a:lnRef idx="0"/>
          <a:fillRef idx="0"/>
          <a:effectRef idx="0"/>
          <a:fontRef idx="minor"/>
        </p:style>
        <p:txBody>
          <a:bodyPr lIns="90000" rIns="90000" tIns="45000" bIns="45000" anchor="ctr">
            <a:noAutofit/>
          </a:bodyPr>
          <a:p>
            <a:pPr algn="ctr">
              <a:lnSpc>
                <a:spcPct val="100000"/>
              </a:lnSpc>
              <a:buNone/>
            </a:pPr>
            <a:r>
              <a:rPr b="0" i="1" lang="en-US" sz="700" spc="-1" strike="noStrike">
                <a:solidFill>
                  <a:srgbClr val="000000"/>
                </a:solidFill>
                <a:latin typeface="Arial"/>
                <a:ea typeface="DejaVu Sans"/>
              </a:rPr>
              <a:t>CAF</a:t>
            </a:r>
            <a:endParaRPr b="0" lang="en-US" sz="700" spc="-1" strike="noStrike">
              <a:latin typeface="Arial"/>
            </a:endParaRPr>
          </a:p>
        </p:txBody>
      </p:sp>
      <p:sp>
        <p:nvSpPr>
          <p:cNvPr id="181" name=""/>
          <p:cNvSpPr/>
          <p:nvPr/>
        </p:nvSpPr>
        <p:spPr>
          <a:xfrm>
            <a:off x="1321920" y="3597120"/>
            <a:ext cx="639000" cy="20376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i="1" lang="en-US" sz="800" spc="-1" strike="noStrike">
                <a:solidFill>
                  <a:srgbClr val="000000"/>
                </a:solidFill>
                <a:latin typeface="Arial"/>
                <a:ea typeface="DejaVu Sans"/>
              </a:rPr>
              <a:t>Patchify</a:t>
            </a:r>
            <a:endParaRPr b="0" lang="en-US" sz="800" spc="-1" strike="noStrike">
              <a:latin typeface="Arial"/>
            </a:endParaRPr>
          </a:p>
        </p:txBody>
      </p:sp>
      <p:sp>
        <p:nvSpPr>
          <p:cNvPr id="182" name=""/>
          <p:cNvSpPr/>
          <p:nvPr/>
        </p:nvSpPr>
        <p:spPr>
          <a:xfrm>
            <a:off x="4147200" y="1964880"/>
            <a:ext cx="364680" cy="181800"/>
          </a:xfrm>
          <a:prstGeom prst="rect">
            <a:avLst/>
          </a:prstGeom>
          <a:solidFill>
            <a:srgbClr val="ff4000"/>
          </a:solidFill>
          <a:ln w="0">
            <a:solidFill>
              <a:srgbClr val="000000"/>
            </a:solidFill>
          </a:ln>
        </p:spPr>
        <p:style>
          <a:lnRef idx="0"/>
          <a:fillRef idx="0"/>
          <a:effectRef idx="0"/>
          <a:fontRef idx="minor"/>
        </p:style>
        <p:txBody>
          <a:bodyPr lIns="90000" rIns="90000" tIns="45000" bIns="45000" anchor="ctr">
            <a:noAutofit/>
          </a:bodyPr>
          <a:p>
            <a:pPr algn="ctr">
              <a:lnSpc>
                <a:spcPct val="100000"/>
              </a:lnSpc>
              <a:buNone/>
            </a:pPr>
            <a:r>
              <a:rPr b="0" i="1" lang="en-US" sz="700" spc="-1" strike="noStrike">
                <a:solidFill>
                  <a:srgbClr val="000000"/>
                </a:solidFill>
                <a:latin typeface="Arial"/>
                <a:ea typeface="DejaVu Sans"/>
              </a:rPr>
              <a:t>CAF</a:t>
            </a:r>
            <a:endParaRPr b="0" lang="en-US" sz="700" spc="-1" strike="noStrike">
              <a:latin typeface="Arial"/>
            </a:endParaRPr>
          </a:p>
        </p:txBody>
      </p:sp>
      <p:sp>
        <p:nvSpPr>
          <p:cNvPr id="183" name=""/>
          <p:cNvSpPr/>
          <p:nvPr/>
        </p:nvSpPr>
        <p:spPr>
          <a:xfrm flipV="1">
            <a:off x="2152800" y="1615680"/>
            <a:ext cx="360" cy="182880"/>
          </a:xfrm>
          <a:prstGeom prst="line">
            <a:avLst/>
          </a:prstGeom>
          <a:ln w="0">
            <a:solidFill>
              <a:srgbClr val="000000"/>
            </a:solidFill>
          </a:ln>
        </p:spPr>
        <p:style>
          <a:lnRef idx="0"/>
          <a:fillRef idx="0"/>
          <a:effectRef idx="0"/>
          <a:fontRef idx="minor"/>
        </p:style>
      </p:sp>
      <p:sp>
        <p:nvSpPr>
          <p:cNvPr id="184" name=""/>
          <p:cNvSpPr/>
          <p:nvPr/>
        </p:nvSpPr>
        <p:spPr>
          <a:xfrm flipV="1">
            <a:off x="6406560" y="3468240"/>
            <a:ext cx="360" cy="265320"/>
          </a:xfrm>
          <a:prstGeom prst="line">
            <a:avLst/>
          </a:prstGeom>
          <a:ln w="9000">
            <a:solidFill>
              <a:srgbClr val="000000"/>
            </a:solidFill>
            <a:round/>
            <a:tailEnd len="med" type="triangle" w="med"/>
          </a:ln>
        </p:spPr>
        <p:style>
          <a:lnRef idx="0"/>
          <a:fillRef idx="0"/>
          <a:effectRef idx="0"/>
          <a:fontRef idx="minor"/>
        </p:style>
      </p:sp>
      <p:sp>
        <p:nvSpPr>
          <p:cNvPr id="185" name=""/>
          <p:cNvSpPr/>
          <p:nvPr/>
        </p:nvSpPr>
        <p:spPr>
          <a:xfrm flipV="1">
            <a:off x="6406560" y="2830320"/>
            <a:ext cx="360" cy="209160"/>
          </a:xfrm>
          <a:prstGeom prst="line">
            <a:avLst/>
          </a:prstGeom>
          <a:ln w="9000">
            <a:solidFill>
              <a:srgbClr val="000000"/>
            </a:solidFill>
            <a:round/>
            <a:tailEnd len="med" type="triangle" w="med"/>
          </a:ln>
        </p:spPr>
        <p:style>
          <a:lnRef idx="0"/>
          <a:fillRef idx="0"/>
          <a:effectRef idx="0"/>
          <a:fontRef idx="minor"/>
        </p:style>
      </p:sp>
      <p:sp>
        <p:nvSpPr>
          <p:cNvPr id="186" name=""/>
          <p:cNvSpPr/>
          <p:nvPr/>
        </p:nvSpPr>
        <p:spPr>
          <a:xfrm>
            <a:off x="5766480" y="1577880"/>
            <a:ext cx="364680" cy="20376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i="1" lang="en-US" sz="800" spc="-1" strike="noStrike">
                <a:solidFill>
                  <a:srgbClr val="000000"/>
                </a:solidFill>
                <a:latin typeface="Arial"/>
                <a:ea typeface="DejaVu Sans"/>
              </a:rPr>
              <a:t>B x</a:t>
            </a:r>
            <a:endParaRPr b="0" lang="en-US" sz="800" spc="-1" strike="noStrike">
              <a:latin typeface="Arial"/>
            </a:endParaRPr>
          </a:p>
        </p:txBody>
      </p:sp>
      <p:sp>
        <p:nvSpPr>
          <p:cNvPr id="187" name=""/>
          <p:cNvSpPr/>
          <p:nvPr/>
        </p:nvSpPr>
        <p:spPr>
          <a:xfrm flipV="1">
            <a:off x="5078880" y="2286000"/>
            <a:ext cx="695520" cy="80640"/>
          </a:xfrm>
          <a:prstGeom prst="line">
            <a:avLst/>
          </a:prstGeom>
          <a:ln cap="rnd" w="0">
            <a:solidFill>
              <a:srgbClr val="00a933"/>
            </a:solidFill>
            <a:prstDash val="dash"/>
          </a:ln>
        </p:spPr>
        <p:style>
          <a:lnRef idx="0"/>
          <a:fillRef idx="0"/>
          <a:effectRef idx="0"/>
          <a:fontRef idx="minor"/>
        </p:style>
      </p:sp>
      <p:sp>
        <p:nvSpPr>
          <p:cNvPr id="188" name=""/>
          <p:cNvSpPr/>
          <p:nvPr/>
        </p:nvSpPr>
        <p:spPr>
          <a:xfrm>
            <a:off x="5078880" y="2502360"/>
            <a:ext cx="695520" cy="321480"/>
          </a:xfrm>
          <a:prstGeom prst="line">
            <a:avLst/>
          </a:prstGeom>
          <a:ln cap="rnd" w="0">
            <a:solidFill>
              <a:srgbClr val="00a933"/>
            </a:solidFill>
            <a:prstDash val="dash"/>
          </a:ln>
        </p:spPr>
        <p:style>
          <a:lnRef idx="0"/>
          <a:fillRef idx="0"/>
          <a:effectRef idx="0"/>
          <a:fontRef idx="minor"/>
        </p:style>
      </p:sp>
      <p:sp>
        <p:nvSpPr>
          <p:cNvPr id="189" name=""/>
          <p:cNvSpPr/>
          <p:nvPr/>
        </p:nvSpPr>
        <p:spPr>
          <a:xfrm>
            <a:off x="2260800" y="3096000"/>
            <a:ext cx="2742480" cy="321480"/>
          </a:xfrm>
          <a:custGeom>
            <a:avLst/>
            <a:gdLst/>
            <a:ahLst/>
            <a:rect l="l" t="t" r="r" b="b"/>
            <a:pathLst>
              <a:path w="183721" h="21600">
                <a:moveTo>
                  <a:pt x="3600" y="0"/>
                </a:moveTo>
                <a:arcTo wR="3600" hR="3600" stAng="16200000" swAng="-5400000"/>
                <a:lnTo>
                  <a:pt x="0" y="18000"/>
                </a:lnTo>
                <a:arcTo wR="3600" hR="3600" stAng="10800000" swAng="-5400000"/>
                <a:lnTo>
                  <a:pt x="180121" y="21600"/>
                </a:lnTo>
                <a:arcTo wR="158521" hR="3600" stAng="5400000" swAng="5400000"/>
                <a:lnTo>
                  <a:pt x="21600" y="3600"/>
                </a:lnTo>
                <a:arcTo wR="158521" hR="3600" stAng="10800000" swAng="5400000"/>
                <a:close/>
              </a:path>
            </a:pathLst>
          </a:custGeom>
          <a:solidFill>
            <a:srgbClr val="e0c2cd"/>
          </a:solidFill>
          <a:ln w="0">
            <a:solidFill>
              <a:srgbClr val="3465a4"/>
            </a:solidFill>
          </a:ln>
        </p:spPr>
        <p:style>
          <a:lnRef idx="0"/>
          <a:fillRef idx="0"/>
          <a:effectRef idx="0"/>
          <a:fontRef idx="minor"/>
        </p:style>
        <p:txBody>
          <a:bodyPr lIns="90000" rIns="90000" tIns="45000" bIns="45000" anchor="ctr">
            <a:noAutofit/>
          </a:bodyPr>
          <a:p>
            <a:pPr algn="ctr">
              <a:lnSpc>
                <a:spcPct val="100000"/>
              </a:lnSpc>
              <a:buNone/>
            </a:pPr>
            <a:r>
              <a:rPr b="0" i="1" lang="en-US" sz="800" spc="-1" strike="noStrike">
                <a:solidFill>
                  <a:srgbClr val="000000"/>
                </a:solidFill>
                <a:latin typeface="Arial"/>
                <a:ea typeface="DejaVu Sans"/>
              </a:rPr>
              <a:t>Linear Projection of Spatial Patches</a:t>
            </a:r>
            <a:endParaRPr b="0" lang="en-US" sz="800" spc="-1" strike="noStrike">
              <a:latin typeface="Arial"/>
            </a:endParaRPr>
          </a:p>
        </p:txBody>
      </p:sp>
      <p:sp>
        <p:nvSpPr>
          <p:cNvPr id="190" name=""/>
          <p:cNvSpPr/>
          <p:nvPr/>
        </p:nvSpPr>
        <p:spPr>
          <a:xfrm>
            <a:off x="1816200" y="2347200"/>
            <a:ext cx="547920" cy="273600"/>
          </a:xfrm>
          <a:custGeom>
            <a:avLst/>
            <a:gdLst/>
            <a:ahLst/>
            <a:rect l="l" t="t" r="r" b="b"/>
            <a:pathLst>
              <a:path w="43172" h="21600">
                <a:moveTo>
                  <a:pt x="3600" y="0"/>
                </a:moveTo>
                <a:arcTo wR="3600" hR="3600" stAng="16200000" swAng="-5400000"/>
                <a:lnTo>
                  <a:pt x="0" y="18000"/>
                </a:lnTo>
                <a:arcTo wR="3600" hR="3600" stAng="10800000" swAng="-5400000"/>
                <a:lnTo>
                  <a:pt x="39572" y="21600"/>
                </a:lnTo>
                <a:arcTo wR="17972" hR="3600" stAng="5400000" swAng="5400000"/>
                <a:lnTo>
                  <a:pt x="21600" y="3600"/>
                </a:lnTo>
                <a:arcTo wR="17972" hR="3600" stAng="10800000" swAng="5400000"/>
                <a:close/>
              </a:path>
            </a:pathLst>
          </a:custGeom>
          <a:solidFill>
            <a:srgbClr val="dee6ef"/>
          </a:solidFill>
          <a:ln w="0">
            <a:solidFill>
              <a:srgbClr val="3465a4"/>
            </a:solidFill>
          </a:ln>
        </p:spPr>
        <p:style>
          <a:lnRef idx="0"/>
          <a:fillRef idx="0"/>
          <a:effectRef idx="0"/>
          <a:fontRef idx="minor"/>
        </p:style>
        <p:txBody>
          <a:bodyPr lIns="90000" rIns="90000" tIns="45000" bIns="45000" anchor="ctr">
            <a:noAutofit/>
          </a:bodyPr>
          <a:p>
            <a:pPr algn="ctr">
              <a:lnSpc>
                <a:spcPct val="100000"/>
              </a:lnSpc>
              <a:buNone/>
            </a:pPr>
            <a:r>
              <a:rPr b="0" i="1" lang="en-US" sz="800" spc="-1" strike="noStrike">
                <a:solidFill>
                  <a:srgbClr val="000000"/>
                </a:solidFill>
                <a:latin typeface="Arial"/>
                <a:ea typeface="DejaVu Sans"/>
              </a:rPr>
              <a:t>Block1</a:t>
            </a:r>
            <a:endParaRPr b="0" lang="en-US" sz="800" spc="-1" strike="noStrike">
              <a:latin typeface="Arial"/>
            </a:endParaRPr>
          </a:p>
        </p:txBody>
      </p:sp>
      <p:sp>
        <p:nvSpPr>
          <p:cNvPr id="191" name=""/>
          <p:cNvSpPr/>
          <p:nvPr/>
        </p:nvSpPr>
        <p:spPr>
          <a:xfrm>
            <a:off x="2536560" y="2347560"/>
            <a:ext cx="547920" cy="273600"/>
          </a:xfrm>
          <a:custGeom>
            <a:avLst/>
            <a:gdLst/>
            <a:ahLst/>
            <a:rect l="l" t="t" r="r" b="b"/>
            <a:pathLst>
              <a:path w="43172" h="21600">
                <a:moveTo>
                  <a:pt x="3600" y="0"/>
                </a:moveTo>
                <a:arcTo wR="3600" hR="3600" stAng="16200000" swAng="-5400000"/>
                <a:lnTo>
                  <a:pt x="0" y="18000"/>
                </a:lnTo>
                <a:arcTo wR="3600" hR="3600" stAng="10800000" swAng="-5400000"/>
                <a:lnTo>
                  <a:pt x="39572" y="21600"/>
                </a:lnTo>
                <a:arcTo wR="17972" hR="3600" stAng="5400000" swAng="5400000"/>
                <a:lnTo>
                  <a:pt x="21600" y="3600"/>
                </a:lnTo>
                <a:arcTo wR="17972" hR="3600" stAng="10800000" swAng="5400000"/>
                <a:close/>
              </a:path>
            </a:pathLst>
          </a:custGeom>
          <a:solidFill>
            <a:srgbClr val="dee6ef"/>
          </a:solidFill>
          <a:ln w="0">
            <a:solidFill>
              <a:srgbClr val="3465a4"/>
            </a:solidFill>
          </a:ln>
        </p:spPr>
        <p:style>
          <a:lnRef idx="0"/>
          <a:fillRef idx="0"/>
          <a:effectRef idx="0"/>
          <a:fontRef idx="minor"/>
        </p:style>
        <p:txBody>
          <a:bodyPr lIns="90000" rIns="90000" tIns="45000" bIns="45000" anchor="ctr">
            <a:noAutofit/>
          </a:bodyPr>
          <a:p>
            <a:pPr algn="ctr">
              <a:lnSpc>
                <a:spcPct val="100000"/>
              </a:lnSpc>
              <a:buNone/>
            </a:pPr>
            <a:r>
              <a:rPr b="0" i="1" lang="en-US" sz="800" spc="-1" strike="noStrike">
                <a:solidFill>
                  <a:srgbClr val="000000"/>
                </a:solidFill>
                <a:latin typeface="Arial"/>
                <a:ea typeface="DejaVu Sans"/>
              </a:rPr>
              <a:t>Block2</a:t>
            </a:r>
            <a:endParaRPr b="0" lang="en-US" sz="800" spc="-1" strike="noStrike">
              <a:latin typeface="Arial"/>
            </a:endParaRPr>
          </a:p>
        </p:txBody>
      </p:sp>
      <p:sp>
        <p:nvSpPr>
          <p:cNvPr id="192" name=""/>
          <p:cNvSpPr/>
          <p:nvPr/>
        </p:nvSpPr>
        <p:spPr>
          <a:xfrm>
            <a:off x="2364840" y="2503800"/>
            <a:ext cx="171720" cy="360"/>
          </a:xfrm>
          <a:prstGeom prst="line">
            <a:avLst/>
          </a:prstGeom>
          <a:ln w="0">
            <a:solidFill>
              <a:srgbClr val="000000"/>
            </a:solidFill>
            <a:tailEnd len="med" type="triangle" w="med"/>
          </a:ln>
        </p:spPr>
        <p:style>
          <a:lnRef idx="0"/>
          <a:fillRef idx="0"/>
          <a:effectRef idx="0"/>
          <a:fontRef idx="minor"/>
        </p:style>
      </p:sp>
      <p:sp>
        <p:nvSpPr>
          <p:cNvPr id="193" name=""/>
          <p:cNvSpPr/>
          <p:nvPr/>
        </p:nvSpPr>
        <p:spPr>
          <a:xfrm>
            <a:off x="3256920" y="2347920"/>
            <a:ext cx="547920" cy="273600"/>
          </a:xfrm>
          <a:custGeom>
            <a:avLst/>
            <a:gdLst/>
            <a:ahLst/>
            <a:rect l="l" t="t" r="r" b="b"/>
            <a:pathLst>
              <a:path w="43172" h="21600">
                <a:moveTo>
                  <a:pt x="3600" y="0"/>
                </a:moveTo>
                <a:arcTo wR="3600" hR="3600" stAng="16200000" swAng="-5400000"/>
                <a:lnTo>
                  <a:pt x="0" y="18000"/>
                </a:lnTo>
                <a:arcTo wR="3600" hR="3600" stAng="10800000" swAng="-5400000"/>
                <a:lnTo>
                  <a:pt x="39572" y="21600"/>
                </a:lnTo>
                <a:arcTo wR="17972" hR="3600" stAng="5400000" swAng="5400000"/>
                <a:lnTo>
                  <a:pt x="21600" y="3600"/>
                </a:lnTo>
                <a:arcTo wR="17972" hR="3600" stAng="10800000" swAng="5400000"/>
                <a:close/>
              </a:path>
            </a:pathLst>
          </a:custGeom>
          <a:solidFill>
            <a:srgbClr val="dee6ef"/>
          </a:solidFill>
          <a:ln w="0">
            <a:solidFill>
              <a:srgbClr val="3465a4"/>
            </a:solidFill>
          </a:ln>
        </p:spPr>
        <p:style>
          <a:lnRef idx="0"/>
          <a:fillRef idx="0"/>
          <a:effectRef idx="0"/>
          <a:fontRef idx="minor"/>
        </p:style>
        <p:txBody>
          <a:bodyPr lIns="90000" rIns="90000" tIns="45000" bIns="45000" anchor="ctr">
            <a:noAutofit/>
          </a:bodyPr>
          <a:p>
            <a:pPr algn="ctr">
              <a:lnSpc>
                <a:spcPct val="100000"/>
              </a:lnSpc>
              <a:buNone/>
            </a:pPr>
            <a:r>
              <a:rPr b="0" i="1" lang="en-US" sz="800" spc="-1" strike="noStrike">
                <a:solidFill>
                  <a:srgbClr val="000000"/>
                </a:solidFill>
                <a:latin typeface="Arial"/>
                <a:ea typeface="DejaVu Sans"/>
              </a:rPr>
              <a:t>Block3</a:t>
            </a:r>
            <a:endParaRPr b="0" lang="en-US" sz="800" spc="-1" strike="noStrike">
              <a:latin typeface="Arial"/>
            </a:endParaRPr>
          </a:p>
        </p:txBody>
      </p:sp>
      <p:sp>
        <p:nvSpPr>
          <p:cNvPr id="194" name=""/>
          <p:cNvSpPr/>
          <p:nvPr/>
        </p:nvSpPr>
        <p:spPr>
          <a:xfrm>
            <a:off x="4726800" y="2402640"/>
            <a:ext cx="456480" cy="20412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1" i="1" lang="en-US" sz="800" spc="-1" strike="noStrike">
                <a:solidFill>
                  <a:srgbClr val="000000"/>
                </a:solidFill>
                <a:latin typeface="Arial"/>
                <a:ea typeface="DejaVu Sans"/>
              </a:rPr>
              <a:t>…</a:t>
            </a:r>
            <a:r>
              <a:rPr b="1" i="1" lang="en-US" sz="800" spc="-1" strike="noStrike">
                <a:solidFill>
                  <a:srgbClr val="000000"/>
                </a:solidFill>
                <a:latin typeface="Arial"/>
                <a:ea typeface="DejaVu Sans"/>
              </a:rPr>
              <a:t>...</a:t>
            </a:r>
            <a:endParaRPr b="0" lang="en-US" sz="800" spc="-1" strike="noStrike">
              <a:latin typeface="Arial"/>
            </a:endParaRPr>
          </a:p>
        </p:txBody>
      </p:sp>
      <p:sp>
        <p:nvSpPr>
          <p:cNvPr id="195" name=""/>
          <p:cNvSpPr/>
          <p:nvPr/>
        </p:nvSpPr>
        <p:spPr>
          <a:xfrm>
            <a:off x="4870800" y="2331000"/>
            <a:ext cx="456480" cy="20412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i="1" lang="en-US" sz="800" spc="-1" strike="noStrike">
                <a:solidFill>
                  <a:srgbClr val="000000"/>
                </a:solidFill>
                <a:latin typeface="Arial"/>
                <a:ea typeface="DejaVu Sans"/>
              </a:rPr>
              <a:t>B x</a:t>
            </a:r>
            <a:endParaRPr b="0" lang="en-US" sz="800" spc="-1" strike="noStrike">
              <a:latin typeface="Arial"/>
            </a:endParaRPr>
          </a:p>
        </p:txBody>
      </p:sp>
      <p:sp>
        <p:nvSpPr>
          <p:cNvPr id="196" name=""/>
          <p:cNvSpPr/>
          <p:nvPr/>
        </p:nvSpPr>
        <p:spPr>
          <a:xfrm>
            <a:off x="4049280" y="2348280"/>
            <a:ext cx="547920" cy="273600"/>
          </a:xfrm>
          <a:custGeom>
            <a:avLst/>
            <a:gdLst/>
            <a:ahLst/>
            <a:rect l="l" t="t" r="r" b="b"/>
            <a:pathLst>
              <a:path w="43172" h="21600">
                <a:moveTo>
                  <a:pt x="3600" y="0"/>
                </a:moveTo>
                <a:arcTo wR="3600" hR="3600" stAng="16200000" swAng="-5400000"/>
                <a:lnTo>
                  <a:pt x="0" y="18000"/>
                </a:lnTo>
                <a:arcTo wR="3600" hR="3600" stAng="10800000" swAng="-5400000"/>
                <a:lnTo>
                  <a:pt x="39572" y="21600"/>
                </a:lnTo>
                <a:arcTo wR="17972" hR="3600" stAng="5400000" swAng="5400000"/>
                <a:lnTo>
                  <a:pt x="21600" y="3600"/>
                </a:lnTo>
                <a:arcTo wR="17972" hR="3600" stAng="10800000" swAng="5400000"/>
                <a:close/>
              </a:path>
            </a:pathLst>
          </a:custGeom>
          <a:solidFill>
            <a:srgbClr val="dee6ef"/>
          </a:solidFill>
          <a:ln w="0">
            <a:solidFill>
              <a:srgbClr val="3465a4"/>
            </a:solidFill>
          </a:ln>
        </p:spPr>
        <p:style>
          <a:lnRef idx="0"/>
          <a:fillRef idx="0"/>
          <a:effectRef idx="0"/>
          <a:fontRef idx="minor"/>
        </p:style>
        <p:txBody>
          <a:bodyPr lIns="90000" rIns="90000" tIns="45000" bIns="45000" anchor="ctr">
            <a:noAutofit/>
          </a:bodyPr>
          <a:p>
            <a:pPr algn="ctr">
              <a:lnSpc>
                <a:spcPct val="100000"/>
              </a:lnSpc>
              <a:buNone/>
            </a:pPr>
            <a:r>
              <a:rPr b="0" i="1" lang="en-US" sz="800" spc="-1" strike="noStrike">
                <a:solidFill>
                  <a:srgbClr val="000000"/>
                </a:solidFill>
                <a:latin typeface="Arial"/>
                <a:ea typeface="DejaVu Sans"/>
              </a:rPr>
              <a:t>Block4</a:t>
            </a:r>
            <a:endParaRPr b="0" lang="en-US" sz="800" spc="-1" strike="noStrike">
              <a:latin typeface="Arial"/>
            </a:endParaRPr>
          </a:p>
        </p:txBody>
      </p:sp>
      <p:sp>
        <p:nvSpPr>
          <p:cNvPr id="197" name=""/>
          <p:cNvSpPr/>
          <p:nvPr/>
        </p:nvSpPr>
        <p:spPr>
          <a:xfrm flipV="1">
            <a:off x="2090520" y="2163240"/>
            <a:ext cx="1264320" cy="182880"/>
          </a:xfrm>
          <a:prstGeom prst="bentConnector3">
            <a:avLst>
              <a:gd name="adj1" fmla="val 50000"/>
            </a:avLst>
          </a:prstGeom>
          <a:noFill/>
          <a:ln w="0">
            <a:solidFill>
              <a:srgbClr val="000000"/>
            </a:solidFill>
            <a:prstDash val="sysDash"/>
            <a:tailEnd len="med" type="triangle" w="med"/>
          </a:ln>
        </p:spPr>
        <p:style>
          <a:lnRef idx="0"/>
          <a:fillRef idx="0"/>
          <a:effectRef idx="0"/>
          <a:fontRef idx="minor"/>
        </p:style>
      </p:sp>
      <p:sp>
        <p:nvSpPr>
          <p:cNvPr id="198" name=""/>
          <p:cNvSpPr/>
          <p:nvPr/>
        </p:nvSpPr>
        <p:spPr>
          <a:xfrm flipV="1">
            <a:off x="3259800" y="2163960"/>
            <a:ext cx="360" cy="183600"/>
          </a:xfrm>
          <a:prstGeom prst="line">
            <a:avLst/>
          </a:prstGeom>
          <a:ln w="0">
            <a:solidFill>
              <a:srgbClr val="000000"/>
            </a:solidFill>
            <a:prstDash val="sysDash"/>
            <a:tailEnd len="med" type="triangle" w="med"/>
          </a:ln>
        </p:spPr>
        <p:style>
          <a:lnRef idx="0"/>
          <a:fillRef idx="0"/>
          <a:effectRef idx="0"/>
          <a:fontRef idx="minor"/>
        </p:style>
      </p:sp>
      <p:sp>
        <p:nvSpPr>
          <p:cNvPr id="199" name=""/>
          <p:cNvSpPr/>
          <p:nvPr/>
        </p:nvSpPr>
        <p:spPr>
          <a:xfrm>
            <a:off x="3085200" y="2503800"/>
            <a:ext cx="171720" cy="360"/>
          </a:xfrm>
          <a:prstGeom prst="line">
            <a:avLst/>
          </a:prstGeom>
          <a:ln w="0">
            <a:solidFill>
              <a:srgbClr val="000000"/>
            </a:solidFill>
            <a:tailEnd len="med" type="triangle" w="med"/>
          </a:ln>
        </p:spPr>
        <p:style>
          <a:lnRef idx="0"/>
          <a:fillRef idx="0"/>
          <a:effectRef idx="0"/>
          <a:fontRef idx="minor"/>
        </p:style>
      </p:sp>
      <p:sp>
        <p:nvSpPr>
          <p:cNvPr id="200" name=""/>
          <p:cNvSpPr/>
          <p:nvPr/>
        </p:nvSpPr>
        <p:spPr>
          <a:xfrm>
            <a:off x="3805560" y="2503800"/>
            <a:ext cx="243720" cy="360"/>
          </a:xfrm>
          <a:prstGeom prst="line">
            <a:avLst/>
          </a:prstGeom>
          <a:ln w="0">
            <a:solidFill>
              <a:srgbClr val="000000"/>
            </a:solidFill>
            <a:tailEnd len="med" type="triangle" w="med"/>
          </a:ln>
        </p:spPr>
        <p:style>
          <a:lnRef idx="0"/>
          <a:fillRef idx="0"/>
          <a:effectRef idx="0"/>
          <a:fontRef idx="minor"/>
        </p:style>
      </p:sp>
      <p:sp>
        <p:nvSpPr>
          <p:cNvPr id="201" name=""/>
          <p:cNvSpPr/>
          <p:nvPr/>
        </p:nvSpPr>
        <p:spPr>
          <a:xfrm flipV="1">
            <a:off x="2810880" y="2055240"/>
            <a:ext cx="1335960" cy="291240"/>
          </a:xfrm>
          <a:prstGeom prst="bentConnector3">
            <a:avLst>
              <a:gd name="adj1" fmla="val 50000"/>
            </a:avLst>
          </a:prstGeom>
          <a:noFill/>
          <a:ln w="0">
            <a:solidFill>
              <a:srgbClr val="000000"/>
            </a:solidFill>
            <a:prstDash val="sysDash"/>
            <a:tailEnd len="med" type="triangle" w="med"/>
          </a:ln>
        </p:spPr>
        <p:style>
          <a:lnRef idx="0"/>
          <a:fillRef idx="0"/>
          <a:effectRef idx="0"/>
          <a:fontRef idx="minor"/>
        </p:style>
      </p:sp>
      <p:sp>
        <p:nvSpPr>
          <p:cNvPr id="202" name=""/>
          <p:cNvSpPr/>
          <p:nvPr/>
        </p:nvSpPr>
        <p:spPr>
          <a:xfrm flipV="1">
            <a:off x="4066200" y="2055960"/>
            <a:ext cx="360" cy="291600"/>
          </a:xfrm>
          <a:prstGeom prst="line">
            <a:avLst/>
          </a:prstGeom>
          <a:ln w="0">
            <a:solidFill>
              <a:srgbClr val="000000"/>
            </a:solidFill>
            <a:prstDash val="sysDash"/>
            <a:tailEnd len="med" type="triangle" w="med"/>
          </a:ln>
        </p:spPr>
        <p:style>
          <a:lnRef idx="0"/>
          <a:fillRef idx="0"/>
          <a:effectRef idx="0"/>
          <a:fontRef idx="minor"/>
        </p:style>
      </p:sp>
      <p:sp>
        <p:nvSpPr>
          <p:cNvPr id="203" name=""/>
          <p:cNvSpPr/>
          <p:nvPr/>
        </p:nvSpPr>
        <p:spPr>
          <a:xfrm>
            <a:off x="3720600" y="2163960"/>
            <a:ext cx="206280" cy="339480"/>
          </a:xfrm>
          <a:prstGeom prst="bentConnector3">
            <a:avLst>
              <a:gd name="adj1" fmla="val 50000"/>
            </a:avLst>
          </a:prstGeom>
          <a:noFill/>
          <a:ln w="0">
            <a:solidFill>
              <a:srgbClr val="000000"/>
            </a:solidFill>
            <a:prstDash val="sysDash"/>
            <a:tailEnd len="med" type="triangle" w="med"/>
          </a:ln>
        </p:spPr>
        <p:style>
          <a:lnRef idx="0"/>
          <a:fillRef idx="0"/>
          <a:effectRef idx="0"/>
          <a:fontRef idx="minor"/>
        </p:style>
      </p:sp>
      <p:sp>
        <p:nvSpPr>
          <p:cNvPr id="204" name=""/>
          <p:cNvSpPr/>
          <p:nvPr/>
        </p:nvSpPr>
        <p:spPr>
          <a:xfrm>
            <a:off x="4597920" y="2503800"/>
            <a:ext cx="201240" cy="360"/>
          </a:xfrm>
          <a:prstGeom prst="line">
            <a:avLst/>
          </a:prstGeom>
          <a:ln w="0">
            <a:solidFill>
              <a:srgbClr val="000000"/>
            </a:solidFill>
            <a:tailEnd len="med" type="triangle" w="med"/>
          </a:ln>
        </p:spPr>
        <p:style>
          <a:lnRef idx="0"/>
          <a:fillRef idx="0"/>
          <a:effectRef idx="0"/>
          <a:fontRef idx="minor"/>
        </p:style>
      </p:sp>
      <p:sp>
        <p:nvSpPr>
          <p:cNvPr id="205" name=""/>
          <p:cNvSpPr/>
          <p:nvPr/>
        </p:nvSpPr>
        <p:spPr>
          <a:xfrm>
            <a:off x="4512600" y="2055960"/>
            <a:ext cx="185400" cy="447480"/>
          </a:xfrm>
          <a:prstGeom prst="bentConnector3">
            <a:avLst>
              <a:gd name="adj1" fmla="val 50000"/>
            </a:avLst>
          </a:prstGeom>
          <a:noFill/>
          <a:ln w="0">
            <a:solidFill>
              <a:srgbClr val="000000"/>
            </a:solidFill>
            <a:prstDash val="sysDash"/>
            <a:tailEnd len="med" type="triangle" w="med"/>
          </a:ln>
        </p:spPr>
        <p:style>
          <a:lnRef idx="0"/>
          <a:fillRef idx="0"/>
          <a:effectRef idx="0"/>
          <a:fontRef idx="minor"/>
        </p:style>
      </p:sp>
      <p:sp>
        <p:nvSpPr>
          <p:cNvPr id="206" name=""/>
          <p:cNvSpPr/>
          <p:nvPr/>
        </p:nvSpPr>
        <p:spPr>
          <a:xfrm>
            <a:off x="5979600" y="3238200"/>
            <a:ext cx="840600" cy="227880"/>
          </a:xfrm>
          <a:custGeom>
            <a:avLst/>
            <a:gdLst/>
            <a:ahLst/>
            <a:rect l="l" t="t" r="r" b="b"/>
            <a:pathLst>
              <a:path w="79404" h="21600">
                <a:moveTo>
                  <a:pt x="3600" y="0"/>
                </a:moveTo>
                <a:arcTo wR="3600" hR="3600" stAng="16200000" swAng="-5400000"/>
                <a:lnTo>
                  <a:pt x="0" y="18000"/>
                </a:lnTo>
                <a:arcTo wR="3600" hR="3600" stAng="10800000" swAng="-5400000"/>
                <a:lnTo>
                  <a:pt x="75804" y="21600"/>
                </a:lnTo>
                <a:arcTo wR="54204" hR="3600" stAng="5400000" swAng="5400000"/>
                <a:lnTo>
                  <a:pt x="21600" y="3600"/>
                </a:lnTo>
                <a:arcTo wR="54204" hR="3600" stAng="10800000" swAng="5400000"/>
                <a:close/>
              </a:path>
            </a:pathLst>
          </a:custGeom>
          <a:solidFill>
            <a:srgbClr val="ffffd7"/>
          </a:solidFill>
          <a:ln w="0">
            <a:solidFill>
              <a:srgbClr val="3465a4"/>
            </a:solidFill>
          </a:ln>
        </p:spPr>
        <p:style>
          <a:lnRef idx="0"/>
          <a:fillRef idx="0"/>
          <a:effectRef idx="0"/>
          <a:fontRef idx="minor"/>
        </p:style>
        <p:txBody>
          <a:bodyPr lIns="90000" rIns="90000" tIns="45000" bIns="45000" anchor="ctr">
            <a:noAutofit/>
          </a:bodyPr>
          <a:p>
            <a:pPr algn="ctr">
              <a:lnSpc>
                <a:spcPct val="100000"/>
              </a:lnSpc>
              <a:buNone/>
            </a:pPr>
            <a:r>
              <a:rPr b="0" i="1" lang="en-US" sz="800" spc="-1" strike="noStrike">
                <a:solidFill>
                  <a:srgbClr val="000000"/>
                </a:solidFill>
                <a:latin typeface="Arial"/>
                <a:ea typeface="DejaVu Sans"/>
              </a:rPr>
              <a:t>LayerNorm</a:t>
            </a:r>
            <a:endParaRPr b="0" lang="en-US" sz="800" spc="-1" strike="noStrike">
              <a:latin typeface="Arial"/>
            </a:endParaRPr>
          </a:p>
        </p:txBody>
      </p:sp>
      <p:sp>
        <p:nvSpPr>
          <p:cNvPr id="207" name=""/>
          <p:cNvSpPr/>
          <p:nvPr/>
        </p:nvSpPr>
        <p:spPr>
          <a:xfrm>
            <a:off x="5979600" y="3022200"/>
            <a:ext cx="840600" cy="227880"/>
          </a:xfrm>
          <a:custGeom>
            <a:avLst/>
            <a:gdLst/>
            <a:ahLst/>
            <a:rect l="l" t="t" r="r" b="b"/>
            <a:pathLst>
              <a:path w="79404" h="21600">
                <a:moveTo>
                  <a:pt x="3600" y="0"/>
                </a:moveTo>
                <a:arcTo wR="3600" hR="3600" stAng="16200000" swAng="-5400000"/>
                <a:lnTo>
                  <a:pt x="0" y="18000"/>
                </a:lnTo>
                <a:arcTo wR="3600" hR="3600" stAng="10800000" swAng="-5400000"/>
                <a:lnTo>
                  <a:pt x="75804" y="21600"/>
                </a:lnTo>
                <a:arcTo wR="54204" hR="3600" stAng="5400000" swAng="5400000"/>
                <a:lnTo>
                  <a:pt x="21600" y="3600"/>
                </a:lnTo>
                <a:arcTo wR="54204" hR="3600" stAng="10800000" swAng="5400000"/>
                <a:close/>
              </a:path>
            </a:pathLst>
          </a:custGeom>
          <a:solidFill>
            <a:srgbClr val="dedce6"/>
          </a:solidFill>
          <a:ln w="0">
            <a:solidFill>
              <a:srgbClr val="3465a4"/>
            </a:solidFill>
          </a:ln>
        </p:spPr>
        <p:style>
          <a:lnRef idx="0"/>
          <a:fillRef idx="0"/>
          <a:effectRef idx="0"/>
          <a:fontRef idx="minor"/>
        </p:style>
        <p:txBody>
          <a:bodyPr lIns="90000" rIns="90000" tIns="45000" bIns="45000" anchor="ctr">
            <a:noAutofit/>
          </a:bodyPr>
          <a:p>
            <a:pPr algn="ctr">
              <a:lnSpc>
                <a:spcPct val="100000"/>
              </a:lnSpc>
              <a:buNone/>
            </a:pPr>
            <a:r>
              <a:rPr b="0" i="1" lang="en-US" sz="800" spc="-1" strike="noStrike">
                <a:solidFill>
                  <a:srgbClr val="000000"/>
                </a:solidFill>
                <a:latin typeface="Arial"/>
                <a:ea typeface="DejaVu Sans"/>
              </a:rPr>
              <a:t>Spectral MHA</a:t>
            </a:r>
            <a:endParaRPr b="0" lang="en-US" sz="800" spc="-1" strike="noStrike">
              <a:latin typeface="Arial"/>
            </a:endParaRPr>
          </a:p>
        </p:txBody>
      </p:sp>
      <p:sp>
        <p:nvSpPr>
          <p:cNvPr id="208" name=""/>
          <p:cNvSpPr/>
          <p:nvPr/>
        </p:nvSpPr>
        <p:spPr>
          <a:xfrm>
            <a:off x="5979600" y="2626200"/>
            <a:ext cx="840600" cy="227880"/>
          </a:xfrm>
          <a:custGeom>
            <a:avLst/>
            <a:gdLst/>
            <a:ahLst/>
            <a:rect l="l" t="t" r="r" b="b"/>
            <a:pathLst>
              <a:path w="79404" h="21600">
                <a:moveTo>
                  <a:pt x="3600" y="0"/>
                </a:moveTo>
                <a:arcTo wR="3600" hR="3600" stAng="16200000" swAng="-5400000"/>
                <a:lnTo>
                  <a:pt x="0" y="18000"/>
                </a:lnTo>
                <a:arcTo wR="3600" hR="3600" stAng="10800000" swAng="-5400000"/>
                <a:lnTo>
                  <a:pt x="75804" y="21600"/>
                </a:lnTo>
                <a:arcTo wR="54204" hR="3600" stAng="5400000" swAng="5400000"/>
                <a:lnTo>
                  <a:pt x="21600" y="3600"/>
                </a:lnTo>
                <a:arcTo wR="54204" hR="3600" stAng="10800000" swAng="5400000"/>
                <a:close/>
              </a:path>
            </a:pathLst>
          </a:custGeom>
          <a:solidFill>
            <a:srgbClr val="ffffd7"/>
          </a:solidFill>
          <a:ln w="0">
            <a:solidFill>
              <a:srgbClr val="3465a4"/>
            </a:solidFill>
          </a:ln>
        </p:spPr>
        <p:style>
          <a:lnRef idx="0"/>
          <a:fillRef idx="0"/>
          <a:effectRef idx="0"/>
          <a:fontRef idx="minor"/>
        </p:style>
        <p:txBody>
          <a:bodyPr lIns="90000" rIns="90000" tIns="45000" bIns="45000" anchor="ctr">
            <a:noAutofit/>
          </a:bodyPr>
          <a:p>
            <a:pPr algn="ctr">
              <a:lnSpc>
                <a:spcPct val="100000"/>
              </a:lnSpc>
              <a:buNone/>
            </a:pPr>
            <a:r>
              <a:rPr b="0" i="1" lang="en-US" sz="800" spc="-1" strike="noStrike">
                <a:solidFill>
                  <a:srgbClr val="000000"/>
                </a:solidFill>
                <a:latin typeface="Arial"/>
                <a:ea typeface="DejaVu Sans"/>
              </a:rPr>
              <a:t>LayerNorm</a:t>
            </a:r>
            <a:endParaRPr b="0" lang="en-US" sz="800" spc="-1" strike="noStrike">
              <a:latin typeface="Arial"/>
            </a:endParaRPr>
          </a:p>
        </p:txBody>
      </p:sp>
      <p:sp>
        <p:nvSpPr>
          <p:cNvPr id="209" name=""/>
          <p:cNvSpPr/>
          <p:nvPr/>
        </p:nvSpPr>
        <p:spPr>
          <a:xfrm>
            <a:off x="5979600" y="2410200"/>
            <a:ext cx="840600" cy="227880"/>
          </a:xfrm>
          <a:custGeom>
            <a:avLst/>
            <a:gdLst/>
            <a:ahLst/>
            <a:rect l="l" t="t" r="r" b="b"/>
            <a:pathLst>
              <a:path w="79404" h="21600">
                <a:moveTo>
                  <a:pt x="3600" y="0"/>
                </a:moveTo>
                <a:arcTo wR="3600" hR="3600" stAng="16200000" swAng="-5400000"/>
                <a:lnTo>
                  <a:pt x="0" y="18000"/>
                </a:lnTo>
                <a:arcTo wR="3600" hR="3600" stAng="10800000" swAng="-5400000"/>
                <a:lnTo>
                  <a:pt x="75804" y="21600"/>
                </a:lnTo>
                <a:arcTo wR="54204" hR="3600" stAng="5400000" swAng="5400000"/>
                <a:lnTo>
                  <a:pt x="21600" y="3600"/>
                </a:lnTo>
                <a:arcTo wR="54204" hR="3600" stAng="10800000" swAng="5400000"/>
                <a:close/>
              </a:path>
            </a:pathLst>
          </a:custGeom>
          <a:solidFill>
            <a:srgbClr val="ffd7d7"/>
          </a:solidFill>
          <a:ln w="0">
            <a:solidFill>
              <a:srgbClr val="3465a4"/>
            </a:solidFill>
          </a:ln>
        </p:spPr>
        <p:style>
          <a:lnRef idx="0"/>
          <a:fillRef idx="0"/>
          <a:effectRef idx="0"/>
          <a:fontRef idx="minor"/>
        </p:style>
        <p:txBody>
          <a:bodyPr lIns="90000" rIns="90000" tIns="45000" bIns="45000" anchor="ctr">
            <a:noAutofit/>
          </a:bodyPr>
          <a:p>
            <a:pPr algn="ctr">
              <a:lnSpc>
                <a:spcPct val="100000"/>
              </a:lnSpc>
              <a:buNone/>
            </a:pPr>
            <a:r>
              <a:rPr b="0" i="1" lang="en-US" sz="800" spc="-1" strike="noStrike">
                <a:solidFill>
                  <a:srgbClr val="000000"/>
                </a:solidFill>
                <a:latin typeface="Arial"/>
                <a:ea typeface="DejaVu Sans"/>
              </a:rPr>
              <a:t>Spatial MHA</a:t>
            </a:r>
            <a:endParaRPr b="0" lang="en-US" sz="800" spc="-1" strike="noStrike">
              <a:latin typeface="Arial"/>
            </a:endParaRPr>
          </a:p>
        </p:txBody>
      </p:sp>
      <p:sp>
        <p:nvSpPr>
          <p:cNvPr id="210" name=""/>
          <p:cNvSpPr/>
          <p:nvPr/>
        </p:nvSpPr>
        <p:spPr>
          <a:xfrm>
            <a:off x="5979600" y="1978200"/>
            <a:ext cx="840600" cy="227880"/>
          </a:xfrm>
          <a:custGeom>
            <a:avLst/>
            <a:gdLst/>
            <a:ahLst/>
            <a:rect l="l" t="t" r="r" b="b"/>
            <a:pathLst>
              <a:path w="79404" h="21600">
                <a:moveTo>
                  <a:pt x="3600" y="0"/>
                </a:moveTo>
                <a:arcTo wR="3600" hR="3600" stAng="16200000" swAng="-5400000"/>
                <a:lnTo>
                  <a:pt x="0" y="18000"/>
                </a:lnTo>
                <a:arcTo wR="3600" hR="3600" stAng="10800000" swAng="-5400000"/>
                <a:lnTo>
                  <a:pt x="75804" y="21600"/>
                </a:lnTo>
                <a:arcTo wR="54204" hR="3600" stAng="5400000" swAng="5400000"/>
                <a:lnTo>
                  <a:pt x="21600" y="3600"/>
                </a:lnTo>
                <a:arcTo wR="54204" hR="3600" stAng="10800000" swAng="5400000"/>
                <a:close/>
              </a:path>
            </a:pathLst>
          </a:custGeom>
          <a:solidFill>
            <a:srgbClr val="ffffd7"/>
          </a:solidFill>
          <a:ln w="0">
            <a:solidFill>
              <a:srgbClr val="3465a4"/>
            </a:solidFill>
          </a:ln>
        </p:spPr>
        <p:style>
          <a:lnRef idx="0"/>
          <a:fillRef idx="0"/>
          <a:effectRef idx="0"/>
          <a:fontRef idx="minor"/>
        </p:style>
        <p:txBody>
          <a:bodyPr lIns="90000" rIns="90000" tIns="45000" bIns="45000" anchor="ctr">
            <a:noAutofit/>
          </a:bodyPr>
          <a:p>
            <a:pPr algn="ctr">
              <a:lnSpc>
                <a:spcPct val="100000"/>
              </a:lnSpc>
              <a:buNone/>
            </a:pPr>
            <a:r>
              <a:rPr b="0" i="1" lang="en-US" sz="800" spc="-1" strike="noStrike">
                <a:solidFill>
                  <a:srgbClr val="000000"/>
                </a:solidFill>
                <a:latin typeface="Arial"/>
                <a:ea typeface="DejaVu Sans"/>
              </a:rPr>
              <a:t>LayerNorm</a:t>
            </a:r>
            <a:endParaRPr b="0" lang="en-US" sz="800" spc="-1" strike="noStrike">
              <a:latin typeface="Arial"/>
            </a:endParaRPr>
          </a:p>
        </p:txBody>
      </p:sp>
      <p:sp>
        <p:nvSpPr>
          <p:cNvPr id="211" name=""/>
          <p:cNvSpPr/>
          <p:nvPr/>
        </p:nvSpPr>
        <p:spPr>
          <a:xfrm>
            <a:off x="5979600" y="1762200"/>
            <a:ext cx="840600" cy="227880"/>
          </a:xfrm>
          <a:custGeom>
            <a:avLst/>
            <a:gdLst/>
            <a:ahLst/>
            <a:rect l="l" t="t" r="r" b="b"/>
            <a:pathLst>
              <a:path w="79404" h="21600">
                <a:moveTo>
                  <a:pt x="3600" y="0"/>
                </a:moveTo>
                <a:arcTo wR="3600" hR="3600" stAng="16200000" swAng="-5400000"/>
                <a:lnTo>
                  <a:pt x="0" y="18000"/>
                </a:lnTo>
                <a:arcTo wR="3600" hR="3600" stAng="10800000" swAng="-5400000"/>
                <a:lnTo>
                  <a:pt x="75804" y="21600"/>
                </a:lnTo>
                <a:arcTo wR="54204" hR="3600" stAng="5400000" swAng="5400000"/>
                <a:lnTo>
                  <a:pt x="21600" y="3600"/>
                </a:lnTo>
                <a:arcTo wR="54204" hR="3600" stAng="10800000" swAng="5400000"/>
                <a:close/>
              </a:path>
            </a:pathLst>
          </a:custGeom>
          <a:solidFill>
            <a:srgbClr val="dedce6"/>
          </a:solidFill>
          <a:ln w="0">
            <a:solidFill>
              <a:srgbClr val="3465a4"/>
            </a:solidFill>
          </a:ln>
        </p:spPr>
        <p:style>
          <a:lnRef idx="0"/>
          <a:fillRef idx="0"/>
          <a:effectRef idx="0"/>
          <a:fontRef idx="minor"/>
        </p:style>
        <p:txBody>
          <a:bodyPr lIns="90000" rIns="90000" tIns="45000" bIns="45000" anchor="ctr">
            <a:noAutofit/>
          </a:bodyPr>
          <a:p>
            <a:pPr algn="ctr">
              <a:lnSpc>
                <a:spcPct val="100000"/>
              </a:lnSpc>
              <a:buNone/>
            </a:pPr>
            <a:r>
              <a:rPr b="0" i="1" lang="en-US" sz="800" spc="-1" strike="noStrike">
                <a:solidFill>
                  <a:srgbClr val="000000"/>
                </a:solidFill>
                <a:latin typeface="Arial"/>
                <a:ea typeface="DejaVu Sans"/>
              </a:rPr>
              <a:t>FeedForward</a:t>
            </a:r>
            <a:endParaRPr b="0" lang="en-US" sz="800" spc="-1" strike="noStrike">
              <a:latin typeface="Arial"/>
            </a:endParaRPr>
          </a:p>
        </p:txBody>
      </p:sp>
      <p:sp>
        <p:nvSpPr>
          <p:cNvPr id="212" name=""/>
          <p:cNvSpPr/>
          <p:nvPr/>
        </p:nvSpPr>
        <p:spPr>
          <a:xfrm flipV="1">
            <a:off x="6406920" y="2220840"/>
            <a:ext cx="360" cy="209160"/>
          </a:xfrm>
          <a:prstGeom prst="line">
            <a:avLst/>
          </a:prstGeom>
          <a:ln w="9000">
            <a:solidFill>
              <a:srgbClr val="000000"/>
            </a:solidFill>
            <a:round/>
            <a:tailEnd len="med" type="triangle" w="med"/>
          </a:ln>
        </p:spPr>
        <p:style>
          <a:lnRef idx="0"/>
          <a:fillRef idx="0"/>
          <a:effectRef idx="0"/>
          <a:fontRef idx="minor"/>
        </p:style>
      </p:sp>
      <p:sp>
        <p:nvSpPr>
          <p:cNvPr id="213" name=""/>
          <p:cNvSpPr/>
          <p:nvPr/>
        </p:nvSpPr>
        <p:spPr>
          <a:xfrm flipV="1">
            <a:off x="6406920" y="1490760"/>
            <a:ext cx="360" cy="265320"/>
          </a:xfrm>
          <a:prstGeom prst="line">
            <a:avLst/>
          </a:prstGeom>
          <a:ln w="9000">
            <a:solidFill>
              <a:srgbClr val="000000"/>
            </a:solidFill>
            <a:round/>
            <a:tailEnd len="med" type="triangle" w="med"/>
          </a:ln>
        </p:spPr>
        <p:style>
          <a:lnRef idx="0"/>
          <a:fillRef idx="0"/>
          <a:effectRef idx="0"/>
          <a:fontRef idx="minor"/>
        </p:style>
      </p:sp>
      <p:sp>
        <p:nvSpPr>
          <p:cNvPr id="214" name=""/>
          <p:cNvSpPr/>
          <p:nvPr/>
        </p:nvSpPr>
        <p:spPr>
          <a:xfrm>
            <a:off x="1924200" y="1396800"/>
            <a:ext cx="456480" cy="227880"/>
          </a:xfrm>
          <a:custGeom>
            <a:avLst/>
            <a:gdLst/>
            <a:ahLst/>
            <a:rect l="l" t="t" r="r" b="b"/>
            <a:pathLst>
              <a:path w="43166" h="21600">
                <a:moveTo>
                  <a:pt x="3600" y="0"/>
                </a:moveTo>
                <a:arcTo wR="3600" hR="3600" stAng="16200000" swAng="-5400000"/>
                <a:lnTo>
                  <a:pt x="0" y="18000"/>
                </a:lnTo>
                <a:arcTo wR="3600" hR="3600" stAng="10800000" swAng="-5400000"/>
                <a:lnTo>
                  <a:pt x="39566" y="21600"/>
                </a:lnTo>
                <a:arcTo wR="17966" hR="3600" stAng="5400000" swAng="5400000"/>
                <a:lnTo>
                  <a:pt x="21600" y="3600"/>
                </a:lnTo>
                <a:arcTo wR="17966" hR="3600" stAng="10800000" swAng="5400000"/>
                <a:close/>
              </a:path>
            </a:pathLst>
          </a:custGeom>
          <a:solidFill>
            <a:srgbClr val="ffdbb6"/>
          </a:solidFill>
          <a:ln w="0">
            <a:solidFill>
              <a:srgbClr val="3465a4"/>
            </a:solidFill>
          </a:ln>
        </p:spPr>
        <p:style>
          <a:lnRef idx="0"/>
          <a:fillRef idx="0"/>
          <a:effectRef idx="0"/>
          <a:fontRef idx="minor"/>
        </p:style>
        <p:txBody>
          <a:bodyPr lIns="90000" rIns="90000" tIns="45000" bIns="45000" anchor="ctr">
            <a:noAutofit/>
          </a:bodyPr>
          <a:p>
            <a:pPr algn="ctr">
              <a:lnSpc>
                <a:spcPct val="100000"/>
              </a:lnSpc>
              <a:buNone/>
            </a:pPr>
            <a:r>
              <a:rPr b="0" i="1" lang="en-US" sz="800" spc="-1" strike="noStrike">
                <a:solidFill>
                  <a:srgbClr val="000000"/>
                </a:solidFill>
                <a:latin typeface="Arial"/>
                <a:ea typeface="DejaVu Sans"/>
              </a:rPr>
              <a:t>MLP Head</a:t>
            </a:r>
            <a:endParaRPr b="0" lang="en-US" sz="800" spc="-1" strike="noStrike">
              <a:latin typeface="Arial"/>
            </a:endParaRPr>
          </a:p>
        </p:txBody>
      </p:sp>
      <p:sp>
        <p:nvSpPr>
          <p:cNvPr id="215" name=""/>
          <p:cNvSpPr/>
          <p:nvPr/>
        </p:nvSpPr>
        <p:spPr>
          <a:xfrm>
            <a:off x="2602800" y="1395360"/>
            <a:ext cx="596880" cy="20412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i="1" lang="en-US" sz="800" spc="-1" strike="noStrike">
                <a:solidFill>
                  <a:srgbClr val="000000"/>
                </a:solidFill>
                <a:latin typeface="Arial"/>
                <a:ea typeface="DejaVu Sans"/>
              </a:rPr>
              <a:t>Class</a:t>
            </a:r>
            <a:endParaRPr b="0" lang="en-US" sz="800" spc="-1" strike="noStrike">
              <a:latin typeface="Arial"/>
            </a:endParaRPr>
          </a:p>
        </p:txBody>
      </p:sp>
      <p:sp>
        <p:nvSpPr>
          <p:cNvPr id="216" name=""/>
          <p:cNvSpPr/>
          <p:nvPr/>
        </p:nvSpPr>
        <p:spPr>
          <a:xfrm>
            <a:off x="2381400" y="1517400"/>
            <a:ext cx="228600" cy="360"/>
          </a:xfrm>
          <a:prstGeom prst="line">
            <a:avLst/>
          </a:prstGeom>
          <a:ln w="0">
            <a:solidFill>
              <a:srgbClr val="000000"/>
            </a:solidFill>
            <a:tailEnd len="med" type="triangle" w="med"/>
          </a:ln>
        </p:spPr>
        <p:style>
          <a:lnRef idx="0"/>
          <a:fillRef idx="0"/>
          <a:effectRef idx="0"/>
          <a:fontRef idx="minor"/>
        </p:style>
      </p:sp>
      <p:sp>
        <p:nvSpPr>
          <p:cNvPr id="217" name=""/>
          <p:cNvSpPr/>
          <p:nvPr/>
        </p:nvSpPr>
        <p:spPr>
          <a:xfrm>
            <a:off x="889200" y="2691720"/>
            <a:ext cx="694080" cy="31860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i="1" lang="en-US" sz="800" spc="-1" strike="noStrike">
                <a:solidFill>
                  <a:srgbClr val="000000"/>
                </a:solidFill>
                <a:latin typeface="Arial"/>
                <a:ea typeface="DejaVu Sans"/>
              </a:rPr>
              <a:t>positional embedding</a:t>
            </a:r>
            <a:endParaRPr b="0" lang="en-US" sz="800" spc="-1" strike="noStrike">
              <a:latin typeface="Arial"/>
            </a:endParaRPr>
          </a:p>
        </p:txBody>
      </p:sp>
      <p:sp>
        <p:nvSpPr>
          <p:cNvPr id="218" name=""/>
          <p:cNvSpPr/>
          <p:nvPr/>
        </p:nvSpPr>
        <p:spPr>
          <a:xfrm>
            <a:off x="946800" y="3051720"/>
            <a:ext cx="820080" cy="20412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i="1" lang="en-US" sz="800" spc="-1" strike="noStrike">
                <a:solidFill>
                  <a:srgbClr val="000000"/>
                </a:solidFill>
                <a:latin typeface="Arial"/>
                <a:ea typeface="DejaVu Sans"/>
              </a:rPr>
              <a:t>class token</a:t>
            </a:r>
            <a:endParaRPr b="0" lang="en-US" sz="800" spc="-1" strike="noStrike">
              <a:latin typeface="Arial"/>
            </a:endParaRPr>
          </a:p>
        </p:txBody>
      </p:sp>
      <p:sp>
        <p:nvSpPr>
          <p:cNvPr id="219" name=""/>
          <p:cNvSpPr/>
          <p:nvPr/>
        </p:nvSpPr>
        <p:spPr>
          <a:xfrm>
            <a:off x="1557720" y="3153600"/>
            <a:ext cx="484560" cy="360"/>
          </a:xfrm>
          <a:prstGeom prst="line">
            <a:avLst/>
          </a:prstGeom>
          <a:ln w="0">
            <a:solidFill>
              <a:srgbClr val="000000"/>
            </a:solidFill>
          </a:ln>
        </p:spPr>
        <p:style>
          <a:lnRef idx="0"/>
          <a:fillRef idx="0"/>
          <a:effectRef idx="0"/>
          <a:fontRef idx="minor"/>
        </p:style>
      </p:sp>
      <p:sp>
        <p:nvSpPr>
          <p:cNvPr id="220" name=""/>
          <p:cNvSpPr/>
          <p:nvPr/>
        </p:nvSpPr>
        <p:spPr>
          <a:xfrm flipV="1">
            <a:off x="2042280" y="2978280"/>
            <a:ext cx="360" cy="175320"/>
          </a:xfrm>
          <a:prstGeom prst="line">
            <a:avLst/>
          </a:prstGeom>
          <a:ln w="0">
            <a:solidFill>
              <a:srgbClr val="000000"/>
            </a:solidFill>
            <a:tailEnd len="med" type="triangle" w="med"/>
          </a:ln>
        </p:spPr>
        <p:style>
          <a:lnRef idx="0"/>
          <a:fillRef idx="0"/>
          <a:effectRef idx="0"/>
          <a:fontRef idx="minor"/>
        </p:style>
      </p:sp>
      <p:sp>
        <p:nvSpPr>
          <p:cNvPr id="221" name=""/>
          <p:cNvSpPr/>
          <p:nvPr/>
        </p:nvSpPr>
        <p:spPr>
          <a:xfrm>
            <a:off x="2149920" y="3753360"/>
            <a:ext cx="273240" cy="90360"/>
          </a:xfrm>
          <a:custGeom>
            <a:avLst/>
            <a:gdLst/>
            <a:ahLst/>
            <a:rect l="l" t="t" r="r" b="b"/>
            <a:pathLst>
              <a:path w="21600" h="21600">
                <a:moveTo>
                  <a:pt x="0" y="5400"/>
                </a:moveTo>
                <a:lnTo>
                  <a:pt x="16200" y="5400"/>
                </a:lnTo>
                <a:lnTo>
                  <a:pt x="16200" y="0"/>
                </a:lnTo>
                <a:lnTo>
                  <a:pt x="21600" y="10800"/>
                </a:lnTo>
                <a:lnTo>
                  <a:pt x="16200" y="21600"/>
                </a:lnTo>
                <a:lnTo>
                  <a:pt x="16200" y="16200"/>
                </a:lnTo>
                <a:lnTo>
                  <a:pt x="0" y="16200"/>
                </a:lnTo>
                <a:close/>
              </a:path>
            </a:pathLst>
          </a:custGeom>
          <a:solidFill>
            <a:srgbClr val="000000"/>
          </a:solidFill>
          <a:ln w="0">
            <a:solidFill>
              <a:srgbClr val="000000"/>
            </a:solidFill>
          </a:ln>
        </p:spPr>
        <p:style>
          <a:lnRef idx="0"/>
          <a:fillRef idx="0"/>
          <a:effectRef idx="0"/>
          <a:fontRef idx="minor"/>
        </p:style>
      </p:sp>
      <p:sp>
        <p:nvSpPr>
          <p:cNvPr id="222" name=""/>
          <p:cNvSpPr/>
          <p:nvPr/>
        </p:nvSpPr>
        <p:spPr>
          <a:xfrm>
            <a:off x="2514600" y="3585600"/>
            <a:ext cx="2285280" cy="456480"/>
          </a:xfrm>
          <a:custGeom>
            <a:avLst/>
            <a:gdLst/>
            <a:ahLst/>
            <a:rect l="l" t="t" r="r" b="b"/>
            <a:pathLst>
              <a:path w="107932" h="21600">
                <a:moveTo>
                  <a:pt x="3600" y="0"/>
                </a:moveTo>
                <a:arcTo wR="3600" hR="3600" stAng="16200000" swAng="-5400000"/>
                <a:lnTo>
                  <a:pt x="0" y="18000"/>
                </a:lnTo>
                <a:arcTo wR="3600" hR="3600" stAng="10800000" swAng="-5400000"/>
                <a:lnTo>
                  <a:pt x="104332" y="21600"/>
                </a:lnTo>
                <a:arcTo wR="82732" hR="3600" stAng="5400000" swAng="5400000"/>
                <a:lnTo>
                  <a:pt x="21600" y="3600"/>
                </a:lnTo>
                <a:arcTo wR="82732" hR="3600" stAng="10800000" swAng="5400000"/>
                <a:close/>
              </a:path>
            </a:pathLst>
          </a:custGeom>
          <a:noFill/>
          <a:ln w="0">
            <a:solidFill>
              <a:srgbClr val="000000"/>
            </a:solidFill>
            <a:prstDash val="sysDash"/>
          </a:ln>
        </p:spPr>
        <p:style>
          <a:lnRef idx="0"/>
          <a:fillRef idx="0"/>
          <a:effectRef idx="0"/>
          <a:fontRef idx="minor"/>
        </p:style>
      </p:sp>
      <p:pic>
        <p:nvPicPr>
          <p:cNvPr id="223" name="" descr=""/>
          <p:cNvPicPr/>
          <p:nvPr/>
        </p:nvPicPr>
        <p:blipFill>
          <a:blip r:embed="rId4"/>
          <a:stretch/>
        </p:blipFill>
        <p:spPr>
          <a:xfrm>
            <a:off x="2607480" y="3761280"/>
            <a:ext cx="109080" cy="81720"/>
          </a:xfrm>
          <a:prstGeom prst="rect">
            <a:avLst/>
          </a:prstGeom>
          <a:ln w="0">
            <a:noFill/>
          </a:ln>
        </p:spPr>
      </p:pic>
      <p:sp>
        <p:nvSpPr>
          <p:cNvPr id="224" name=""/>
          <p:cNvSpPr/>
          <p:nvPr/>
        </p:nvSpPr>
        <p:spPr>
          <a:xfrm>
            <a:off x="2062800" y="3807720"/>
            <a:ext cx="451080" cy="31860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i="1" lang="en-US" sz="800" spc="-1" strike="noStrike">
                <a:solidFill>
                  <a:srgbClr val="000000"/>
                </a:solidFill>
                <a:latin typeface="Arial"/>
                <a:ea typeface="DejaVu Sans"/>
              </a:rPr>
              <a:t>Each </a:t>
            </a:r>
            <a:endParaRPr b="0" lang="en-US" sz="800" spc="-1" strike="noStrike">
              <a:latin typeface="Arial"/>
            </a:endParaRPr>
          </a:p>
          <a:p>
            <a:pPr>
              <a:lnSpc>
                <a:spcPct val="100000"/>
              </a:lnSpc>
              <a:buNone/>
            </a:pPr>
            <a:r>
              <a:rPr b="0" i="1" lang="en-US" sz="800" spc="-1" strike="noStrike">
                <a:solidFill>
                  <a:srgbClr val="000000"/>
                </a:solidFill>
                <a:latin typeface="Arial"/>
                <a:ea typeface="DejaVu Sans"/>
              </a:rPr>
              <a:t>patch</a:t>
            </a:r>
            <a:endParaRPr b="0" lang="en-US" sz="800" spc="-1" strike="noStrike">
              <a:latin typeface="Arial"/>
            </a:endParaRPr>
          </a:p>
        </p:txBody>
      </p:sp>
      <p:pic>
        <p:nvPicPr>
          <p:cNvPr id="225" name="" descr=""/>
          <p:cNvPicPr/>
          <p:nvPr/>
        </p:nvPicPr>
        <p:blipFill>
          <a:blip r:embed="rId5"/>
          <a:stretch/>
        </p:blipFill>
        <p:spPr>
          <a:xfrm>
            <a:off x="2931840" y="3761640"/>
            <a:ext cx="109080" cy="81720"/>
          </a:xfrm>
          <a:prstGeom prst="rect">
            <a:avLst/>
          </a:prstGeom>
          <a:ln w="0">
            <a:noFill/>
          </a:ln>
        </p:spPr>
      </p:pic>
      <p:sp>
        <p:nvSpPr>
          <p:cNvPr id="226" name=""/>
          <p:cNvSpPr/>
          <p:nvPr/>
        </p:nvSpPr>
        <p:spPr>
          <a:xfrm>
            <a:off x="3502800" y="3699000"/>
            <a:ext cx="456480" cy="20412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1" i="1" lang="en-US" sz="800" spc="-1" strike="noStrike">
                <a:solidFill>
                  <a:srgbClr val="000000"/>
                </a:solidFill>
                <a:latin typeface="Arial"/>
                <a:ea typeface="DejaVu Sans"/>
              </a:rPr>
              <a:t>…</a:t>
            </a:r>
            <a:r>
              <a:rPr b="1" i="1" lang="en-US" sz="800" spc="-1" strike="noStrike">
                <a:solidFill>
                  <a:srgbClr val="000000"/>
                </a:solidFill>
                <a:latin typeface="Arial"/>
                <a:ea typeface="DejaVu Sans"/>
              </a:rPr>
              <a:t>...</a:t>
            </a:r>
            <a:endParaRPr b="0" lang="en-US" sz="800" spc="-1" strike="noStrike">
              <a:latin typeface="Arial"/>
            </a:endParaRPr>
          </a:p>
        </p:txBody>
      </p:sp>
      <p:pic>
        <p:nvPicPr>
          <p:cNvPr id="227" name="" descr=""/>
          <p:cNvPicPr/>
          <p:nvPr/>
        </p:nvPicPr>
        <p:blipFill>
          <a:blip r:embed="rId6"/>
          <a:stretch/>
        </p:blipFill>
        <p:spPr>
          <a:xfrm>
            <a:off x="3220200" y="3762000"/>
            <a:ext cx="109080" cy="81720"/>
          </a:xfrm>
          <a:prstGeom prst="rect">
            <a:avLst/>
          </a:prstGeom>
          <a:ln w="0">
            <a:noFill/>
          </a:ln>
        </p:spPr>
      </p:pic>
      <p:pic>
        <p:nvPicPr>
          <p:cNvPr id="228" name="" descr=""/>
          <p:cNvPicPr/>
          <p:nvPr/>
        </p:nvPicPr>
        <p:blipFill>
          <a:blip r:embed="rId7"/>
          <a:stretch/>
        </p:blipFill>
        <p:spPr>
          <a:xfrm>
            <a:off x="3940560" y="3762360"/>
            <a:ext cx="109080" cy="81720"/>
          </a:xfrm>
          <a:prstGeom prst="rect">
            <a:avLst/>
          </a:prstGeom>
          <a:ln w="0">
            <a:noFill/>
          </a:ln>
        </p:spPr>
      </p:pic>
      <p:pic>
        <p:nvPicPr>
          <p:cNvPr id="229" name="" descr=""/>
          <p:cNvPicPr/>
          <p:nvPr/>
        </p:nvPicPr>
        <p:blipFill>
          <a:blip r:embed="rId8"/>
          <a:stretch/>
        </p:blipFill>
        <p:spPr>
          <a:xfrm>
            <a:off x="4480560" y="3762360"/>
            <a:ext cx="109080" cy="81720"/>
          </a:xfrm>
          <a:prstGeom prst="rect">
            <a:avLst/>
          </a:prstGeom>
          <a:ln w="0">
            <a:noFill/>
          </a:ln>
        </p:spPr>
      </p:pic>
      <p:pic>
        <p:nvPicPr>
          <p:cNvPr id="230" name="" descr=""/>
          <p:cNvPicPr/>
          <p:nvPr/>
        </p:nvPicPr>
        <p:blipFill>
          <a:blip r:embed="rId9"/>
          <a:stretch/>
        </p:blipFill>
        <p:spPr>
          <a:xfrm>
            <a:off x="4192920" y="3762720"/>
            <a:ext cx="109080" cy="81720"/>
          </a:xfrm>
          <a:prstGeom prst="rect">
            <a:avLst/>
          </a:prstGeom>
          <a:ln w="0">
            <a:noFill/>
          </a:ln>
        </p:spPr>
      </p:pic>
      <p:sp>
        <p:nvSpPr>
          <p:cNvPr id="231" name=""/>
          <p:cNvSpPr/>
          <p:nvPr/>
        </p:nvSpPr>
        <p:spPr>
          <a:xfrm>
            <a:off x="767160" y="4168080"/>
            <a:ext cx="825480" cy="20412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i="1" lang="en-US" sz="800" spc="-1" strike="noStrike">
                <a:solidFill>
                  <a:srgbClr val="000000"/>
                </a:solidFill>
                <a:latin typeface="Arial"/>
                <a:ea typeface="DejaVu Sans"/>
              </a:rPr>
              <a:t>C * W * H</a:t>
            </a:r>
            <a:endParaRPr b="0" lang="en-US" sz="800" spc="-1" strike="noStrike">
              <a:latin typeface="Arial"/>
            </a:endParaRPr>
          </a:p>
        </p:txBody>
      </p:sp>
      <p:sp>
        <p:nvSpPr>
          <p:cNvPr id="232" name=""/>
          <p:cNvSpPr/>
          <p:nvPr/>
        </p:nvSpPr>
        <p:spPr>
          <a:xfrm>
            <a:off x="1667520" y="4348440"/>
            <a:ext cx="825480" cy="20412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i="1" lang="en-US" sz="800" spc="-1" strike="noStrike">
                <a:solidFill>
                  <a:srgbClr val="000000"/>
                </a:solidFill>
                <a:latin typeface="Arial"/>
                <a:ea typeface="DejaVu Sans"/>
              </a:rPr>
              <a:t>C * p * p</a:t>
            </a:r>
            <a:endParaRPr b="0" lang="en-US" sz="800" spc="-1" strike="noStrike">
              <a:latin typeface="Arial"/>
            </a:endParaRPr>
          </a:p>
        </p:txBody>
      </p:sp>
      <p:sp>
        <p:nvSpPr>
          <p:cNvPr id="233" name=""/>
          <p:cNvSpPr/>
          <p:nvPr/>
        </p:nvSpPr>
        <p:spPr>
          <a:xfrm>
            <a:off x="2495160" y="3808080"/>
            <a:ext cx="451080" cy="30600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i="1" lang="en-US" sz="800" spc="-1" strike="noStrike">
                <a:solidFill>
                  <a:srgbClr val="000000"/>
                </a:solidFill>
                <a:latin typeface="Arial"/>
                <a:ea typeface="DejaVu Sans"/>
              </a:rPr>
              <a:t>p*p</a:t>
            </a:r>
            <a:endParaRPr b="0" lang="en-US" sz="800" spc="-1" strike="noStrike">
              <a:latin typeface="Arial"/>
            </a:endParaRPr>
          </a:p>
        </p:txBody>
      </p:sp>
      <p:sp>
        <p:nvSpPr>
          <p:cNvPr id="234" name=""/>
          <p:cNvSpPr/>
          <p:nvPr/>
        </p:nvSpPr>
        <p:spPr>
          <a:xfrm>
            <a:off x="2531520" y="3592440"/>
            <a:ext cx="318960" cy="20412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i="1" lang="en-US" sz="800" spc="-1" strike="noStrike">
                <a:solidFill>
                  <a:srgbClr val="000000"/>
                </a:solidFill>
                <a:latin typeface="Arial"/>
                <a:ea typeface="DejaVu Sans"/>
              </a:rPr>
              <a:t>1</a:t>
            </a:r>
            <a:endParaRPr b="0" lang="en-US" sz="800" spc="-1" strike="noStrike">
              <a:latin typeface="Arial"/>
            </a:endParaRPr>
          </a:p>
        </p:txBody>
      </p:sp>
      <p:sp>
        <p:nvSpPr>
          <p:cNvPr id="235" name=""/>
          <p:cNvSpPr/>
          <p:nvPr/>
        </p:nvSpPr>
        <p:spPr>
          <a:xfrm>
            <a:off x="2855520" y="3592800"/>
            <a:ext cx="318960" cy="20412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i="1" lang="en-US" sz="800" spc="-1" strike="noStrike">
                <a:solidFill>
                  <a:srgbClr val="000000"/>
                </a:solidFill>
                <a:latin typeface="Arial"/>
                <a:ea typeface="DejaVu Sans"/>
              </a:rPr>
              <a:t>2</a:t>
            </a:r>
            <a:endParaRPr b="0" lang="en-US" sz="800" spc="-1" strike="noStrike">
              <a:latin typeface="Arial"/>
            </a:endParaRPr>
          </a:p>
        </p:txBody>
      </p:sp>
      <p:sp>
        <p:nvSpPr>
          <p:cNvPr id="236" name=""/>
          <p:cNvSpPr/>
          <p:nvPr/>
        </p:nvSpPr>
        <p:spPr>
          <a:xfrm>
            <a:off x="3143520" y="3593160"/>
            <a:ext cx="318960" cy="20412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i="1" lang="en-US" sz="800" spc="-1" strike="noStrike">
                <a:solidFill>
                  <a:srgbClr val="000000"/>
                </a:solidFill>
                <a:latin typeface="Arial"/>
                <a:ea typeface="DejaVu Sans"/>
              </a:rPr>
              <a:t>3</a:t>
            </a:r>
            <a:endParaRPr b="0" lang="en-US" sz="800" spc="-1" strike="noStrike">
              <a:latin typeface="Arial"/>
            </a:endParaRPr>
          </a:p>
        </p:txBody>
      </p:sp>
      <p:sp>
        <p:nvSpPr>
          <p:cNvPr id="237" name=""/>
          <p:cNvSpPr/>
          <p:nvPr/>
        </p:nvSpPr>
        <p:spPr>
          <a:xfrm>
            <a:off x="4403520" y="3593520"/>
            <a:ext cx="318960" cy="20412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i="1" lang="en-US" sz="800" spc="-1" strike="noStrike">
                <a:solidFill>
                  <a:srgbClr val="000000"/>
                </a:solidFill>
                <a:latin typeface="Arial"/>
                <a:ea typeface="DejaVu Sans"/>
              </a:rPr>
              <a:t>B</a:t>
            </a:r>
            <a:endParaRPr b="0" lang="en-US" sz="800" spc="-1" strike="noStrike">
              <a:latin typeface="Arial"/>
            </a:endParaRPr>
          </a:p>
        </p:txBody>
      </p:sp>
      <p:sp>
        <p:nvSpPr>
          <p:cNvPr id="238" name=""/>
          <p:cNvSpPr/>
          <p:nvPr/>
        </p:nvSpPr>
        <p:spPr>
          <a:xfrm>
            <a:off x="4079520" y="3593880"/>
            <a:ext cx="400320" cy="31860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i="1" lang="en-US" sz="800" spc="-1" strike="noStrike">
                <a:solidFill>
                  <a:srgbClr val="000000"/>
                </a:solidFill>
                <a:latin typeface="Arial"/>
                <a:ea typeface="DejaVu Sans"/>
              </a:rPr>
              <a:t>C-1</a:t>
            </a:r>
            <a:endParaRPr b="0" lang="en-US" sz="800" spc="-1" strike="noStrike">
              <a:latin typeface="Arial"/>
            </a:endParaRPr>
          </a:p>
        </p:txBody>
      </p:sp>
      <p:sp>
        <p:nvSpPr>
          <p:cNvPr id="239" name=""/>
          <p:cNvSpPr/>
          <p:nvPr/>
        </p:nvSpPr>
        <p:spPr>
          <a:xfrm>
            <a:off x="3827520" y="3594240"/>
            <a:ext cx="400320" cy="31860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i="1" lang="en-US" sz="800" spc="-1" strike="noStrike">
                <a:solidFill>
                  <a:srgbClr val="000000"/>
                </a:solidFill>
                <a:latin typeface="Arial"/>
                <a:ea typeface="DejaVu Sans"/>
              </a:rPr>
              <a:t>C-2</a:t>
            </a:r>
            <a:endParaRPr b="0" lang="en-US" sz="800" spc="-1" strike="noStrike">
              <a:latin typeface="Arial"/>
            </a:endParaRPr>
          </a:p>
        </p:txBody>
      </p:sp>
      <p:sp>
        <p:nvSpPr>
          <p:cNvPr id="240" name=""/>
          <p:cNvSpPr/>
          <p:nvPr/>
        </p:nvSpPr>
        <p:spPr>
          <a:xfrm>
            <a:off x="2819520" y="3808080"/>
            <a:ext cx="451080" cy="30600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i="1" lang="en-US" sz="800" spc="-1" strike="noStrike">
                <a:solidFill>
                  <a:srgbClr val="000000"/>
                </a:solidFill>
                <a:latin typeface="Arial"/>
                <a:ea typeface="DejaVu Sans"/>
              </a:rPr>
              <a:t>p*p</a:t>
            </a:r>
            <a:endParaRPr b="0" lang="en-US" sz="800" spc="-1" strike="noStrike">
              <a:latin typeface="Arial"/>
            </a:endParaRPr>
          </a:p>
        </p:txBody>
      </p:sp>
      <p:sp>
        <p:nvSpPr>
          <p:cNvPr id="241" name=""/>
          <p:cNvSpPr/>
          <p:nvPr/>
        </p:nvSpPr>
        <p:spPr>
          <a:xfrm>
            <a:off x="3107880" y="3808080"/>
            <a:ext cx="451080" cy="30600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i="1" lang="en-US" sz="800" spc="-1" strike="noStrike">
                <a:solidFill>
                  <a:srgbClr val="000000"/>
                </a:solidFill>
                <a:latin typeface="Arial"/>
                <a:ea typeface="DejaVu Sans"/>
              </a:rPr>
              <a:t>p*p</a:t>
            </a:r>
            <a:endParaRPr b="0" lang="en-US" sz="800" spc="-1" strike="noStrike">
              <a:latin typeface="Arial"/>
            </a:endParaRPr>
          </a:p>
        </p:txBody>
      </p:sp>
      <p:sp>
        <p:nvSpPr>
          <p:cNvPr id="242" name=""/>
          <p:cNvSpPr/>
          <p:nvPr/>
        </p:nvSpPr>
        <p:spPr>
          <a:xfrm>
            <a:off x="3828240" y="3808080"/>
            <a:ext cx="451080" cy="30600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i="1" lang="en-US" sz="800" spc="-1" strike="noStrike">
                <a:solidFill>
                  <a:srgbClr val="000000"/>
                </a:solidFill>
                <a:latin typeface="Arial"/>
                <a:ea typeface="DejaVu Sans"/>
              </a:rPr>
              <a:t>p*p</a:t>
            </a:r>
            <a:endParaRPr b="0" lang="en-US" sz="800" spc="-1" strike="noStrike">
              <a:latin typeface="Arial"/>
            </a:endParaRPr>
          </a:p>
        </p:txBody>
      </p:sp>
      <p:sp>
        <p:nvSpPr>
          <p:cNvPr id="243" name=""/>
          <p:cNvSpPr/>
          <p:nvPr/>
        </p:nvSpPr>
        <p:spPr>
          <a:xfrm>
            <a:off x="4080600" y="3808080"/>
            <a:ext cx="451080" cy="30600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i="1" lang="en-US" sz="800" spc="-1" strike="noStrike">
                <a:solidFill>
                  <a:srgbClr val="000000"/>
                </a:solidFill>
                <a:latin typeface="Arial"/>
                <a:ea typeface="DejaVu Sans"/>
              </a:rPr>
              <a:t>p*p</a:t>
            </a:r>
            <a:endParaRPr b="0" lang="en-US" sz="800" spc="-1" strike="noStrike">
              <a:latin typeface="Arial"/>
            </a:endParaRPr>
          </a:p>
        </p:txBody>
      </p:sp>
      <p:sp>
        <p:nvSpPr>
          <p:cNvPr id="244" name=""/>
          <p:cNvSpPr/>
          <p:nvPr/>
        </p:nvSpPr>
        <p:spPr>
          <a:xfrm>
            <a:off x="4368960" y="3808080"/>
            <a:ext cx="451080" cy="30600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i="1" lang="en-US" sz="800" spc="-1" strike="noStrike">
                <a:solidFill>
                  <a:srgbClr val="000000"/>
                </a:solidFill>
                <a:latin typeface="Arial"/>
                <a:ea typeface="DejaVu Sans"/>
              </a:rPr>
              <a:t>p*p</a:t>
            </a:r>
            <a:endParaRPr b="0" lang="en-US" sz="800" spc="-1" strike="noStrike">
              <a:latin typeface="Arial"/>
            </a:endParaRPr>
          </a:p>
        </p:txBody>
      </p:sp>
    </p:spTree>
  </p:cSld>
  <mc:AlternateContent>
    <mc:Choice Requires="p14">
      <p:transition spd="med" p14:dur="700">
        <p:fade/>
      </p:transition>
    </mc:Choice>
    <mc:Fallback>
      <p:transition spd="med">
        <p:fade/>
      </p:transition>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45" name="CustomShape 155"/>
          <p:cNvSpPr/>
          <p:nvPr/>
        </p:nvSpPr>
        <p:spPr>
          <a:xfrm>
            <a:off x="758880" y="519120"/>
            <a:ext cx="7552080" cy="534960"/>
          </a:xfrm>
          <a:prstGeom prst="rect">
            <a:avLst/>
          </a:prstGeom>
          <a:noFill/>
          <a:ln w="0">
            <a:noFill/>
          </a:ln>
        </p:spPr>
        <p:style>
          <a:lnRef idx="0"/>
          <a:fillRef idx="0"/>
          <a:effectRef idx="0"/>
          <a:fontRef idx="minor"/>
        </p:style>
        <p:txBody>
          <a:bodyPr lIns="0" rIns="0" tIns="0" bIns="0" anchor="t">
            <a:noAutofit/>
          </a:bodyPr>
          <a:p>
            <a:pPr>
              <a:lnSpc>
                <a:spcPts val="2701"/>
              </a:lnSpc>
              <a:buNone/>
            </a:pPr>
            <a:r>
              <a:rPr b="1" lang="en-GB" sz="2400" spc="-1" strike="noStrike">
                <a:solidFill>
                  <a:srgbClr val="000000"/>
                </a:solidFill>
                <a:latin typeface="Calibri"/>
                <a:ea typeface="DejaVu Sans"/>
              </a:rPr>
              <a:t>Experiment 1 - Comparison to SoTA</a:t>
            </a:r>
            <a:endParaRPr b="0" lang="en-US" sz="2400" spc="-1" strike="noStrike">
              <a:latin typeface="Arial"/>
            </a:endParaRPr>
          </a:p>
        </p:txBody>
      </p:sp>
      <p:sp>
        <p:nvSpPr>
          <p:cNvPr id="246" name="CustomShape 156"/>
          <p:cNvSpPr/>
          <p:nvPr/>
        </p:nvSpPr>
        <p:spPr>
          <a:xfrm>
            <a:off x="0" y="4572000"/>
            <a:ext cx="1110240" cy="568440"/>
          </a:xfrm>
          <a:prstGeom prst="rect">
            <a:avLst/>
          </a:prstGeom>
          <a:solidFill>
            <a:srgbClr val="ffffff"/>
          </a:solidFill>
          <a:ln w="0">
            <a:noFill/>
          </a:ln>
        </p:spPr>
        <p:style>
          <a:lnRef idx="0"/>
          <a:fillRef idx="0"/>
          <a:effectRef idx="0"/>
          <a:fontRef idx="minor"/>
        </p:style>
        <p:txBody>
          <a:bodyPr lIns="756000" rIns="0" tIns="0" bIns="0" anchor="ctr">
            <a:noAutofit/>
          </a:bodyPr>
          <a:p>
            <a:pPr>
              <a:lnSpc>
                <a:spcPct val="100000"/>
              </a:lnSpc>
              <a:buNone/>
            </a:pPr>
            <a:fld id="{83BA96DB-F1D4-44DC-B880-9E3EB8780CBA}" type="slidenum">
              <a:rPr b="0" lang="en-GB" sz="1100" spc="-1" strike="noStrike">
                <a:solidFill>
                  <a:srgbClr val="000000"/>
                </a:solidFill>
                <a:latin typeface="Calibri"/>
                <a:ea typeface="DejaVu Sans"/>
              </a:rPr>
              <a:t>&lt;number&gt;</a:t>
            </a:fld>
            <a:endParaRPr b="0" lang="en-US" sz="1100" spc="-1" strike="noStrike">
              <a:latin typeface="Arial"/>
            </a:endParaRPr>
          </a:p>
        </p:txBody>
      </p:sp>
      <p:sp>
        <p:nvSpPr>
          <p:cNvPr id="247" name="CustomShape 177"/>
          <p:cNvSpPr/>
          <p:nvPr/>
        </p:nvSpPr>
        <p:spPr>
          <a:xfrm>
            <a:off x="932400" y="1052640"/>
            <a:ext cx="7617960" cy="3394800"/>
          </a:xfrm>
          <a:prstGeom prst="rect">
            <a:avLst/>
          </a:prstGeom>
          <a:noFill/>
          <a:ln w="0">
            <a:noFill/>
          </a:ln>
        </p:spPr>
        <p:style>
          <a:lnRef idx="0"/>
          <a:fillRef idx="0"/>
          <a:effectRef idx="0"/>
          <a:fontRef idx="minor"/>
        </p:style>
        <p:txBody>
          <a:bodyPr lIns="0" rIns="0" tIns="0" bIns="0" anchor="t">
            <a:noAutofit/>
          </a:bodyPr>
          <a:p>
            <a:pPr>
              <a:lnSpc>
                <a:spcPct val="100000"/>
              </a:lnSpc>
              <a:buNone/>
            </a:pPr>
            <a:r>
              <a:rPr b="0" lang="en-US" sz="1200" spc="-1" strike="noStrike">
                <a:solidFill>
                  <a:srgbClr val="000000"/>
                </a:solidFill>
                <a:latin typeface="Arial"/>
                <a:ea typeface="DejaVu Sans"/>
              </a:rPr>
              <a:t>Our model has significant improvement for all three dataset.</a:t>
            </a:r>
            <a:endParaRPr b="0" lang="en-US" sz="1200" spc="-1" strike="noStrike">
              <a:latin typeface="Arial"/>
            </a:endParaRPr>
          </a:p>
          <a:p>
            <a:pPr>
              <a:lnSpc>
                <a:spcPct val="100000"/>
              </a:lnSpc>
              <a:buNone/>
            </a:pPr>
            <a:endParaRPr b="0" lang="en-US" sz="1200" spc="-1" strike="noStrike">
              <a:latin typeface="Arial"/>
            </a:endParaRPr>
          </a:p>
          <a:p>
            <a:pPr>
              <a:lnSpc>
                <a:spcPct val="100000"/>
              </a:lnSpc>
              <a:buNone/>
            </a:pPr>
            <a:endParaRPr b="0" lang="en-US" sz="1200" spc="-1" strike="noStrike">
              <a:latin typeface="Arial"/>
            </a:endParaRPr>
          </a:p>
          <a:p>
            <a:pPr>
              <a:lnSpc>
                <a:spcPct val="100000"/>
              </a:lnSpc>
              <a:buNone/>
            </a:pPr>
            <a:endParaRPr b="0" lang="en-US" sz="1200" spc="-1" strike="noStrike">
              <a:latin typeface="Arial"/>
            </a:endParaRPr>
          </a:p>
          <a:p>
            <a:pPr>
              <a:lnSpc>
                <a:spcPct val="100000"/>
              </a:lnSpc>
              <a:buNone/>
            </a:pPr>
            <a:endParaRPr b="0" lang="en-US" sz="1200" spc="-1" strike="noStrike">
              <a:latin typeface="Arial"/>
            </a:endParaRPr>
          </a:p>
          <a:p>
            <a:pPr>
              <a:lnSpc>
                <a:spcPct val="100000"/>
              </a:lnSpc>
              <a:buNone/>
            </a:pPr>
            <a:endParaRPr b="0" lang="en-US" sz="1200" spc="-1" strike="noStrike">
              <a:latin typeface="Arial"/>
            </a:endParaRPr>
          </a:p>
          <a:p>
            <a:pPr>
              <a:lnSpc>
                <a:spcPct val="100000"/>
              </a:lnSpc>
              <a:buNone/>
            </a:pPr>
            <a:endParaRPr b="0" lang="en-US" sz="1200" spc="-1" strike="noStrike">
              <a:latin typeface="Arial"/>
            </a:endParaRPr>
          </a:p>
          <a:p>
            <a:pPr>
              <a:lnSpc>
                <a:spcPct val="100000"/>
              </a:lnSpc>
              <a:buNone/>
            </a:pPr>
            <a:endParaRPr b="0" lang="en-US" sz="1200" spc="-1" strike="noStrike">
              <a:latin typeface="Arial"/>
            </a:endParaRPr>
          </a:p>
          <a:p>
            <a:pPr>
              <a:lnSpc>
                <a:spcPct val="100000"/>
              </a:lnSpc>
              <a:buNone/>
            </a:pPr>
            <a:endParaRPr b="0" lang="en-US" sz="1200" spc="-1" strike="noStrike">
              <a:latin typeface="Arial"/>
            </a:endParaRPr>
          </a:p>
          <a:p>
            <a:pPr>
              <a:lnSpc>
                <a:spcPct val="100000"/>
              </a:lnSpc>
              <a:buNone/>
            </a:pPr>
            <a:endParaRPr b="0" lang="en-US" sz="1200" spc="-1" strike="noStrike">
              <a:latin typeface="Arial"/>
            </a:endParaRPr>
          </a:p>
          <a:p>
            <a:pPr>
              <a:lnSpc>
                <a:spcPct val="100000"/>
              </a:lnSpc>
              <a:buNone/>
            </a:pPr>
            <a:endParaRPr b="0" lang="en-US" sz="1200" spc="-1" strike="noStrike">
              <a:latin typeface="Arial"/>
            </a:endParaRPr>
          </a:p>
          <a:p>
            <a:pPr>
              <a:lnSpc>
                <a:spcPct val="100000"/>
              </a:lnSpc>
              <a:buNone/>
            </a:pPr>
            <a:r>
              <a:rPr b="0" lang="en-US" sz="1200" spc="-1" strike="noStrike">
                <a:solidFill>
                  <a:srgbClr val="000000"/>
                </a:solidFill>
                <a:latin typeface="Arial"/>
                <a:ea typeface="DejaVu Sans"/>
              </a:rPr>
              <a:t>Comparing to SoTA on compressed data. </a:t>
            </a:r>
            <a:endParaRPr b="0" lang="en-US" sz="1200" spc="-1" strike="noStrike">
              <a:latin typeface="Arial"/>
            </a:endParaRPr>
          </a:p>
          <a:p>
            <a:pPr>
              <a:lnSpc>
                <a:spcPct val="100000"/>
              </a:lnSpc>
              <a:buNone/>
            </a:pPr>
            <a:endParaRPr b="0" lang="en-US" sz="1200" spc="-1" strike="noStrike">
              <a:latin typeface="Arial"/>
            </a:endParaRPr>
          </a:p>
          <a:p>
            <a:pPr>
              <a:lnSpc>
                <a:spcPct val="100000"/>
              </a:lnSpc>
              <a:buNone/>
            </a:pPr>
            <a:r>
              <a:rPr b="0" lang="en-US" sz="1200" spc="-1" strike="noStrike">
                <a:solidFill>
                  <a:srgbClr val="000000"/>
                </a:solidFill>
                <a:latin typeface="Arial"/>
                <a:ea typeface="DejaVu Sans"/>
              </a:rPr>
              <a:t>	</a:t>
            </a:r>
            <a:endParaRPr b="0" lang="en-US" sz="1200" spc="-1" strike="noStrike">
              <a:latin typeface="Arial"/>
            </a:endParaRPr>
          </a:p>
          <a:p>
            <a:pPr>
              <a:lnSpc>
                <a:spcPct val="100000"/>
              </a:lnSpc>
              <a:buNone/>
            </a:pPr>
            <a:endParaRPr b="0" lang="en-US" sz="1050" spc="-1" strike="noStrike">
              <a:latin typeface="Arial"/>
            </a:endParaRPr>
          </a:p>
        </p:txBody>
      </p:sp>
      <p:pic>
        <p:nvPicPr>
          <p:cNvPr id="248" name="" descr=""/>
          <p:cNvPicPr/>
          <p:nvPr/>
        </p:nvPicPr>
        <p:blipFill>
          <a:blip r:embed="rId1"/>
          <a:stretch/>
        </p:blipFill>
        <p:spPr>
          <a:xfrm>
            <a:off x="1114920" y="1295640"/>
            <a:ext cx="4644000" cy="1672200"/>
          </a:xfrm>
          <a:prstGeom prst="rect">
            <a:avLst/>
          </a:prstGeom>
          <a:ln w="0">
            <a:noFill/>
          </a:ln>
        </p:spPr>
      </p:pic>
      <p:pic>
        <p:nvPicPr>
          <p:cNvPr id="249" name="" descr=""/>
          <p:cNvPicPr/>
          <p:nvPr/>
        </p:nvPicPr>
        <p:blipFill>
          <a:blip r:embed="rId2"/>
          <a:stretch/>
        </p:blipFill>
        <p:spPr>
          <a:xfrm>
            <a:off x="1124280" y="3291840"/>
            <a:ext cx="4457880" cy="1004400"/>
          </a:xfrm>
          <a:prstGeom prst="rect">
            <a:avLst/>
          </a:prstGeom>
          <a:ln w="0">
            <a:noFill/>
          </a:ln>
        </p:spPr>
      </p:pic>
    </p:spTree>
  </p:cSld>
  <mc:AlternateContent>
    <mc:Choice Requires="p14">
      <p:transition spd="med" p14:dur="700">
        <p:fade/>
      </p:transition>
    </mc:Choice>
    <mc:Fallback>
      <p:transition spd="med">
        <p:fade/>
      </p:transition>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50" name="CustomShape 7"/>
          <p:cNvSpPr/>
          <p:nvPr/>
        </p:nvSpPr>
        <p:spPr>
          <a:xfrm>
            <a:off x="758880" y="519120"/>
            <a:ext cx="7552080" cy="534960"/>
          </a:xfrm>
          <a:prstGeom prst="rect">
            <a:avLst/>
          </a:prstGeom>
          <a:noFill/>
          <a:ln w="0">
            <a:noFill/>
          </a:ln>
        </p:spPr>
        <p:style>
          <a:lnRef idx="0"/>
          <a:fillRef idx="0"/>
          <a:effectRef idx="0"/>
          <a:fontRef idx="minor"/>
        </p:style>
        <p:txBody>
          <a:bodyPr lIns="0" rIns="0" tIns="0" bIns="0" anchor="t">
            <a:noAutofit/>
          </a:bodyPr>
          <a:p>
            <a:pPr>
              <a:lnSpc>
                <a:spcPts val="2701"/>
              </a:lnSpc>
              <a:buNone/>
            </a:pPr>
            <a:r>
              <a:rPr b="1" lang="en-GB" sz="2400" spc="-1" strike="noStrike">
                <a:solidFill>
                  <a:srgbClr val="000000"/>
                </a:solidFill>
                <a:latin typeface="Calibri"/>
                <a:ea typeface="DejaVu Sans"/>
              </a:rPr>
              <a:t>Experiment 1 - Comparison to SoTA</a:t>
            </a:r>
            <a:endParaRPr b="0" lang="en-US" sz="2400" spc="-1" strike="noStrike">
              <a:latin typeface="Arial"/>
            </a:endParaRPr>
          </a:p>
        </p:txBody>
      </p:sp>
      <p:sp>
        <p:nvSpPr>
          <p:cNvPr id="251" name="CustomShape 8"/>
          <p:cNvSpPr/>
          <p:nvPr/>
        </p:nvSpPr>
        <p:spPr>
          <a:xfrm>
            <a:off x="0" y="4572000"/>
            <a:ext cx="1110240" cy="568440"/>
          </a:xfrm>
          <a:prstGeom prst="rect">
            <a:avLst/>
          </a:prstGeom>
          <a:solidFill>
            <a:srgbClr val="ffffff"/>
          </a:solidFill>
          <a:ln w="0">
            <a:noFill/>
          </a:ln>
        </p:spPr>
        <p:style>
          <a:lnRef idx="0"/>
          <a:fillRef idx="0"/>
          <a:effectRef idx="0"/>
          <a:fontRef idx="minor"/>
        </p:style>
        <p:txBody>
          <a:bodyPr lIns="756000" rIns="0" tIns="0" bIns="0" anchor="ctr">
            <a:noAutofit/>
          </a:bodyPr>
          <a:p>
            <a:pPr>
              <a:lnSpc>
                <a:spcPct val="100000"/>
              </a:lnSpc>
              <a:buNone/>
            </a:pPr>
            <a:fld id="{384C2F96-87BA-4064-8DB2-ECF268BFB64D}" type="slidenum">
              <a:rPr b="0" lang="en-GB" sz="1100" spc="-1" strike="noStrike">
                <a:solidFill>
                  <a:srgbClr val="000000"/>
                </a:solidFill>
                <a:latin typeface="Calibri"/>
                <a:ea typeface="DejaVu Sans"/>
              </a:rPr>
              <a:t>&lt;number&gt;</a:t>
            </a:fld>
            <a:endParaRPr b="0" lang="en-US" sz="1100" spc="-1" strike="noStrike">
              <a:latin typeface="Arial"/>
            </a:endParaRPr>
          </a:p>
        </p:txBody>
      </p:sp>
      <p:sp>
        <p:nvSpPr>
          <p:cNvPr id="252" name="CustomShape 9"/>
          <p:cNvSpPr/>
          <p:nvPr/>
        </p:nvSpPr>
        <p:spPr>
          <a:xfrm>
            <a:off x="932400" y="1052640"/>
            <a:ext cx="7617960" cy="3394800"/>
          </a:xfrm>
          <a:prstGeom prst="rect">
            <a:avLst/>
          </a:prstGeom>
          <a:noFill/>
          <a:ln w="0">
            <a:noFill/>
          </a:ln>
        </p:spPr>
        <p:style>
          <a:lnRef idx="0"/>
          <a:fillRef idx="0"/>
          <a:effectRef idx="0"/>
          <a:fontRef idx="minor"/>
        </p:style>
        <p:txBody>
          <a:bodyPr lIns="0" rIns="0" tIns="0" bIns="0" anchor="t">
            <a:noAutofit/>
          </a:bodyPr>
          <a:p>
            <a:pPr>
              <a:lnSpc>
                <a:spcPct val="100000"/>
              </a:lnSpc>
              <a:buNone/>
            </a:pPr>
            <a:r>
              <a:rPr b="0" lang="en-US" sz="1200" spc="-1" strike="noStrike">
                <a:solidFill>
                  <a:srgbClr val="000000"/>
                </a:solidFill>
                <a:latin typeface="Arial"/>
                <a:ea typeface="DejaVu Sans"/>
              </a:rPr>
              <a:t>Comparison to SoTA on sub training samples.</a:t>
            </a:r>
            <a:endParaRPr b="0" lang="en-US" sz="1200" spc="-1" strike="noStrike">
              <a:latin typeface="Arial"/>
            </a:endParaRPr>
          </a:p>
          <a:p>
            <a:pPr>
              <a:lnSpc>
                <a:spcPct val="100000"/>
              </a:lnSpc>
              <a:buNone/>
            </a:pPr>
            <a:endParaRPr b="0" lang="en-US" sz="1200" spc="-1" strike="noStrike">
              <a:latin typeface="Arial"/>
            </a:endParaRPr>
          </a:p>
          <a:p>
            <a:pPr>
              <a:lnSpc>
                <a:spcPct val="100000"/>
              </a:lnSpc>
              <a:buNone/>
            </a:pPr>
            <a:endParaRPr b="0" lang="en-US" sz="1200" spc="-1" strike="noStrike">
              <a:latin typeface="Arial"/>
            </a:endParaRPr>
          </a:p>
          <a:p>
            <a:pPr>
              <a:lnSpc>
                <a:spcPct val="100000"/>
              </a:lnSpc>
              <a:buNone/>
            </a:pPr>
            <a:endParaRPr b="0" lang="en-US" sz="1200" spc="-1" strike="noStrike">
              <a:latin typeface="Arial"/>
            </a:endParaRPr>
          </a:p>
          <a:p>
            <a:pPr>
              <a:lnSpc>
                <a:spcPct val="100000"/>
              </a:lnSpc>
              <a:buNone/>
            </a:pPr>
            <a:endParaRPr b="0" lang="en-US" sz="1200" spc="-1" strike="noStrike">
              <a:latin typeface="Arial"/>
            </a:endParaRPr>
          </a:p>
          <a:p>
            <a:pPr>
              <a:lnSpc>
                <a:spcPct val="100000"/>
              </a:lnSpc>
              <a:buNone/>
            </a:pPr>
            <a:endParaRPr b="0" lang="en-US" sz="1200" spc="-1" strike="noStrike">
              <a:latin typeface="Arial"/>
            </a:endParaRPr>
          </a:p>
          <a:p>
            <a:pPr>
              <a:lnSpc>
                <a:spcPct val="100000"/>
              </a:lnSpc>
              <a:buNone/>
            </a:pPr>
            <a:r>
              <a:rPr b="0" lang="en-US" sz="1200" spc="-1" strike="noStrike">
                <a:solidFill>
                  <a:srgbClr val="000000"/>
                </a:solidFill>
                <a:latin typeface="Arial"/>
                <a:ea typeface="DejaVu Sans"/>
              </a:rPr>
              <a:t> </a:t>
            </a:r>
            <a:endParaRPr b="0" lang="en-US" sz="1200" spc="-1" strike="noStrike">
              <a:latin typeface="Arial"/>
            </a:endParaRPr>
          </a:p>
          <a:p>
            <a:pPr>
              <a:lnSpc>
                <a:spcPct val="100000"/>
              </a:lnSpc>
              <a:buNone/>
            </a:pPr>
            <a:endParaRPr b="0" lang="en-US" sz="1200" spc="-1" strike="noStrike">
              <a:latin typeface="Arial"/>
            </a:endParaRPr>
          </a:p>
          <a:p>
            <a:pPr>
              <a:lnSpc>
                <a:spcPct val="100000"/>
              </a:lnSpc>
              <a:buNone/>
            </a:pPr>
            <a:r>
              <a:rPr b="0" lang="en-US" sz="1200" spc="-1" strike="noStrike">
                <a:solidFill>
                  <a:srgbClr val="000000"/>
                </a:solidFill>
                <a:latin typeface="Arial"/>
                <a:ea typeface="DejaVu Sans"/>
              </a:rPr>
              <a:t>	</a:t>
            </a:r>
            <a:endParaRPr b="0" lang="en-US" sz="1200" spc="-1" strike="noStrike">
              <a:latin typeface="Arial"/>
            </a:endParaRPr>
          </a:p>
          <a:p>
            <a:pPr>
              <a:lnSpc>
                <a:spcPct val="100000"/>
              </a:lnSpc>
              <a:buNone/>
            </a:pPr>
            <a:endParaRPr b="0" lang="en-US" sz="1050" spc="-1" strike="noStrike">
              <a:latin typeface="Arial"/>
            </a:endParaRPr>
          </a:p>
        </p:txBody>
      </p:sp>
      <p:pic>
        <p:nvPicPr>
          <p:cNvPr id="253" name="" descr=""/>
          <p:cNvPicPr/>
          <p:nvPr/>
        </p:nvPicPr>
        <p:blipFill>
          <a:blip r:embed="rId1"/>
          <a:stretch/>
        </p:blipFill>
        <p:spPr>
          <a:xfrm>
            <a:off x="1388160" y="1477800"/>
            <a:ext cx="3456720" cy="2452680"/>
          </a:xfrm>
          <a:prstGeom prst="rect">
            <a:avLst/>
          </a:prstGeom>
          <a:ln w="0">
            <a:noFill/>
          </a:ln>
        </p:spPr>
      </p:pic>
    </p:spTree>
  </p:cSld>
  <mc:AlternateContent>
    <mc:Choice Requires="p14">
      <p:transition spd="med" p14:dur="700">
        <p:fade/>
      </p:transition>
    </mc:Choice>
    <mc:Fallback>
      <p:transition spd="med">
        <p:fade/>
      </p:transition>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54" name="CustomShape 183"/>
          <p:cNvSpPr/>
          <p:nvPr/>
        </p:nvSpPr>
        <p:spPr>
          <a:xfrm>
            <a:off x="758880" y="519120"/>
            <a:ext cx="7552080" cy="534960"/>
          </a:xfrm>
          <a:prstGeom prst="rect">
            <a:avLst/>
          </a:prstGeom>
          <a:noFill/>
          <a:ln w="0">
            <a:noFill/>
          </a:ln>
        </p:spPr>
        <p:style>
          <a:lnRef idx="0"/>
          <a:fillRef idx="0"/>
          <a:effectRef idx="0"/>
          <a:fontRef idx="minor"/>
        </p:style>
        <p:txBody>
          <a:bodyPr lIns="0" rIns="0" tIns="0" bIns="0" anchor="t">
            <a:noAutofit/>
          </a:bodyPr>
          <a:p>
            <a:pPr>
              <a:lnSpc>
                <a:spcPts val="2701"/>
              </a:lnSpc>
              <a:buNone/>
            </a:pPr>
            <a:r>
              <a:rPr b="1" lang="en-GB" sz="2400" spc="-1" strike="noStrike">
                <a:solidFill>
                  <a:srgbClr val="000000"/>
                </a:solidFill>
                <a:latin typeface="Calibri"/>
                <a:ea typeface="DejaVu Sans"/>
              </a:rPr>
              <a:t>Experiment 2 – Ablation studies</a:t>
            </a:r>
            <a:endParaRPr b="0" lang="en-US" sz="2400" spc="-1" strike="noStrike">
              <a:latin typeface="Arial"/>
            </a:endParaRPr>
          </a:p>
        </p:txBody>
      </p:sp>
      <p:sp>
        <p:nvSpPr>
          <p:cNvPr id="255" name="CustomShape 184"/>
          <p:cNvSpPr/>
          <p:nvPr/>
        </p:nvSpPr>
        <p:spPr>
          <a:xfrm>
            <a:off x="0" y="4572000"/>
            <a:ext cx="1110240" cy="568440"/>
          </a:xfrm>
          <a:prstGeom prst="rect">
            <a:avLst/>
          </a:prstGeom>
          <a:solidFill>
            <a:srgbClr val="ffffff"/>
          </a:solidFill>
          <a:ln w="0">
            <a:noFill/>
          </a:ln>
        </p:spPr>
        <p:style>
          <a:lnRef idx="0"/>
          <a:fillRef idx="0"/>
          <a:effectRef idx="0"/>
          <a:fontRef idx="minor"/>
        </p:style>
        <p:txBody>
          <a:bodyPr lIns="756000" rIns="0" tIns="0" bIns="0" anchor="ctr">
            <a:noAutofit/>
          </a:bodyPr>
          <a:p>
            <a:pPr>
              <a:lnSpc>
                <a:spcPct val="100000"/>
              </a:lnSpc>
              <a:buNone/>
            </a:pPr>
            <a:fld id="{A3E6112A-310A-4EF8-9F3F-D1AFD446AABA}" type="slidenum">
              <a:rPr b="0" lang="en-GB" sz="1100" spc="-1" strike="noStrike">
                <a:solidFill>
                  <a:srgbClr val="000000"/>
                </a:solidFill>
                <a:latin typeface="Calibri"/>
                <a:ea typeface="DejaVu Sans"/>
              </a:rPr>
              <a:t>&lt;number&gt;</a:t>
            </a:fld>
            <a:endParaRPr b="0" lang="en-US" sz="1100" spc="-1" strike="noStrike">
              <a:latin typeface="Arial"/>
            </a:endParaRPr>
          </a:p>
        </p:txBody>
      </p:sp>
      <p:sp>
        <p:nvSpPr>
          <p:cNvPr id="256" name="CustomShape 185"/>
          <p:cNvSpPr/>
          <p:nvPr/>
        </p:nvSpPr>
        <p:spPr>
          <a:xfrm>
            <a:off x="932400" y="1052640"/>
            <a:ext cx="7617960" cy="3394800"/>
          </a:xfrm>
          <a:prstGeom prst="rect">
            <a:avLst/>
          </a:prstGeom>
          <a:noFill/>
          <a:ln w="0">
            <a:noFill/>
          </a:ln>
        </p:spPr>
        <p:style>
          <a:lnRef idx="0"/>
          <a:fillRef idx="0"/>
          <a:effectRef idx="0"/>
          <a:fontRef idx="minor"/>
        </p:style>
        <p:txBody>
          <a:bodyPr lIns="0" rIns="0" tIns="0" bIns="0" anchor="t">
            <a:noAutofit/>
          </a:bodyPr>
          <a:p>
            <a:pPr>
              <a:lnSpc>
                <a:spcPct val="100000"/>
              </a:lnSpc>
              <a:buNone/>
            </a:pPr>
            <a:r>
              <a:rPr b="0" lang="en-US" sz="1200" spc="-1" strike="noStrike">
                <a:solidFill>
                  <a:srgbClr val="000000"/>
                </a:solidFill>
                <a:latin typeface="Arial"/>
                <a:ea typeface="DejaVu Sans"/>
              </a:rPr>
              <a:t>Ablation 1: Does attention order matter? Yes, firstly performing spectra attention works better than firstly performing spatial attention.</a:t>
            </a:r>
            <a:endParaRPr b="0" lang="en-US" sz="1200" spc="-1" strike="noStrike">
              <a:latin typeface="Arial"/>
            </a:endParaRPr>
          </a:p>
          <a:p>
            <a:pPr>
              <a:lnSpc>
                <a:spcPct val="100000"/>
              </a:lnSpc>
              <a:buNone/>
            </a:pPr>
            <a:endParaRPr b="0" lang="en-US" sz="1200" spc="-1" strike="noStrike">
              <a:latin typeface="Arial"/>
            </a:endParaRPr>
          </a:p>
          <a:p>
            <a:pPr>
              <a:lnSpc>
                <a:spcPct val="100000"/>
              </a:lnSpc>
              <a:buNone/>
            </a:pPr>
            <a:endParaRPr b="0" lang="en-US" sz="1200" spc="-1" strike="noStrike">
              <a:latin typeface="Arial"/>
            </a:endParaRPr>
          </a:p>
          <a:p>
            <a:pPr>
              <a:lnSpc>
                <a:spcPct val="100000"/>
              </a:lnSpc>
              <a:buNone/>
            </a:pPr>
            <a:endParaRPr b="0" lang="en-US" sz="1200" spc="-1" strike="noStrike">
              <a:latin typeface="Arial"/>
            </a:endParaRPr>
          </a:p>
          <a:p>
            <a:pPr>
              <a:lnSpc>
                <a:spcPct val="100000"/>
              </a:lnSpc>
              <a:buNone/>
            </a:pPr>
            <a:endParaRPr b="0" lang="en-US" sz="1200" spc="-1" strike="noStrike">
              <a:latin typeface="Arial"/>
            </a:endParaRPr>
          </a:p>
          <a:p>
            <a:pPr>
              <a:lnSpc>
                <a:spcPct val="100000"/>
              </a:lnSpc>
              <a:buNone/>
            </a:pPr>
            <a:endParaRPr b="0" lang="en-US" sz="1200" spc="-1" strike="noStrike">
              <a:latin typeface="Arial"/>
            </a:endParaRPr>
          </a:p>
          <a:p>
            <a:pPr>
              <a:lnSpc>
                <a:spcPct val="100000"/>
              </a:lnSpc>
              <a:buNone/>
            </a:pPr>
            <a:endParaRPr b="0" lang="en-US" sz="1200" spc="-1" strike="noStrike">
              <a:latin typeface="Arial"/>
            </a:endParaRPr>
          </a:p>
          <a:p>
            <a:pPr>
              <a:lnSpc>
                <a:spcPct val="100000"/>
              </a:lnSpc>
              <a:buNone/>
            </a:pPr>
            <a:endParaRPr b="0" lang="en-US" sz="1200" spc="-1" strike="noStrike">
              <a:latin typeface="Arial"/>
            </a:endParaRPr>
          </a:p>
          <a:p>
            <a:pPr>
              <a:lnSpc>
                <a:spcPct val="100000"/>
              </a:lnSpc>
              <a:buNone/>
            </a:pPr>
            <a:endParaRPr b="0" lang="en-US" sz="1200" spc="-1" strike="noStrike">
              <a:latin typeface="Arial"/>
            </a:endParaRPr>
          </a:p>
          <a:p>
            <a:pPr>
              <a:lnSpc>
                <a:spcPct val="100000"/>
              </a:lnSpc>
              <a:buNone/>
            </a:pPr>
            <a:r>
              <a:rPr b="0" lang="en-US" sz="1200" spc="-1" strike="noStrike">
                <a:solidFill>
                  <a:srgbClr val="000000"/>
                </a:solidFill>
                <a:latin typeface="Arial"/>
                <a:ea typeface="DejaVu Sans"/>
              </a:rPr>
              <a:t> </a:t>
            </a:r>
            <a:r>
              <a:rPr b="0" lang="en-US" sz="1200" spc="-1" strike="noStrike">
                <a:solidFill>
                  <a:srgbClr val="000000"/>
                </a:solidFill>
                <a:latin typeface="Arial"/>
                <a:ea typeface="DejaVu Sans"/>
              </a:rPr>
              <a:t>Ablation 2: Does the stage of combing spatial and spectral features matter? Yes, early feature-level fusion which is our final model outperforms late class-level fusion which decomposes spatial and spectra features and combines their extracted embedding just before the final MLP head.</a:t>
            </a:r>
            <a:r>
              <a:rPr b="0" lang="en-US" sz="1200" spc="-1" strike="noStrike">
                <a:solidFill>
                  <a:srgbClr val="000000"/>
                </a:solidFill>
                <a:latin typeface="Arial"/>
                <a:ea typeface="DejaVu Sans"/>
              </a:rPr>
              <a:t>	</a:t>
            </a:r>
            <a:endParaRPr b="0" lang="en-US" sz="1200" spc="-1" strike="noStrike">
              <a:latin typeface="Arial"/>
            </a:endParaRPr>
          </a:p>
          <a:p>
            <a:pPr>
              <a:lnSpc>
                <a:spcPct val="100000"/>
              </a:lnSpc>
              <a:buNone/>
            </a:pPr>
            <a:endParaRPr b="0" lang="en-US" sz="1050" spc="-1" strike="noStrike">
              <a:latin typeface="Arial"/>
            </a:endParaRPr>
          </a:p>
        </p:txBody>
      </p:sp>
      <p:pic>
        <p:nvPicPr>
          <p:cNvPr id="257" name="" descr=""/>
          <p:cNvPicPr/>
          <p:nvPr/>
        </p:nvPicPr>
        <p:blipFill>
          <a:blip r:embed="rId1"/>
          <a:stretch/>
        </p:blipFill>
        <p:spPr>
          <a:xfrm>
            <a:off x="1434240" y="1554480"/>
            <a:ext cx="3958920" cy="1186920"/>
          </a:xfrm>
          <a:prstGeom prst="rect">
            <a:avLst/>
          </a:prstGeom>
          <a:ln w="0">
            <a:noFill/>
          </a:ln>
        </p:spPr>
      </p:pic>
      <p:pic>
        <p:nvPicPr>
          <p:cNvPr id="258" name="" descr=""/>
          <p:cNvPicPr/>
          <p:nvPr/>
        </p:nvPicPr>
        <p:blipFill>
          <a:blip r:embed="rId2"/>
          <a:stretch/>
        </p:blipFill>
        <p:spPr>
          <a:xfrm>
            <a:off x="1463040" y="3485520"/>
            <a:ext cx="4021560" cy="1109880"/>
          </a:xfrm>
          <a:prstGeom prst="rect">
            <a:avLst/>
          </a:prstGeom>
          <a:ln w="0">
            <a:noFill/>
          </a:ln>
        </p:spPr>
      </p:pic>
    </p:spTree>
  </p:cSld>
  <mc:AlternateContent>
    <mc:Choice Requires="p14">
      <p:transition spd="med" p14:dur="700">
        <p:fade/>
      </p:transition>
    </mc:Choice>
    <mc:Fallback>
      <p:transition spd="med">
        <p:fade/>
      </p:transition>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59" name="CustomShape 195"/>
          <p:cNvSpPr/>
          <p:nvPr/>
        </p:nvSpPr>
        <p:spPr>
          <a:xfrm>
            <a:off x="758880" y="519120"/>
            <a:ext cx="7552080" cy="534960"/>
          </a:xfrm>
          <a:prstGeom prst="rect">
            <a:avLst/>
          </a:prstGeom>
          <a:noFill/>
          <a:ln w="0">
            <a:noFill/>
          </a:ln>
        </p:spPr>
        <p:style>
          <a:lnRef idx="0"/>
          <a:fillRef idx="0"/>
          <a:effectRef idx="0"/>
          <a:fontRef idx="minor"/>
        </p:style>
        <p:txBody>
          <a:bodyPr lIns="0" rIns="0" tIns="0" bIns="0" anchor="t">
            <a:noAutofit/>
          </a:bodyPr>
          <a:p>
            <a:pPr>
              <a:lnSpc>
                <a:spcPts val="2701"/>
              </a:lnSpc>
              <a:buNone/>
            </a:pPr>
            <a:r>
              <a:rPr b="1" lang="en-GB" sz="2400" spc="-1" strike="noStrike">
                <a:solidFill>
                  <a:srgbClr val="000000"/>
                </a:solidFill>
                <a:latin typeface="Calibri"/>
                <a:ea typeface="DejaVu Sans"/>
              </a:rPr>
              <a:t>Experiment 2 – Ablation studies</a:t>
            </a:r>
            <a:endParaRPr b="0" lang="en-US" sz="2400" spc="-1" strike="noStrike">
              <a:latin typeface="Arial"/>
            </a:endParaRPr>
          </a:p>
        </p:txBody>
      </p:sp>
      <p:sp>
        <p:nvSpPr>
          <p:cNvPr id="260" name="CustomShape 196"/>
          <p:cNvSpPr/>
          <p:nvPr/>
        </p:nvSpPr>
        <p:spPr>
          <a:xfrm>
            <a:off x="0" y="4572000"/>
            <a:ext cx="1110240" cy="568440"/>
          </a:xfrm>
          <a:prstGeom prst="rect">
            <a:avLst/>
          </a:prstGeom>
          <a:solidFill>
            <a:srgbClr val="ffffff"/>
          </a:solidFill>
          <a:ln w="0">
            <a:noFill/>
          </a:ln>
        </p:spPr>
        <p:style>
          <a:lnRef idx="0"/>
          <a:fillRef idx="0"/>
          <a:effectRef idx="0"/>
          <a:fontRef idx="minor"/>
        </p:style>
        <p:txBody>
          <a:bodyPr lIns="756000" rIns="0" tIns="0" bIns="0" anchor="ctr">
            <a:noAutofit/>
          </a:bodyPr>
          <a:p>
            <a:pPr>
              <a:lnSpc>
                <a:spcPct val="100000"/>
              </a:lnSpc>
              <a:buNone/>
            </a:pPr>
            <a:fld id="{FB8FF6CF-0C0A-4FB2-9EAD-4697700E182B}" type="slidenum">
              <a:rPr b="0" lang="en-GB" sz="1100" spc="-1" strike="noStrike">
                <a:solidFill>
                  <a:srgbClr val="000000"/>
                </a:solidFill>
                <a:latin typeface="Calibri"/>
                <a:ea typeface="DejaVu Sans"/>
              </a:rPr>
              <a:t>&lt;number&gt;</a:t>
            </a:fld>
            <a:endParaRPr b="0" lang="en-US" sz="1100" spc="-1" strike="noStrike">
              <a:latin typeface="Arial"/>
            </a:endParaRPr>
          </a:p>
        </p:txBody>
      </p:sp>
      <p:sp>
        <p:nvSpPr>
          <p:cNvPr id="261" name="CustomShape 197"/>
          <p:cNvSpPr/>
          <p:nvPr/>
        </p:nvSpPr>
        <p:spPr>
          <a:xfrm>
            <a:off x="932400" y="1052640"/>
            <a:ext cx="7617960" cy="3394800"/>
          </a:xfrm>
          <a:prstGeom prst="rect">
            <a:avLst/>
          </a:prstGeom>
          <a:noFill/>
          <a:ln w="0">
            <a:noFill/>
          </a:ln>
        </p:spPr>
        <p:style>
          <a:lnRef idx="0"/>
          <a:fillRef idx="0"/>
          <a:effectRef idx="0"/>
          <a:fontRef idx="minor"/>
        </p:style>
        <p:txBody>
          <a:bodyPr lIns="0" rIns="0" tIns="0" bIns="0" anchor="t">
            <a:noAutofit/>
          </a:bodyPr>
          <a:p>
            <a:pPr>
              <a:lnSpc>
                <a:spcPct val="100000"/>
              </a:lnSpc>
              <a:buNone/>
            </a:pPr>
            <a:r>
              <a:rPr b="0" lang="en-US" sz="1200" spc="-1" strike="noStrike">
                <a:solidFill>
                  <a:srgbClr val="000000"/>
                </a:solidFill>
                <a:latin typeface="Arial"/>
                <a:ea typeface="DejaVu Sans"/>
              </a:rPr>
              <a:t>Ablation 3: Pooling from spectral (band) dimension vs pooling from spatial (pixels) dimension. </a:t>
            </a:r>
            <a:endParaRPr b="0" lang="en-US" sz="1200" spc="-1" strike="noStrike">
              <a:latin typeface="Arial"/>
            </a:endParaRPr>
          </a:p>
          <a:p>
            <a:pPr>
              <a:lnSpc>
                <a:spcPct val="100000"/>
              </a:lnSpc>
              <a:buNone/>
            </a:pPr>
            <a:r>
              <a:rPr b="0" lang="en-US" sz="1200" spc="-1" strike="noStrike">
                <a:solidFill>
                  <a:srgbClr val="000000"/>
                </a:solidFill>
                <a:latin typeface="Arial"/>
                <a:ea typeface="Noto Sans CJK SC"/>
              </a:rPr>
              <a:t>- Pooling from pixels that is our final model works better than pooling from wavebands, which is reasonable because in the case of pooling from pixels, the global token aggregates information from all wavebands into patch embedding, while in the latter, </a:t>
            </a:r>
            <a:r>
              <a:rPr b="0" lang="en-US" sz="1200" spc="-1" strike="noStrike">
                <a:solidFill>
                  <a:srgbClr val="000000"/>
                </a:solidFill>
                <a:latin typeface="Arial"/>
                <a:ea typeface="DejaVu Sans"/>
              </a:rPr>
              <a:t>the global token aggregates information from all pixels into band embedding.</a:t>
            </a:r>
            <a:endParaRPr b="0" lang="en-US" sz="1200" spc="-1" strike="noStrike">
              <a:latin typeface="Arial"/>
            </a:endParaRPr>
          </a:p>
          <a:p>
            <a:pPr>
              <a:lnSpc>
                <a:spcPct val="100000"/>
              </a:lnSpc>
              <a:buNone/>
            </a:pPr>
            <a:endParaRPr b="0" lang="en-US" sz="1200" spc="-1" strike="noStrike">
              <a:latin typeface="Arial"/>
            </a:endParaRPr>
          </a:p>
          <a:p>
            <a:pPr>
              <a:lnSpc>
                <a:spcPct val="100000"/>
              </a:lnSpc>
              <a:buNone/>
            </a:pPr>
            <a:endParaRPr b="0" lang="en-US" sz="1200" spc="-1" strike="noStrike">
              <a:latin typeface="Arial"/>
            </a:endParaRPr>
          </a:p>
          <a:p>
            <a:pPr>
              <a:lnSpc>
                <a:spcPct val="100000"/>
              </a:lnSpc>
              <a:buNone/>
            </a:pPr>
            <a:endParaRPr b="0" lang="en-US" sz="1200" spc="-1" strike="noStrike">
              <a:latin typeface="Arial"/>
            </a:endParaRPr>
          </a:p>
          <a:p>
            <a:pPr>
              <a:lnSpc>
                <a:spcPct val="100000"/>
              </a:lnSpc>
              <a:buNone/>
            </a:pPr>
            <a:endParaRPr b="0" lang="en-US" sz="1200" spc="-1" strike="noStrike">
              <a:latin typeface="Arial"/>
            </a:endParaRPr>
          </a:p>
          <a:p>
            <a:pPr>
              <a:lnSpc>
                <a:spcPct val="100000"/>
              </a:lnSpc>
              <a:buNone/>
            </a:pPr>
            <a:endParaRPr b="0" lang="en-US" sz="1200" spc="-1" strike="noStrike">
              <a:latin typeface="Arial"/>
            </a:endParaRPr>
          </a:p>
          <a:p>
            <a:pPr>
              <a:lnSpc>
                <a:spcPct val="100000"/>
              </a:lnSpc>
              <a:buNone/>
            </a:pPr>
            <a:endParaRPr b="0" lang="en-US" sz="1200" spc="-1" strike="noStrike">
              <a:latin typeface="Arial"/>
            </a:endParaRPr>
          </a:p>
          <a:p>
            <a:pPr>
              <a:lnSpc>
                <a:spcPct val="100000"/>
              </a:lnSpc>
              <a:buNone/>
            </a:pPr>
            <a:endParaRPr b="0" lang="en-US" sz="1200" spc="-1" strike="noStrike">
              <a:latin typeface="Arial"/>
            </a:endParaRPr>
          </a:p>
          <a:p>
            <a:pPr>
              <a:lnSpc>
                <a:spcPct val="100000"/>
              </a:lnSpc>
              <a:buNone/>
            </a:pPr>
            <a:endParaRPr b="0" lang="en-US" sz="1200" spc="-1" strike="noStrike">
              <a:latin typeface="Arial"/>
            </a:endParaRPr>
          </a:p>
          <a:p>
            <a:pPr>
              <a:lnSpc>
                <a:spcPct val="100000"/>
              </a:lnSpc>
              <a:buNone/>
            </a:pPr>
            <a:r>
              <a:rPr b="0" lang="en-US" sz="1200" spc="-1" strike="noStrike">
                <a:solidFill>
                  <a:srgbClr val="000000"/>
                </a:solidFill>
                <a:latin typeface="Arial"/>
                <a:ea typeface="DejaVu Sans"/>
              </a:rPr>
              <a:t> </a:t>
            </a:r>
            <a:endParaRPr b="0" lang="en-US" sz="1200" spc="-1" strike="noStrike">
              <a:latin typeface="Arial"/>
            </a:endParaRPr>
          </a:p>
          <a:p>
            <a:pPr>
              <a:lnSpc>
                <a:spcPct val="100000"/>
              </a:lnSpc>
              <a:buNone/>
            </a:pPr>
            <a:endParaRPr b="0" lang="en-US" sz="1050" spc="-1" strike="noStrike">
              <a:latin typeface="Arial"/>
            </a:endParaRPr>
          </a:p>
        </p:txBody>
      </p:sp>
      <p:pic>
        <p:nvPicPr>
          <p:cNvPr id="262" name="" descr=""/>
          <p:cNvPicPr/>
          <p:nvPr/>
        </p:nvPicPr>
        <p:blipFill>
          <a:blip r:embed="rId1"/>
          <a:stretch/>
        </p:blipFill>
        <p:spPr>
          <a:xfrm>
            <a:off x="1280160" y="2103120"/>
            <a:ext cx="4350600" cy="1210320"/>
          </a:xfrm>
          <a:prstGeom prst="rect">
            <a:avLst/>
          </a:prstGeom>
          <a:ln w="0">
            <a:noFill/>
          </a:ln>
        </p:spPr>
      </p:pic>
    </p:spTree>
  </p:cSld>
  <mc:AlternateContent>
    <mc:Choice Requires="p14">
      <p:transition spd="med" p14:dur="700">
        <p:fade/>
      </p:transition>
    </mc:Choice>
    <mc:Fallback>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TUe_16x9 (2)</Template>
  <TotalTime>44779</TotalTime>
  <Application>LibreOffice/7.3.5.2$Linux_X86_64 LibreOffice_project/30$Build-2</Application>
  <AppVersion>15.0000</AppVersion>
  <Company>TU/e</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2019-11-27T15:26:32Z</dcterms:created>
  <dc:creator>Ven, I.M.J. van de</dc:creator>
  <dc:description/>
  <dc:language>en-US</dc:language>
  <cp:lastModifiedBy/>
  <dcterms:modified xsi:type="dcterms:W3CDTF">2023-04-21T17:02:32Z</dcterms:modified>
  <cp:revision>1385</cp:revision>
  <dc:subject/>
  <dc:title>Example of a title at the top</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HiddenSlides">
    <vt:r8>0</vt:r8>
  </property>
  <property fmtid="{D5CDD505-2E9C-101B-9397-08002B2CF9AE}" pid="3" name="HyperlinksChanged">
    <vt:bool>0</vt:bool>
  </property>
  <property fmtid="{D5CDD505-2E9C-101B-9397-08002B2CF9AE}" pid="4" name="LinksUpToDate">
    <vt:bool>0</vt:bool>
  </property>
  <property fmtid="{D5CDD505-2E9C-101B-9397-08002B2CF9AE}" pid="5" name="MMClips">
    <vt:r8>0</vt:r8>
  </property>
  <property fmtid="{D5CDD505-2E9C-101B-9397-08002B2CF9AE}" pid="6" name="Notes">
    <vt:r8>17</vt:r8>
  </property>
  <property fmtid="{D5CDD505-2E9C-101B-9397-08002B2CF9AE}" pid="7" name="PresentationFormat">
    <vt:lpwstr>On-screen Show (16:9)</vt:lpwstr>
  </property>
  <property fmtid="{D5CDD505-2E9C-101B-9397-08002B2CF9AE}" pid="8" name="ScaleCrop">
    <vt:bool>0</vt:bool>
  </property>
  <property fmtid="{D5CDD505-2E9C-101B-9397-08002B2CF9AE}" pid="9" name="ShareDoc">
    <vt:bool>0</vt:bool>
  </property>
  <property fmtid="{D5CDD505-2E9C-101B-9397-08002B2CF9AE}" pid="10" name="Slides">
    <vt:r8>17</vt:r8>
  </property>
</Properties>
</file>