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95DC-24C7-4B05-86A5-3B09B3FE6F6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1533E-6700-4016-A225-43FAD1A6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1533E-6700-4016-A225-43FAD1A67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63288" y="940777"/>
            <a:ext cx="4817213" cy="4598380"/>
            <a:chOff x="963288" y="940777"/>
            <a:chExt cx="4817213" cy="4598380"/>
          </a:xfrm>
        </p:grpSpPr>
        <p:grpSp>
          <p:nvGrpSpPr>
            <p:cNvPr id="11" name="Group 10"/>
            <p:cNvGrpSpPr/>
            <p:nvPr/>
          </p:nvGrpSpPr>
          <p:grpSpPr>
            <a:xfrm>
              <a:off x="2277208" y="940777"/>
              <a:ext cx="3503293" cy="4598380"/>
              <a:chOff x="2136531" y="852854"/>
              <a:chExt cx="3503293" cy="45983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36531" y="852854"/>
                <a:ext cx="2549769" cy="48357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Chromosome (Parameter Set)</a:t>
                </a:r>
                <a:endParaRPr lang="en-US" sz="1400" dirty="0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919046" y="1485902"/>
                <a:ext cx="492369" cy="1107830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36531" y="2743203"/>
                <a:ext cx="2549769" cy="4835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Chromosome (Parameter Set)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14700" y="1960685"/>
                <a:ext cx="1222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Mutation</a:t>
                </a:r>
                <a:endParaRPr lang="en-US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919046" y="3376251"/>
                <a:ext cx="492369" cy="1107830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14700" y="3815838"/>
                <a:ext cx="2325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Observation Compares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69550" y="4624757"/>
                <a:ext cx="1191359" cy="82647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fitness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63288" y="309768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771851" y="1025545"/>
              <a:ext cx="324912" cy="4513612"/>
            </a:xfrm>
            <a:prstGeom prst="lef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2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188873" y="1016000"/>
            <a:ext cx="9037838" cy="5024582"/>
            <a:chOff x="810182" y="1006764"/>
            <a:chExt cx="9037838" cy="5024582"/>
          </a:xfrm>
        </p:grpSpPr>
        <p:sp>
          <p:nvSpPr>
            <p:cNvPr id="8" name="Rectangle 7"/>
            <p:cNvSpPr/>
            <p:nvPr/>
          </p:nvSpPr>
          <p:spPr>
            <a:xfrm>
              <a:off x="2424101" y="4293754"/>
              <a:ext cx="6599826" cy="17375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ff-page Connector 3"/>
            <p:cNvSpPr/>
            <p:nvPr/>
          </p:nvSpPr>
          <p:spPr>
            <a:xfrm>
              <a:off x="2664069" y="4563208"/>
              <a:ext cx="1099039" cy="685800"/>
            </a:xfrm>
            <a:prstGeom prst="flowChartOffpage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Off-page Connector 4"/>
            <p:cNvSpPr/>
            <p:nvPr/>
          </p:nvSpPr>
          <p:spPr>
            <a:xfrm>
              <a:off x="3941884" y="4563208"/>
              <a:ext cx="1099039" cy="685800"/>
            </a:xfrm>
            <a:prstGeom prst="flowChartOffpage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Off-page Connector 5"/>
            <p:cNvSpPr/>
            <p:nvPr/>
          </p:nvSpPr>
          <p:spPr>
            <a:xfrm>
              <a:off x="5219699" y="4563208"/>
              <a:ext cx="1099039" cy="685800"/>
            </a:xfrm>
            <a:prstGeom prst="flowChartOffpage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Off-page Connector 6"/>
            <p:cNvSpPr/>
            <p:nvPr/>
          </p:nvSpPr>
          <p:spPr>
            <a:xfrm>
              <a:off x="6497514" y="4563208"/>
              <a:ext cx="1099039" cy="685800"/>
            </a:xfrm>
            <a:prstGeom prst="flowChartOffpage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182" y="4906108"/>
              <a:ext cx="1493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Cluster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 flipH="1">
              <a:off x="8446921" y="4739854"/>
              <a:ext cx="157020" cy="166254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flipH="1">
              <a:off x="8185234" y="4739854"/>
              <a:ext cx="157020" cy="166254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flipH="1">
              <a:off x="7923547" y="4739854"/>
              <a:ext cx="157020" cy="166254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832" y="1006764"/>
              <a:ext cx="55034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</a:rPr>
                <a:t>Dim 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LQuery</a:t>
              </a:r>
              <a:r>
                <a:rPr lang="en-US" altLang="zh-CN" dirty="0" smtClean="0">
                  <a:latin typeface="Consolas" panose="020B0609020204030204" pitchFamily="49" charset="0"/>
                </a:rPr>
                <a:t> = From x As &lt;type&gt; 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</a:t>
              </a:r>
              <a:r>
                <a:rPr lang="en-US" altLang="zh-CN" dirty="0" smtClean="0">
                  <a:latin typeface="Consolas" panose="020B0609020204030204" pitchFamily="49" charset="0"/>
                </a:rPr>
                <a:t>            In 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source.AsDistribute</a:t>
              </a:r>
              <a:r>
                <a:rPr lang="en-US" altLang="zh-CN" dirty="0" smtClean="0">
                  <a:latin typeface="Consolas" panose="020B0609020204030204" pitchFamily="49" charset="0"/>
                </a:rPr>
                <a:t>(task) 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</a:t>
              </a:r>
              <a:r>
                <a:rPr lang="en-US" altLang="zh-CN" dirty="0" smtClean="0">
                  <a:latin typeface="Consolas" panose="020B0609020204030204" pitchFamily="49" charset="0"/>
                </a:rPr>
                <a:t>            Select &lt;.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ctor</a:t>
              </a:r>
              <a:r>
                <a:rPr lang="en-US" altLang="zh-CN" dirty="0" smtClean="0">
                  <a:latin typeface="Consolas" panose="020B0609020204030204" pitchFamily="49" charset="0"/>
                </a:rPr>
                <a:t>&gt;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7831" y="2459959"/>
              <a:ext cx="7638095" cy="51723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161309" y="2441487"/>
              <a:ext cx="0" cy="624986"/>
            </a:xfrm>
            <a:prstGeom prst="line">
              <a:avLst/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97220" y="2441487"/>
              <a:ext cx="0" cy="624986"/>
            </a:xfrm>
            <a:prstGeom prst="line">
              <a:avLst/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7832" y="2441487"/>
              <a:ext cx="0" cy="624986"/>
            </a:xfrm>
            <a:prstGeom prst="line">
              <a:avLst/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97514" y="2406084"/>
              <a:ext cx="0" cy="624986"/>
            </a:xfrm>
            <a:prstGeom prst="line">
              <a:avLst/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48240" y="2406084"/>
              <a:ext cx="0" cy="624986"/>
            </a:xfrm>
            <a:prstGeom prst="line">
              <a:avLst/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own Arrow 21"/>
            <p:cNvSpPr/>
            <p:nvPr/>
          </p:nvSpPr>
          <p:spPr>
            <a:xfrm>
              <a:off x="4696878" y="1653309"/>
              <a:ext cx="320954" cy="67425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09787" y="3023376"/>
              <a:ext cx="3344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source</a:t>
              </a:r>
              <a:r>
                <a:rPr lang="en-US" dirty="0" smtClean="0"/>
                <a:t> task sequence </a:t>
              </a:r>
              <a:r>
                <a:rPr lang="en-US" altLang="zh-CN" dirty="0" smtClean="0"/>
                <a:t>partitioning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endCxn id="4" idx="0"/>
            </p:cNvCxnSpPr>
            <p:nvPr/>
          </p:nvCxnSpPr>
          <p:spPr>
            <a:xfrm>
              <a:off x="1468582" y="2977196"/>
              <a:ext cx="1745007" cy="1586012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" idx="0"/>
            </p:cNvCxnSpPr>
            <p:nvPr/>
          </p:nvCxnSpPr>
          <p:spPr>
            <a:xfrm>
              <a:off x="2872509" y="3031070"/>
              <a:ext cx="1618895" cy="1532138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0"/>
            </p:cNvCxnSpPr>
            <p:nvPr/>
          </p:nvCxnSpPr>
          <p:spPr>
            <a:xfrm>
              <a:off x="4276436" y="3066473"/>
              <a:ext cx="1492783" cy="1496735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7" idx="0"/>
            </p:cNvCxnSpPr>
            <p:nvPr/>
          </p:nvCxnSpPr>
          <p:spPr>
            <a:xfrm>
              <a:off x="5769218" y="3066473"/>
              <a:ext cx="1277816" cy="1496735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17118" y="5477870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node1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5188" y="5477870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699" y="5477869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node3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5565" y="5477869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node4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81976" y="5477868"/>
              <a:ext cx="816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node n…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2066" y="3870548"/>
              <a:ext cx="3015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Assign</a:t>
              </a:r>
              <a:r>
                <a:rPr lang="en-US" dirty="0" smtClean="0"/>
                <a:t> task </a:t>
              </a:r>
              <a:r>
                <a:rPr lang="en-US" altLang="zh-CN" dirty="0" smtClean="0"/>
                <a:t>partition on nodes</a:t>
              </a:r>
              <a:endParaRPr lang="en-US" dirty="0"/>
            </a:p>
          </p:txBody>
        </p:sp>
        <p:sp>
          <p:nvSpPr>
            <p:cNvPr id="42" name="Flowchart: Terminator 41"/>
            <p:cNvSpPr/>
            <p:nvPr/>
          </p:nvSpPr>
          <p:spPr>
            <a:xfrm>
              <a:off x="7692305" y="1247435"/>
              <a:ext cx="1959695" cy="51670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1996 w 20121"/>
                <a:gd name="connsiteY0" fmla="*/ 0 h 21600"/>
                <a:gd name="connsiteX1" fmla="*/ 16646 w 20121"/>
                <a:gd name="connsiteY1" fmla="*/ 0 h 21600"/>
                <a:gd name="connsiteX2" fmla="*/ 20121 w 20121"/>
                <a:gd name="connsiteY2" fmla="*/ 10800 h 21600"/>
                <a:gd name="connsiteX3" fmla="*/ 16646 w 20121"/>
                <a:gd name="connsiteY3" fmla="*/ 21600 h 21600"/>
                <a:gd name="connsiteX4" fmla="*/ 1996 w 20121"/>
                <a:gd name="connsiteY4" fmla="*/ 21600 h 21600"/>
                <a:gd name="connsiteX5" fmla="*/ 0 w 20121"/>
                <a:gd name="connsiteY5" fmla="*/ 10800 h 21600"/>
                <a:gd name="connsiteX6" fmla="*/ 1996 w 20121"/>
                <a:gd name="connsiteY6" fmla="*/ 0 h 21600"/>
                <a:gd name="connsiteX0" fmla="*/ 1400 w 19525"/>
                <a:gd name="connsiteY0" fmla="*/ 0 h 21600"/>
                <a:gd name="connsiteX1" fmla="*/ 16050 w 19525"/>
                <a:gd name="connsiteY1" fmla="*/ 0 h 21600"/>
                <a:gd name="connsiteX2" fmla="*/ 19525 w 19525"/>
                <a:gd name="connsiteY2" fmla="*/ 10800 h 21600"/>
                <a:gd name="connsiteX3" fmla="*/ 16050 w 19525"/>
                <a:gd name="connsiteY3" fmla="*/ 21600 h 21600"/>
                <a:gd name="connsiteX4" fmla="*/ 1400 w 19525"/>
                <a:gd name="connsiteY4" fmla="*/ 21600 h 21600"/>
                <a:gd name="connsiteX5" fmla="*/ 94 w 19525"/>
                <a:gd name="connsiteY5" fmla="*/ 10800 h 21600"/>
                <a:gd name="connsiteX6" fmla="*/ 1400 w 19525"/>
                <a:gd name="connsiteY6" fmla="*/ 0 h 21600"/>
                <a:gd name="connsiteX0" fmla="*/ 1400 w 17590"/>
                <a:gd name="connsiteY0" fmla="*/ 0 h 21600"/>
                <a:gd name="connsiteX1" fmla="*/ 16050 w 17590"/>
                <a:gd name="connsiteY1" fmla="*/ 0 h 21600"/>
                <a:gd name="connsiteX2" fmla="*/ 17552 w 17590"/>
                <a:gd name="connsiteY2" fmla="*/ 11978 h 21600"/>
                <a:gd name="connsiteX3" fmla="*/ 16050 w 17590"/>
                <a:gd name="connsiteY3" fmla="*/ 21600 h 21600"/>
                <a:gd name="connsiteX4" fmla="*/ 1400 w 17590"/>
                <a:gd name="connsiteY4" fmla="*/ 21600 h 21600"/>
                <a:gd name="connsiteX5" fmla="*/ 94 w 17590"/>
                <a:gd name="connsiteY5" fmla="*/ 10800 h 21600"/>
                <a:gd name="connsiteX6" fmla="*/ 1400 w 1759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90" h="21600">
                  <a:moveTo>
                    <a:pt x="1400" y="0"/>
                  </a:moveTo>
                  <a:lnTo>
                    <a:pt x="16050" y="0"/>
                  </a:lnTo>
                  <a:cubicBezTo>
                    <a:pt x="17969" y="0"/>
                    <a:pt x="17552" y="6013"/>
                    <a:pt x="17552" y="11978"/>
                  </a:cubicBezTo>
                  <a:cubicBezTo>
                    <a:pt x="17552" y="17943"/>
                    <a:pt x="17969" y="21600"/>
                    <a:pt x="16050" y="21600"/>
                  </a:cubicBezTo>
                  <a:lnTo>
                    <a:pt x="1400" y="21600"/>
                  </a:lnTo>
                  <a:cubicBezTo>
                    <a:pt x="-519" y="21600"/>
                    <a:pt x="94" y="16765"/>
                    <a:pt x="94" y="10800"/>
                  </a:cubicBezTo>
                  <a:cubicBezTo>
                    <a:pt x="94" y="4835"/>
                    <a:pt x="-519" y="0"/>
                    <a:pt x="1400" y="0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Iterator</a:t>
              </a:r>
              <a:endParaRPr lang="en-US" dirty="0"/>
            </a:p>
          </p:txBody>
        </p:sp>
        <p:cxnSp>
          <p:nvCxnSpPr>
            <p:cNvPr id="44" name="Elbow Connector 43"/>
            <p:cNvCxnSpPr>
              <a:stCxn id="4" idx="2"/>
              <a:endCxn id="42" idx="2"/>
            </p:cNvCxnSpPr>
            <p:nvPr/>
          </p:nvCxnSpPr>
          <p:spPr>
            <a:xfrm rot="5400000" flipH="1" flipV="1">
              <a:off x="4573157" y="174400"/>
              <a:ext cx="3715039" cy="6434177"/>
            </a:xfrm>
            <a:prstGeom prst="bentConnector4">
              <a:avLst>
                <a:gd name="adj1" fmla="val -6153"/>
                <a:gd name="adj2" fmla="val 103619"/>
              </a:avLst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5" idx="2"/>
              <a:endCxn id="42" idx="2"/>
            </p:cNvCxnSpPr>
            <p:nvPr/>
          </p:nvCxnSpPr>
          <p:spPr>
            <a:xfrm rot="5400000" flipH="1" flipV="1">
              <a:off x="5212065" y="813308"/>
              <a:ext cx="3715039" cy="5156362"/>
            </a:xfrm>
            <a:prstGeom prst="bentConnector4">
              <a:avLst>
                <a:gd name="adj1" fmla="val -6153"/>
                <a:gd name="adj2" fmla="val 104515"/>
              </a:avLst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6" idx="2"/>
              <a:endCxn id="42" idx="2"/>
            </p:cNvCxnSpPr>
            <p:nvPr/>
          </p:nvCxnSpPr>
          <p:spPr>
            <a:xfrm rot="5400000" flipH="1" flipV="1">
              <a:off x="5850972" y="1452215"/>
              <a:ext cx="3715039" cy="3878547"/>
            </a:xfrm>
            <a:prstGeom prst="bentConnector4">
              <a:avLst>
                <a:gd name="adj1" fmla="val -6153"/>
                <a:gd name="adj2" fmla="val 106003"/>
              </a:avLst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7" idx="2"/>
              <a:endCxn id="42" idx="2"/>
            </p:cNvCxnSpPr>
            <p:nvPr/>
          </p:nvCxnSpPr>
          <p:spPr>
            <a:xfrm rot="5400000" flipH="1" flipV="1">
              <a:off x="6489880" y="2091123"/>
              <a:ext cx="3715039" cy="2600732"/>
            </a:xfrm>
            <a:prstGeom prst="bentConnector4">
              <a:avLst>
                <a:gd name="adj1" fmla="val -6153"/>
                <a:gd name="adj2" fmla="val 108953"/>
              </a:avLst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1" idx="4"/>
              <a:endCxn id="42" idx="2"/>
            </p:cNvCxnSpPr>
            <p:nvPr/>
          </p:nvCxnSpPr>
          <p:spPr>
            <a:xfrm rot="5400000" flipH="1" flipV="1">
              <a:off x="7269685" y="2528028"/>
              <a:ext cx="3372139" cy="1384022"/>
            </a:xfrm>
            <a:prstGeom prst="bentConnector4">
              <a:avLst>
                <a:gd name="adj1" fmla="val -6779"/>
                <a:gd name="adj2" fmla="val 116823"/>
              </a:avLst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Left Arrow 57"/>
            <p:cNvSpPr/>
            <p:nvPr/>
          </p:nvSpPr>
          <p:spPr>
            <a:xfrm>
              <a:off x="6217884" y="1286415"/>
              <a:ext cx="1355578" cy="401969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6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28</cp:revision>
  <dcterms:created xsi:type="dcterms:W3CDTF">2016-12-07T02:36:13Z</dcterms:created>
  <dcterms:modified xsi:type="dcterms:W3CDTF">2016-12-07T14:48:34Z</dcterms:modified>
</cp:coreProperties>
</file>