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EDC8-A86E-4AAB-82C3-AF20DDA625F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36D-57EA-4172-96A7-168336AE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8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EDC8-A86E-4AAB-82C3-AF20DDA625F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36D-57EA-4172-96A7-168336AE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9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EDC8-A86E-4AAB-82C3-AF20DDA625F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36D-57EA-4172-96A7-168336AE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EDC8-A86E-4AAB-82C3-AF20DDA625F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36D-57EA-4172-96A7-168336AE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EDC8-A86E-4AAB-82C3-AF20DDA625F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36D-57EA-4172-96A7-168336AE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EDC8-A86E-4AAB-82C3-AF20DDA625F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36D-57EA-4172-96A7-168336AE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2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EDC8-A86E-4AAB-82C3-AF20DDA625F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36D-57EA-4172-96A7-168336AE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1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EDC8-A86E-4AAB-82C3-AF20DDA625F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36D-57EA-4172-96A7-168336AE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2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EDC8-A86E-4AAB-82C3-AF20DDA625F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36D-57EA-4172-96A7-168336AE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3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EDC8-A86E-4AAB-82C3-AF20DDA625F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36D-57EA-4172-96A7-168336AE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EDC8-A86E-4AAB-82C3-AF20DDA625F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136D-57EA-4172-96A7-168336AE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2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EEDC8-A86E-4AAB-82C3-AF20DDA625F2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136D-57EA-4172-96A7-168336AE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4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57609" y="483179"/>
            <a:ext cx="8317158" cy="5715798"/>
            <a:chOff x="1057609" y="483179"/>
            <a:chExt cx="8317158" cy="57157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609" y="483179"/>
              <a:ext cx="5715798" cy="571579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044462" y="1246165"/>
              <a:ext cx="533030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sciBASIC#™</a:t>
              </a:r>
              <a:endParaRPr lang="en-US" sz="7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flipH="1">
              <a:off x="5746221" y="2250830"/>
              <a:ext cx="29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2">
                      <a:lumMod val="50000"/>
                    </a:schemeClr>
                  </a:solidFill>
                </a:rPr>
                <a:t>MathLab</a:t>
              </a:r>
              <a:r>
                <a:rPr 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 Workbench</a:t>
              </a:r>
              <a:endParaRPr 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13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YaHei UI</vt:lpstr>
      <vt:lpstr>Arial</vt:lpstr>
      <vt:lpstr>Calibri</vt:lpstr>
      <vt:lpstr>Calibri Light</vt:lpstr>
      <vt:lpstr>Office Theme</vt:lpstr>
      <vt:lpstr>PowerPoint Presentation</vt:lpstr>
    </vt:vector>
  </TitlesOfParts>
  <Company>http://gcmodeller.org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5</cp:revision>
  <dcterms:created xsi:type="dcterms:W3CDTF">2016-12-26T03:20:38Z</dcterms:created>
  <dcterms:modified xsi:type="dcterms:W3CDTF">2016-12-26T03:25:35Z</dcterms:modified>
</cp:coreProperties>
</file>