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D0CC-4557-4294-A076-9CE1C5367BC6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530-9988-47FD-AB5B-61D27FBF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6" y="1120348"/>
            <a:ext cx="5745470" cy="4440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3898" y="556102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SSL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133006" y="1449890"/>
            <a:ext cx="3883895" cy="6225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 </a:t>
            </a:r>
            <a:r>
              <a:rPr lang="zh-CN" altLang="en-US" dirty="0" smtClean="0"/>
              <a:t>应用层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159610" y="2418913"/>
            <a:ext cx="5830685" cy="9217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SSL (</a:t>
            </a:r>
            <a:r>
              <a:rPr lang="en-US" altLang="zh-CN" dirty="0" err="1" smtClean="0"/>
              <a:t>Microsoft.VisualBasic.WrapperClassTools.Net.SSL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SSLSynchronizationServicesSocket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159610" y="3482789"/>
            <a:ext cx="5830685" cy="8933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(</a:t>
            </a:r>
            <a:r>
              <a:rPr lang="en-US" altLang="zh-CN" dirty="0" err="1" smtClean="0"/>
              <a:t>Microsoft.VisualBasic.WrapperClassTools.Net.T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cpSynchronizationServicesSocket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133006" y="4584281"/>
            <a:ext cx="3883895" cy="6225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WinSocket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4</cp:revision>
  <dcterms:created xsi:type="dcterms:W3CDTF">2015-08-04T04:10:42Z</dcterms:created>
  <dcterms:modified xsi:type="dcterms:W3CDTF">2015-08-04T07:46:37Z</dcterms:modified>
</cp:coreProperties>
</file>