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C645-3D36-4920-A42F-F3CDD117B6F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FF9C-E655-43EB-AE8F-CA6AAC49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7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C645-3D36-4920-A42F-F3CDD117B6F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FF9C-E655-43EB-AE8F-CA6AAC49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5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C645-3D36-4920-A42F-F3CDD117B6F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FF9C-E655-43EB-AE8F-CA6AAC49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C645-3D36-4920-A42F-F3CDD117B6F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FF9C-E655-43EB-AE8F-CA6AAC49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6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C645-3D36-4920-A42F-F3CDD117B6F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FF9C-E655-43EB-AE8F-CA6AAC49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9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C645-3D36-4920-A42F-F3CDD117B6F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FF9C-E655-43EB-AE8F-CA6AAC49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1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C645-3D36-4920-A42F-F3CDD117B6F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FF9C-E655-43EB-AE8F-CA6AAC49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C645-3D36-4920-A42F-F3CDD117B6F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FF9C-E655-43EB-AE8F-CA6AAC49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4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C645-3D36-4920-A42F-F3CDD117B6F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FF9C-E655-43EB-AE8F-CA6AAC49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3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C645-3D36-4920-A42F-F3CDD117B6F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FF9C-E655-43EB-AE8F-CA6AAC49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C645-3D36-4920-A42F-F3CDD117B6F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FF9C-E655-43EB-AE8F-CA6AAC49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8C645-3D36-4920-A42F-F3CDD117B6F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3FF9C-E655-43EB-AE8F-CA6AAC49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1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618" y="203200"/>
            <a:ext cx="5153891" cy="2466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5017" y="762000"/>
            <a:ext cx="2004291" cy="13485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51600" y="203200"/>
            <a:ext cx="5153891" cy="2466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43962" y="761999"/>
            <a:ext cx="2004291" cy="13485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58108" y="2854037"/>
            <a:ext cx="103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first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48253" y="2754686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 last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68394" y="3306496"/>
            <a:ext cx="5153891" cy="2466110"/>
            <a:chOff x="1117599" y="3408096"/>
            <a:chExt cx="5153891" cy="2466110"/>
          </a:xfrm>
        </p:grpSpPr>
        <p:sp>
          <p:nvSpPr>
            <p:cNvPr id="10" name="Rectangle 9"/>
            <p:cNvSpPr/>
            <p:nvPr/>
          </p:nvSpPr>
          <p:spPr>
            <a:xfrm>
              <a:off x="1117599" y="3408096"/>
              <a:ext cx="5153891" cy="2466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63998" y="3966896"/>
              <a:ext cx="2004291" cy="134850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67016" y="5340746"/>
            <a:ext cx="5153891" cy="2466110"/>
            <a:chOff x="6543962" y="3124018"/>
            <a:chExt cx="5153891" cy="2466110"/>
          </a:xfrm>
        </p:grpSpPr>
        <p:sp>
          <p:nvSpPr>
            <p:cNvPr id="12" name="Rectangle 11"/>
            <p:cNvSpPr/>
            <p:nvPr/>
          </p:nvSpPr>
          <p:spPr>
            <a:xfrm>
              <a:off x="6543962" y="3124018"/>
              <a:ext cx="5153891" cy="2466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19451" y="3966895"/>
              <a:ext cx="2004291" cy="134850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717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10</cp:revision>
  <dcterms:created xsi:type="dcterms:W3CDTF">2018-08-20T13:26:08Z</dcterms:created>
  <dcterms:modified xsi:type="dcterms:W3CDTF">2018-08-20T14:52:03Z</dcterms:modified>
</cp:coreProperties>
</file>