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82" r:id="rId3"/>
    <p:sldId id="281" r:id="rId4"/>
    <p:sldId id="260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E63"/>
    <a:srgbClr val="FEC75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76" autoAdjust="0"/>
  </p:normalViewPr>
  <p:slideViewPr>
    <p:cSldViewPr>
      <p:cViewPr varScale="1">
        <p:scale>
          <a:sx n="55" d="100"/>
          <a:sy n="55" d="100"/>
        </p:scale>
        <p:origin x="-558" y="-8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277013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5941"/>
            <a:ext cx="12509500" cy="1032006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0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300" y="5745460"/>
            <a:ext cx="6629400" cy="222508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205532" y="8586192"/>
            <a:ext cx="1260793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800" b="0" i="0" u="none" strike="noStrike" cap="none" spc="300" normalizeH="0" baseline="0" dirty="0" smtClean="0">
                <a:ln>
                  <a:noFill/>
                </a:ln>
                <a:solidFill>
                  <a:srgbClr val="555E63"/>
                </a:solidFill>
                <a:effectLst/>
                <a:uFillTx/>
                <a:latin typeface="汉仪旗黑-65S" pitchFamily="18" charset="-122"/>
                <a:ea typeface="汉仪旗黑-65S" pitchFamily="18" charset="-122"/>
                <a:sym typeface="Helvetica Neue"/>
              </a:rPr>
              <a:t>苏州帕诺米克生物医药科技有限公司</a:t>
            </a:r>
            <a:endParaRPr kumimoji="0" lang="zh-CN" altLang="en-US" sz="4800" b="0" i="0" u="none" strike="noStrike" cap="none" spc="300" normalizeH="0" baseline="0" dirty="0">
              <a:ln>
                <a:noFill/>
              </a:ln>
              <a:solidFill>
                <a:srgbClr val="555E63"/>
              </a:solidFill>
              <a:effectLst/>
              <a:uFillTx/>
              <a:latin typeface="汉仪旗黑-65S" pitchFamily="18" charset="-122"/>
              <a:ea typeface="汉仪旗黑-65S" pitchFamily="18" charset="-122"/>
              <a:sym typeface="Helvetica Neue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1466" y="449288"/>
            <a:ext cx="34555466" cy="13498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4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2400" y="6448139"/>
            <a:ext cx="8591600" cy="72678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118992" y="2681536"/>
            <a:ext cx="17806157" cy="896655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9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MZKit</a:t>
            </a:r>
            <a:r>
              <a:rPr lang="en-US" altLang="zh-CN" sz="9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桌面工作站软件使用培训</a:t>
            </a:r>
            <a:endParaRPr lang="en-US" altLang="zh-CN" sz="9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60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原始数据查看操作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en-US" altLang="zh-CN" sz="6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LCMS</a:t>
            </a:r>
            <a:r>
              <a:rPr lang="zh-CN" altLang="en-US" sz="6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非靶数据查看</a:t>
            </a:r>
            <a:endParaRPr lang="en-US" altLang="zh-CN" sz="60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6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靶向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数据查看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lang="en-US" altLang="zh-CN" sz="6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培训讲师：谢桂纲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6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</a:t>
            </a:r>
            <a:r>
              <a:rPr lang="en-US" altLang="zh-CN" sz="6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6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职位：</a:t>
            </a:r>
            <a:r>
              <a:rPr lang="en-US" altLang="zh-CN" sz="60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BioDeep</a:t>
            </a:r>
            <a:r>
              <a:rPr lang="en-US" altLang="zh-CN" sz="6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6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高级研发工程师</a:t>
            </a:r>
            <a:endParaRPr lang="en-US" altLang="zh-CN" sz="60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日期：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2022</a:t>
            </a:r>
            <a:r>
              <a:rPr lang="en-US" altLang="zh-CN" sz="6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07/01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89388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755652"/>
            <a:ext cx="24384001" cy="95249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4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8704" y="8762850"/>
            <a:ext cx="5855296" cy="495314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5" name="内容标题（55点75w）"/>
          <p:cNvSpPr txBox="1"/>
          <p:nvPr/>
        </p:nvSpPr>
        <p:spPr>
          <a:xfrm>
            <a:off x="696721" y="719311"/>
            <a:ext cx="5062283" cy="94897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500">
                <a:solidFill>
                  <a:srgbClr val="555E63"/>
                </a:solidFill>
                <a:latin typeface="HYQiHei-GEW"/>
                <a:ea typeface="HYQiHei-GEW"/>
                <a:cs typeface="HYQiHei-GEW"/>
                <a:sym typeface="HYQiHei-GEW"/>
              </a:defRPr>
            </a:lvl1pPr>
          </a:lstStyle>
          <a:p>
            <a:r>
              <a:rPr lang="zh-CN" altLang="en-US" dirty="0" smtClean="0"/>
              <a:t>软件主界面说明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3947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364082" cy="13716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2" name="图像" descr="图像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572493" y="6452937"/>
            <a:ext cx="7239014" cy="18091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3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1600" y="8838533"/>
            <a:ext cx="1320800" cy="162693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" name="Picture 2" descr="C:\Users\dan.yu\Desktop\am8图片202107091749586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918" y="3164607"/>
            <a:ext cx="2823443" cy="282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副标题文案"/>
          <p:cNvSpPr txBox="1"/>
          <p:nvPr/>
        </p:nvSpPr>
        <p:spPr>
          <a:xfrm>
            <a:off x="10981533" y="3501070"/>
            <a:ext cx="3552254" cy="59503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defRPr sz="5500" b="0">
                <a:solidFill>
                  <a:srgbClr val="555E63"/>
                </a:solidFill>
                <a:latin typeface="HYQiHei-FES"/>
                <a:ea typeface="HYQiHei-FES"/>
                <a:cs typeface="HYQiHei-FES"/>
                <a:sym typeface="HYQiHei-FES"/>
              </a:defRPr>
            </a:lvl1pPr>
          </a:lstStyle>
          <a:p>
            <a:pPr algn="ctr"/>
            <a:r>
              <a:rPr lang="en-US" sz="3200" dirty="0" smtClean="0">
                <a:latin typeface="汉仪旗黑-70S" pitchFamily="18" charset="-122"/>
                <a:ea typeface="汉仪旗黑-70S" pitchFamily="18" charset="-122"/>
              </a:rPr>
              <a:t>0512</a:t>
            </a:r>
            <a:r>
              <a:rPr lang="en-US" altLang="zh-CN" sz="3200" dirty="0" smtClean="0">
                <a:latin typeface="汉仪旗黑-70S" pitchFamily="18" charset="-122"/>
                <a:ea typeface="汉仪旗黑-70S" pitchFamily="18" charset="-122"/>
              </a:rPr>
              <a:t>-62959105</a:t>
            </a:r>
            <a:endParaRPr sz="3200" dirty="0">
              <a:latin typeface="汉仪旗黑-70S" pitchFamily="18" charset="-122"/>
              <a:ea typeface="汉仪旗黑-70S" pitchFamily="18" charset="-122"/>
            </a:endParaRPr>
          </a:p>
        </p:txBody>
      </p:sp>
      <p:sp>
        <p:nvSpPr>
          <p:cNvPr id="13" name="副标题文案"/>
          <p:cNvSpPr txBox="1"/>
          <p:nvPr/>
        </p:nvSpPr>
        <p:spPr>
          <a:xfrm>
            <a:off x="10981533" y="4356488"/>
            <a:ext cx="7742504" cy="59503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defRPr sz="5500" b="0">
                <a:solidFill>
                  <a:srgbClr val="555E63"/>
                </a:solidFill>
                <a:latin typeface="HYQiHei-FES"/>
                <a:ea typeface="HYQiHei-FES"/>
                <a:cs typeface="HYQiHei-FES"/>
                <a:sym typeface="HYQiHei-FES"/>
              </a:defRPr>
            </a:lvl1pPr>
          </a:lstStyle>
          <a:p>
            <a:pPr algn="ctr"/>
            <a:r>
              <a:rPr lang="zh-CN" altLang="en-US" sz="3200" dirty="0" smtClean="0">
                <a:latin typeface="汉仪旗黑-70S" pitchFamily="18" charset="-122"/>
                <a:ea typeface="汉仪旗黑-70S" pitchFamily="18" charset="-122"/>
              </a:rPr>
              <a:t>江苏省苏州市工业园区新平街</a:t>
            </a:r>
            <a:r>
              <a:rPr lang="en-US" altLang="zh-CN" sz="3200" dirty="0" smtClean="0">
                <a:latin typeface="汉仪旗黑-70S" pitchFamily="18" charset="-122"/>
                <a:ea typeface="汉仪旗黑-70S" pitchFamily="18" charset="-122"/>
              </a:rPr>
              <a:t>388</a:t>
            </a:r>
            <a:r>
              <a:rPr lang="zh-CN" altLang="en-US" sz="3200" dirty="0" smtClean="0">
                <a:latin typeface="汉仪旗黑-70S" pitchFamily="18" charset="-122"/>
                <a:ea typeface="汉仪旗黑-70S" pitchFamily="18" charset="-122"/>
              </a:rPr>
              <a:t>号</a:t>
            </a:r>
            <a:r>
              <a:rPr lang="en-US" altLang="zh-CN" sz="3200" dirty="0" smtClean="0">
                <a:latin typeface="汉仪旗黑-70S" pitchFamily="18" charset="-122"/>
                <a:ea typeface="汉仪旗黑-70S" pitchFamily="18" charset="-122"/>
              </a:rPr>
              <a:t>2</a:t>
            </a:r>
            <a:r>
              <a:rPr lang="zh-CN" altLang="en-US" sz="3200" dirty="0" smtClean="0">
                <a:latin typeface="汉仪旗黑-70S" pitchFamily="18" charset="-122"/>
                <a:ea typeface="汉仪旗黑-70S" pitchFamily="18" charset="-122"/>
              </a:rPr>
              <a:t>号楼</a:t>
            </a:r>
            <a:endParaRPr sz="3200" dirty="0">
              <a:latin typeface="汉仪旗黑-70S" pitchFamily="18" charset="-122"/>
              <a:ea typeface="汉仪旗黑-70S" pitchFamily="18" charset="-122"/>
            </a:endParaRPr>
          </a:p>
        </p:txBody>
      </p:sp>
      <p:sp>
        <p:nvSpPr>
          <p:cNvPr id="14" name="副标题文案"/>
          <p:cNvSpPr txBox="1"/>
          <p:nvPr/>
        </p:nvSpPr>
        <p:spPr>
          <a:xfrm>
            <a:off x="10981533" y="5211906"/>
            <a:ext cx="5634556" cy="59503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defRPr sz="5500" b="0">
                <a:solidFill>
                  <a:srgbClr val="555E63"/>
                </a:solidFill>
                <a:latin typeface="HYQiHei-FES"/>
                <a:ea typeface="HYQiHei-FES"/>
                <a:cs typeface="HYQiHei-FES"/>
                <a:sym typeface="HYQiHei-FES"/>
              </a:defRPr>
            </a:lvl1pPr>
          </a:lstStyle>
          <a:p>
            <a:pPr algn="ctr"/>
            <a:r>
              <a:rPr lang="en-US" altLang="zh-CN" sz="3200" dirty="0" smtClean="0">
                <a:latin typeface="汉仪旗黑-70S" pitchFamily="18" charset="-122"/>
                <a:ea typeface="汉仪旗黑-70S" pitchFamily="18" charset="-122"/>
              </a:rPr>
              <a:t>market@bionovogene.com</a:t>
            </a:r>
            <a:endParaRPr sz="3200" dirty="0">
              <a:latin typeface="汉仪旗黑-70S" pitchFamily="18" charset="-122"/>
              <a:ea typeface="汉仪旗黑-70S" pitchFamily="18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0" cap="flat">
          <a:solidFill>
            <a:srgbClr val="FF0000"/>
          </a:solidFill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57</Words>
  <Application>Microsoft Office PowerPoint</Application>
  <PresentationFormat>自定义</PresentationFormat>
  <Paragraphs>14</Paragraphs>
  <Slides>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White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俞丹</dc:creator>
  <cp:lastModifiedBy>微软用户</cp:lastModifiedBy>
  <cp:revision>888</cp:revision>
  <dcterms:created xsi:type="dcterms:W3CDTF">2022-01-10T02:34:09Z</dcterms:created>
  <dcterms:modified xsi:type="dcterms:W3CDTF">2022-06-30T06:33:08Z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268BBE44D49A4B57924C65EAE8C1875B</vt:lpwstr>
  </property>
  <property fmtid="{D5CDD505-2E9C-101B-9397-08002B2CF9AE}" pid="3" name="KSOProductBuildVer">
    <vt:lpwstr>2052-11.1.0.11194</vt:lpwstr>
  </property>
</Properties>
</file>