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C8841-4E77-764F-B8FB-395EDA6AC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977797-C24E-CD41-AC92-C7298568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348A8C-480F-574C-BCE3-A42FA052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458DB5-D819-8447-B686-6880C993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19AAB-6602-A242-A923-61AE2463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2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85B57-0559-4344-9006-82E21D27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9371D3-4B2D-0A43-8B50-572746386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F6E5AE-AD13-964A-90A3-EB01A681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2672-8AA6-ED4D-89E9-AF25CAD6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6395B-0AF2-7346-B645-24DDA6B3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63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224BA-00D5-7F40-A70E-3CBA6903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D5DAD-E7C2-6245-B081-C53B5BE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34623F-0975-A647-BD4A-D805C4F3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6E1C0-1199-A74E-995F-F44326B9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582CF-7854-804A-A1F9-04B206DF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2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A851D-1086-D645-8652-A1CF7EBF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5996EC-BBB3-9942-99B4-3981A183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E1FB3-EE28-0D46-AE8A-F04FC7D8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40BBB-F29F-2246-A8BF-580CCC47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75C25-935C-DA42-9A47-D145B456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86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C208B-1E7E-9E48-83DA-B5890915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B5B639-7B62-204C-84F2-353FE182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206A0-F999-C843-94DA-81C385F2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4C0F7-FF86-6C49-BB2D-297BFF31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3D544-D401-424C-B9A1-C0158E26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93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2D3F7-AB38-CE4E-8BD9-206725F3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882D3-CFB2-544A-AE83-8D0B9FE1D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2D4992-95DE-6445-B104-DFE49FC8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3499A3-3816-DF45-A891-A51FEA23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14F660-EBA2-534B-A1E5-9FE771F7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0F990-EB86-094B-84DC-344723A0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75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660C4-6534-4A4C-8D1D-CB907BC5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F639B-87C2-B740-9ECA-C95A9E45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2DFE9B-D8B1-394C-9862-FD40C454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BD4FBA-9CA8-BD42-A6BD-82E3AE4D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58EFF8-BFA6-EB49-B798-6C886DEFC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B0158F-9B0B-1E45-A84F-4830B4A9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6372BA-925C-FB42-97E9-DDCA02E4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D3CAD9-0F6F-F44D-B62E-845C77E0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8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6314F-2E91-054D-8DDB-869C5D31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AD26AF-41A4-A24C-A1C8-F5A5E4E5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C9092D-ACB4-CD43-B50F-8D87738C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45E031-1DE0-524B-8E0B-0F89C69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0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2857A-62A8-1644-86B8-A0903FBB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FD9536-1F67-8E42-A27B-3D09163D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1B9220-A18C-464B-AFF6-5D8AE948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3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97B5A-6704-F64B-B622-97AADE15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C5EA35-2739-3148-AD92-C853A90D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09729-58A1-2047-B245-E873D2FE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DA917C-A9CD-8D4E-A225-F234A1EA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7D334C-87FA-E94C-97D2-38551291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665DC7-BAA8-EB47-B90B-9560975C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69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E70DB-7EC1-2A4B-A2AB-D498B080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01B05E-6374-DC48-B297-3755A54C7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0D2B14-3EBD-4144-96A7-64472104F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F625F-0A3F-5E46-A839-E0B678D2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E2B234-2195-B84B-9E0E-A682B4EF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330C8C-560E-5C49-8244-44988E56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46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E309F5-7A5B-BC4C-9F13-FF3DC1AE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85B633-C94F-264E-BEBE-ACE9AA67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D1D7D-AEAA-274F-8E0D-7E690DB9C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8736-E57F-9645-8901-CAAC074C64B5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26012-D8D9-3C45-85D9-61DEF6DC3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3E72C-79EF-904E-ACA9-A441E53E8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6AA0-31DD-444B-A340-DD6C2DDCB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36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B013870-EF66-E145-93EF-03EE9C95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81" y="3375736"/>
            <a:ext cx="1498634" cy="33786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BDF9D8B-D11A-104F-8347-BE007BA1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" y="3630189"/>
            <a:ext cx="1729519" cy="31490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0016870-62DA-CB4F-B3C3-0A839117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497" y="3335651"/>
            <a:ext cx="1554816" cy="314902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7B4882D-15E8-6441-B57D-5F0EF2AAC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715" y="54422"/>
            <a:ext cx="1518318" cy="329645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D8BC542-75D1-5846-8BB3-6F3877469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621" y="215757"/>
            <a:ext cx="1717455" cy="370897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EB63DB1-B071-A347-9FD7-40E2DD7F7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276" y="-1"/>
            <a:ext cx="1551639" cy="335087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AE64AB3-726F-0944-B234-AD0F319CD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970" y="24856"/>
            <a:ext cx="1551639" cy="335088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27D5A5E-1490-AE41-A7C4-6C3F8B773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3847" y="3234725"/>
            <a:ext cx="1628687" cy="351727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44FCF0E-500A-814A-9495-198D760BF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4150" y="3370922"/>
            <a:ext cx="1551637" cy="324487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62EF56A-7785-CE44-ABCF-33C3035276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9004" y="54422"/>
            <a:ext cx="1792162" cy="38703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56357FD-C4EC-4140-85C7-C9E5A3BAD1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59769" y="3234725"/>
            <a:ext cx="1702425" cy="335088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F53776-B38B-D646-93C3-6ABBD70E2E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9769" y="-15226"/>
            <a:ext cx="1732231" cy="335087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8D691A2-5E18-5C48-BAD2-34A5F32C3C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0225" y="127694"/>
            <a:ext cx="1551639" cy="32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7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He zhendong</dc:creator>
  <cp:lastModifiedBy>He zhendong</cp:lastModifiedBy>
  <cp:revision>2</cp:revision>
  <dcterms:created xsi:type="dcterms:W3CDTF">2021-03-11T11:31:59Z</dcterms:created>
  <dcterms:modified xsi:type="dcterms:W3CDTF">2021-03-11T11:44:25Z</dcterms:modified>
</cp:coreProperties>
</file>